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tags/tag1.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8" r:id="rId4"/>
    <p:sldId id="272" r:id="rId5"/>
    <p:sldId id="288" r:id="rId6"/>
    <p:sldId id="265" r:id="rId7"/>
    <p:sldId id="270" r:id="rId8"/>
    <p:sldId id="266" r:id="rId9"/>
    <p:sldId id="271" r:id="rId10"/>
    <p:sldId id="263" r:id="rId11"/>
    <p:sldId id="264" r:id="rId12"/>
    <p:sldId id="281" r:id="rId13"/>
    <p:sldId id="291" r:id="rId14"/>
    <p:sldId id="287" r:id="rId15"/>
    <p:sldId id="294" r:id="rId16"/>
    <p:sldId id="286" r:id="rId17"/>
    <p:sldId id="276" r:id="rId18"/>
    <p:sldId id="293"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vesh Pujara" initials="BP" lastIdx="16" clrIdx="0">
    <p:extLst>
      <p:ext uri="{19B8F6BF-5375-455C-9EA6-DF929625EA0E}">
        <p15:presenceInfo xmlns:p15="http://schemas.microsoft.com/office/powerpoint/2012/main" userId="S-1-5-21-2025429265-507921405-1060284298-206005" providerId="AD"/>
      </p:ext>
    </p:extLst>
  </p:cmAuthor>
  <p:cmAuthor id="2" name="Nikita Khetan" initials="9" lastIdx="1" clrIdx="1">
    <p:extLst>
      <p:ext uri="{19B8F6BF-5375-455C-9EA6-DF929625EA0E}">
        <p15:presenceInfo xmlns:p15="http://schemas.microsoft.com/office/powerpoint/2012/main" userId="Nikita Khet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237"/>
    <a:srgbClr val="1E559F"/>
    <a:srgbClr val="002060"/>
    <a:srgbClr val="A5A5A5"/>
    <a:srgbClr val="5B9BD5"/>
    <a:srgbClr val="000000"/>
    <a:srgbClr val="CDFDEE"/>
    <a:srgbClr val="7FFF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087" autoAdjust="0"/>
  </p:normalViewPr>
  <p:slideViewPr>
    <p:cSldViewPr snapToGrid="0" showGuides="1">
      <p:cViewPr varScale="1">
        <p:scale>
          <a:sx n="71" d="100"/>
          <a:sy n="71" d="100"/>
        </p:scale>
        <p:origin x="606" y="6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Y:\API\01.%20Financials\Financial%20Information\Nikita\Investor%20PPT\Investor%20PPT%20working%20Dec%202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172.21.6.111\gmk_common\common\Finance2\GGL%20Finance\API\01.%20Financials\Financial%20Information\Nikita\Investor%20PPT\Investor%20PPT%20working%20Dec%202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172.21.6.111\gmk_common\common\Finance2\GGL%20Finance\API\01.%20Financials\04.%20Financials%202021-22\Q2\PR,%20MD&amp;A,%20Board%20PPT,%20FAQs\Copy%20of%20Plant%20Capacity%20Utilization_FY18-FY21%20(0000000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400" b="0" i="0" u="none" strike="noStrike" kern="1200" spc="0" baseline="0">
                <a:solidFill>
                  <a:schemeClr val="tx1">
                    <a:lumMod val="65000"/>
                    <a:lumOff val="35000"/>
                  </a:schemeClr>
                </a:solidFill>
                <a:latin typeface="Futura"/>
                <a:ea typeface="+mn-ea"/>
                <a:cs typeface="+mn-cs"/>
              </a:defRPr>
            </a:pPr>
            <a:r>
              <a:rPr lang="en-US" sz="2200" b="1" dirty="0">
                <a:solidFill>
                  <a:srgbClr val="2F549D"/>
                </a:solidFill>
              </a:rPr>
              <a:t>Revenue</a:t>
            </a:r>
          </a:p>
          <a:p>
            <a:pPr algn="l">
              <a:defRPr sz="2400"/>
            </a:pPr>
            <a:r>
              <a:rPr lang="en-US" sz="2200" dirty="0">
                <a:solidFill>
                  <a:schemeClr val="tx1">
                    <a:lumMod val="50000"/>
                    <a:lumOff val="50000"/>
                  </a:schemeClr>
                </a:solidFill>
              </a:rPr>
              <a:t>INR</a:t>
            </a:r>
            <a:r>
              <a:rPr lang="en-US" sz="2200" dirty="0">
                <a:solidFill>
                  <a:schemeClr val="tx1"/>
                </a:solidFill>
              </a:rPr>
              <a:t> </a:t>
            </a:r>
            <a:r>
              <a:rPr lang="en-US" sz="2200" b="1" dirty="0" smtClean="0">
                <a:solidFill>
                  <a:schemeClr val="tx1"/>
                </a:solidFill>
              </a:rPr>
              <a:t>5,225 </a:t>
            </a:r>
            <a:r>
              <a:rPr lang="en-US" sz="2200" b="1" dirty="0" err="1">
                <a:solidFill>
                  <a:schemeClr val="tx1"/>
                </a:solidFill>
              </a:rPr>
              <a:t>mn</a:t>
            </a:r>
            <a:endParaRPr lang="en-US" sz="2200" b="1" dirty="0">
              <a:solidFill>
                <a:schemeClr val="tx1"/>
              </a:solidFill>
            </a:endParaRPr>
          </a:p>
        </c:rich>
      </c:tx>
      <c:layout>
        <c:manualLayout>
          <c:xMode val="edge"/>
          <c:yMode val="edge"/>
          <c:x val="0.25561922526327063"/>
          <c:y val="1.565105372504437E-2"/>
        </c:manualLayout>
      </c:layout>
      <c:overlay val="0"/>
      <c:spPr>
        <a:noFill/>
        <a:ln>
          <a:noFill/>
        </a:ln>
        <a:effectLst/>
      </c:spPr>
      <c:txPr>
        <a:bodyPr rot="0" spcFirstLastPara="1" vertOverflow="ellipsis" vert="horz" wrap="square" anchor="ctr" anchorCtr="1"/>
        <a:lstStyle/>
        <a:p>
          <a:pPr algn="l">
            <a:defRPr sz="2400" b="0" i="0" u="none" strike="noStrike" kern="1200" spc="0" baseline="0">
              <a:solidFill>
                <a:schemeClr val="tx1">
                  <a:lumMod val="65000"/>
                  <a:lumOff val="35000"/>
                </a:schemeClr>
              </a:solidFill>
              <a:latin typeface="Futura"/>
              <a:ea typeface="+mn-ea"/>
              <a:cs typeface="+mn-cs"/>
            </a:defRPr>
          </a:pPr>
          <a:endParaRPr lang="en-US"/>
        </a:p>
      </c:txPr>
    </c:title>
    <c:autoTitleDeleted val="0"/>
    <c:plotArea>
      <c:layout>
        <c:manualLayout>
          <c:layoutTarget val="inner"/>
          <c:xMode val="edge"/>
          <c:yMode val="edge"/>
          <c:x val="0.38810077668028359"/>
          <c:y val="0.36257345395746043"/>
          <c:w val="0.58151694867928749"/>
          <c:h val="0.62686490253312277"/>
        </c:manualLayout>
      </c:layout>
      <c:barChart>
        <c:barDir val="col"/>
        <c:grouping val="clustered"/>
        <c:varyColors val="0"/>
        <c:ser>
          <c:idx val="0"/>
          <c:order val="0"/>
          <c:tx>
            <c:strRef>
              <c:f>'Performance highlights'!$M$1</c:f>
              <c:strCache>
                <c:ptCount val="1"/>
              </c:strCache>
            </c:strRef>
          </c:tx>
          <c:spPr>
            <a:solidFill>
              <a:schemeClr val="bg1"/>
            </a:solidFill>
            <a:ln w="19050">
              <a:solidFill>
                <a:schemeClr val="bg1"/>
              </a:solidFill>
            </a:ln>
            <a:effectLst/>
          </c:spPr>
          <c:invertIfNegative val="0"/>
          <c:val>
            <c:numRef>
              <c:f>'Performance highlights'!$M$2</c:f>
              <c:numCache>
                <c:formatCode>0.0%</c:formatCode>
                <c:ptCount val="1"/>
              </c:numCache>
            </c:numRef>
          </c:val>
          <c:extLst xmlns:c16r2="http://schemas.microsoft.com/office/drawing/2015/06/chart">
            <c:ext xmlns:c16="http://schemas.microsoft.com/office/drawing/2014/chart" uri="{C3380CC4-5D6E-409C-BE32-E72D297353CC}">
              <c16:uniqueId val="{00000000-8D04-4D20-8316-DAC0C4150C32}"/>
            </c:ext>
          </c:extLst>
        </c:ser>
        <c:dLbls>
          <c:showLegendKey val="0"/>
          <c:showVal val="0"/>
          <c:showCatName val="0"/>
          <c:showSerName val="0"/>
          <c:showPercent val="0"/>
          <c:showBubbleSize val="0"/>
        </c:dLbls>
        <c:gapWidth val="100"/>
        <c:axId val="303826488"/>
        <c:axId val="303830016"/>
      </c:barChart>
      <c:catAx>
        <c:axId val="303826488"/>
        <c:scaling>
          <c:orientation val="minMax"/>
        </c:scaling>
        <c:delete val="1"/>
        <c:axPos val="b"/>
        <c:majorTickMark val="out"/>
        <c:minorTickMark val="none"/>
        <c:tickLblPos val="nextTo"/>
        <c:crossAx val="303830016"/>
        <c:crosses val="autoZero"/>
        <c:auto val="1"/>
        <c:lblAlgn val="ctr"/>
        <c:lblOffset val="100"/>
        <c:noMultiLvlLbl val="0"/>
      </c:catAx>
      <c:valAx>
        <c:axId val="303830016"/>
        <c:scaling>
          <c:orientation val="minMax"/>
        </c:scaling>
        <c:delete val="1"/>
        <c:axPos val="l"/>
        <c:numFmt formatCode="0.0%" sourceLinked="1"/>
        <c:majorTickMark val="out"/>
        <c:minorTickMark val="none"/>
        <c:tickLblPos val="nextTo"/>
        <c:crossAx val="303826488"/>
        <c:crosses val="autoZero"/>
        <c:crossBetween val="between"/>
      </c:valAx>
      <c:spPr>
        <a:noFill/>
        <a:ln>
          <a:noFill/>
        </a:ln>
        <a:effectLst/>
      </c:spPr>
    </c:plotArea>
    <c:plotVisOnly val="1"/>
    <c:dispBlanksAs val="gap"/>
    <c:showDLblsOverMax val="0"/>
  </c:chart>
  <c:spPr>
    <a:solidFill>
      <a:schemeClr val="bg1"/>
    </a:solidFill>
    <a:ln w="19050" cap="flat" cmpd="sng" algn="ctr">
      <a:noFill/>
      <a:round/>
    </a:ln>
    <a:effectLst/>
  </c:spPr>
  <c:txPr>
    <a:bodyPr/>
    <a:lstStyle/>
    <a:p>
      <a:pPr>
        <a:defRPr sz="1100" baseline="0">
          <a:solidFill>
            <a:schemeClr val="tx1">
              <a:lumMod val="65000"/>
              <a:lumOff val="35000"/>
            </a:schemeClr>
          </a:solidFill>
          <a:latin typeface="Futura"/>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320" b="0" i="0" u="none" strike="noStrike" kern="1200" spc="0" baseline="0">
                <a:solidFill>
                  <a:schemeClr val="tx1">
                    <a:lumMod val="65000"/>
                    <a:lumOff val="35000"/>
                  </a:schemeClr>
                </a:solidFill>
                <a:latin typeface="Futura"/>
                <a:ea typeface="+mn-ea"/>
                <a:cs typeface="+mn-cs"/>
              </a:defRPr>
            </a:pPr>
            <a:r>
              <a:rPr lang="en-US" sz="1600" b="1" dirty="0">
                <a:solidFill>
                  <a:srgbClr val="2F549D"/>
                </a:solidFill>
              </a:rPr>
              <a:t>EBITDA</a:t>
            </a:r>
          </a:p>
          <a:p>
            <a:pPr algn="l">
              <a:defRPr/>
            </a:pPr>
            <a:r>
              <a:rPr lang="en-US" dirty="0">
                <a:solidFill>
                  <a:schemeClr val="tx1"/>
                </a:solidFill>
              </a:rPr>
              <a:t>INR </a:t>
            </a:r>
            <a:r>
              <a:rPr lang="en-US" b="1" dirty="0" smtClean="0">
                <a:solidFill>
                  <a:schemeClr val="tx1"/>
                </a:solidFill>
              </a:rPr>
              <a:t>1,496 </a:t>
            </a:r>
            <a:r>
              <a:rPr lang="en-US" b="1" dirty="0" err="1">
                <a:solidFill>
                  <a:schemeClr val="tx1"/>
                </a:solidFill>
              </a:rPr>
              <a:t>mn</a:t>
            </a:r>
            <a:r>
              <a:rPr lang="en-US" b="1" dirty="0">
                <a:solidFill>
                  <a:srgbClr val="2F549D"/>
                </a:solidFill>
              </a:rPr>
              <a:t>  </a:t>
            </a:r>
          </a:p>
        </c:rich>
      </c:tx>
      <c:layout>
        <c:manualLayout>
          <c:xMode val="edge"/>
          <c:yMode val="edge"/>
          <c:x val="3.12281106582947E-2"/>
          <c:y val="3.7453654937518267E-2"/>
        </c:manualLayout>
      </c:layout>
      <c:overlay val="0"/>
      <c:spPr>
        <a:noFill/>
        <a:ln>
          <a:noFill/>
        </a:ln>
        <a:effectLst/>
      </c:spPr>
      <c:txPr>
        <a:bodyPr rot="0" spcFirstLastPara="1" vertOverflow="ellipsis" vert="horz" wrap="square" anchor="ctr" anchorCtr="1"/>
        <a:lstStyle/>
        <a:p>
          <a:pPr algn="l">
            <a:defRPr sz="1320" b="0" i="0" u="none" strike="noStrike" kern="1200" spc="0" baseline="0">
              <a:solidFill>
                <a:schemeClr val="tx1">
                  <a:lumMod val="65000"/>
                  <a:lumOff val="35000"/>
                </a:schemeClr>
              </a:solidFill>
              <a:latin typeface="Futura"/>
              <a:ea typeface="+mn-ea"/>
              <a:cs typeface="+mn-cs"/>
            </a:defRPr>
          </a:pPr>
          <a:endParaRPr lang="en-US"/>
        </a:p>
      </c:txPr>
    </c:title>
    <c:autoTitleDeleted val="0"/>
    <c:plotArea>
      <c:layout>
        <c:manualLayout>
          <c:layoutTarget val="inner"/>
          <c:xMode val="edge"/>
          <c:yMode val="edge"/>
          <c:x val="0.37107946613056347"/>
          <c:y val="0.34939215940290369"/>
          <c:w val="0.59853822527503209"/>
          <c:h val="0.64521353522287328"/>
        </c:manualLayout>
      </c:layout>
      <c:doughnutChart>
        <c:varyColors val="1"/>
        <c:ser>
          <c:idx val="0"/>
          <c:order val="0"/>
          <c:tx>
            <c:strRef>
              <c:f>'Performance highlights'!$B$1</c:f>
              <c:strCache>
                <c:ptCount val="1"/>
                <c:pt idx="0">
                  <c:v>Q3 FY22</c:v>
                </c:pt>
              </c:strCache>
            </c:strRef>
          </c:tx>
          <c:dPt>
            <c:idx val="0"/>
            <c:bubble3D val="0"/>
            <c:spPr>
              <a:solidFill>
                <a:srgbClr val="2F549D"/>
              </a:solidFill>
              <a:ln w="19050">
                <a:solidFill>
                  <a:schemeClr val="lt1"/>
                </a:solidFill>
              </a:ln>
              <a:effectLst/>
            </c:spPr>
            <c:extLst xmlns:c16r2="http://schemas.microsoft.com/office/drawing/2015/06/chart">
              <c:ext xmlns:c16="http://schemas.microsoft.com/office/drawing/2014/chart" uri="{C3380CC4-5D6E-409C-BE32-E72D297353CC}">
                <c16:uniqueId val="{00000001-039B-4D58-A63E-A65D5755D02B}"/>
              </c:ext>
            </c:extLst>
          </c:dPt>
          <c:dPt>
            <c:idx val="1"/>
            <c:bubble3D val="0"/>
            <c:spPr>
              <a:solidFill>
                <a:schemeClr val="bg2"/>
              </a:solidFill>
              <a:ln w="19050">
                <a:solidFill>
                  <a:schemeClr val="lt1"/>
                </a:solidFill>
              </a:ln>
              <a:effectLst/>
            </c:spPr>
            <c:extLst xmlns:c16r2="http://schemas.microsoft.com/office/drawing/2015/06/chart">
              <c:ext xmlns:c16="http://schemas.microsoft.com/office/drawing/2014/chart" uri="{C3380CC4-5D6E-409C-BE32-E72D297353CC}">
                <c16:uniqueId val="{00000003-039B-4D58-A63E-A65D5755D02B}"/>
              </c:ext>
            </c:extLst>
          </c:dPt>
          <c:dLbls>
            <c:dLbl>
              <c:idx val="0"/>
              <c:layout>
                <c:manualLayout>
                  <c:x val="-0.13688362068965512"/>
                  <c:y val="0.14801165674603176"/>
                </c:manualLayout>
              </c:layout>
              <c:tx>
                <c:rich>
                  <a:bodyPr/>
                  <a:lstStyle/>
                  <a:p>
                    <a:r>
                      <a:rPr lang="en-US" sz="1600" b="1" baseline="0" dirty="0" smtClean="0">
                        <a:solidFill>
                          <a:sysClr val="windowText" lastClr="000000"/>
                        </a:solidFill>
                      </a:rPr>
                      <a:t> 28.6%</a:t>
                    </a:r>
                    <a:r>
                      <a:rPr lang="en-US" sz="1500" baseline="0" dirty="0" smtClean="0">
                        <a:solidFill>
                          <a:sysClr val="windowText" lastClr="000000"/>
                        </a:solidFill>
                      </a:rPr>
                      <a:t> </a:t>
                    </a:r>
                    <a:endParaRPr lang="en-US" sz="1500" baseline="0" dirty="0">
                      <a:solidFill>
                        <a:sysClr val="windowText" lastClr="000000"/>
                      </a:solidFill>
                    </a:endParaRPr>
                  </a:p>
                  <a:p>
                    <a:r>
                      <a:rPr lang="en-US" sz="1200" baseline="0" dirty="0"/>
                      <a:t>of Sales</a:t>
                    </a:r>
                  </a:p>
                </c:rich>
              </c:tx>
              <c:showLegendKey val="0"/>
              <c:showVal val="0"/>
              <c:showCatName val="0"/>
              <c:showSerName val="0"/>
              <c:showPercent val="1"/>
              <c:showBubbleSize val="0"/>
              <c:extLst>
                <c:ext xmlns:c15="http://schemas.microsoft.com/office/drawing/2012/chart" uri="{CE6537A1-D6FC-4f65-9D91-7224C49458BB}">
                  <c15:layout>
                    <c:manualLayout>
                      <c:w val="0.38040134099616857"/>
                      <c:h val="0.40437996031746026"/>
                    </c:manualLayout>
                  </c15:layout>
                </c:ext>
              </c:extLst>
            </c:dLbl>
            <c:dLbl>
              <c:idx val="1"/>
              <c:delete val="1"/>
              <c:extLst xmlns:c16r2="http://schemas.microsoft.com/office/drawing/2015/06/chart">
                <c:ext xmlns:c16="http://schemas.microsoft.com/office/drawing/2014/chart" uri="{C3380CC4-5D6E-409C-BE32-E72D297353CC}">
                  <c16:uniqueId val="{00000003-039B-4D58-A63E-A65D5755D02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Futura"/>
                    <a:ea typeface="+mn-ea"/>
                    <a:cs typeface="+mn-cs"/>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val>
            <c:numRef>
              <c:f>'Performance highlights'!$B$2:$B$3</c:f>
              <c:numCache>
                <c:formatCode>_ * #,##0_ ;_ * \-#,##0_ ;_ * "-"??_ ;_ @_ </c:formatCode>
                <c:ptCount val="2"/>
                <c:pt idx="0">
                  <c:v>1505.7999999999997</c:v>
                </c:pt>
                <c:pt idx="1">
                  <c:v>3691.36</c:v>
                </c:pt>
              </c:numCache>
            </c:numRef>
          </c:val>
          <c:extLst xmlns:c16r2="http://schemas.microsoft.com/office/drawing/2015/06/chart">
            <c:ext xmlns:c16="http://schemas.microsoft.com/office/drawing/2014/chart" uri="{C3380CC4-5D6E-409C-BE32-E72D297353CC}">
              <c16:uniqueId val="{00000004-039B-4D58-A63E-A65D5755D02B}"/>
            </c:ext>
          </c:extLst>
        </c:ser>
        <c:dLbls>
          <c:showLegendKey val="0"/>
          <c:showVal val="1"/>
          <c:showCatName val="0"/>
          <c:showSerName val="0"/>
          <c:showPercent val="0"/>
          <c:showBubbleSize val="0"/>
          <c:showLeaderLines val="0"/>
        </c:dLbls>
        <c:firstSliceAng val="0"/>
        <c:holeSize val="66"/>
      </c:doughnutChart>
      <c:spPr>
        <a:noFill/>
        <a:ln>
          <a:noFill/>
        </a:ln>
        <a:effectLst/>
      </c:spPr>
    </c:plotArea>
    <c:plotVisOnly val="1"/>
    <c:dispBlanksAs val="gap"/>
    <c:showDLblsOverMax val="0"/>
  </c:chart>
  <c:spPr>
    <a:solidFill>
      <a:schemeClr val="bg1"/>
    </a:solidFill>
    <a:ln w="9525" cap="flat" cmpd="sng" algn="ctr">
      <a:solidFill>
        <a:srgbClr val="5CD44C"/>
      </a:solidFill>
      <a:round/>
    </a:ln>
    <a:effectLst/>
  </c:spPr>
  <c:txPr>
    <a:bodyPr/>
    <a:lstStyle/>
    <a:p>
      <a:pPr>
        <a:defRPr sz="1100" baseline="0">
          <a:solidFill>
            <a:schemeClr val="tx1">
              <a:lumMod val="65000"/>
              <a:lumOff val="35000"/>
            </a:schemeClr>
          </a:solidFill>
          <a:latin typeface="Futura"/>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IN" sz="1200"/>
              <a:t>Total</a:t>
            </a:r>
            <a:r>
              <a:rPr lang="en-IN" sz="1200" baseline="0"/>
              <a:t> reactor Capacity, KL</a:t>
            </a:r>
            <a:endParaRPr lang="en-IN" sz="1200"/>
          </a:p>
        </c:rich>
      </c:tx>
      <c:overlay val="0"/>
      <c:spPr>
        <a:noFill/>
        <a:ln>
          <a:solidFill>
            <a:sysClr val="windowText" lastClr="000000"/>
          </a:solid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Overview!$B$11:$B$14</c:f>
              <c:strCache>
                <c:ptCount val="4"/>
                <c:pt idx="0">
                  <c:v>FY18</c:v>
                </c:pt>
                <c:pt idx="1">
                  <c:v>FY21</c:v>
                </c:pt>
                <c:pt idx="2">
                  <c:v>FY23</c:v>
                </c:pt>
                <c:pt idx="3">
                  <c:v>FY25</c:v>
                </c:pt>
              </c:strCache>
            </c:strRef>
          </c:cat>
          <c:val>
            <c:numRef>
              <c:f>Overview!$C$11:$C$14</c:f>
              <c:numCache>
                <c:formatCode>_ * #,##0_ ;_ * \-#,##0_ ;_ * "-"??_ ;_ @_ </c:formatCode>
                <c:ptCount val="4"/>
                <c:pt idx="0">
                  <c:v>567.98</c:v>
                </c:pt>
                <c:pt idx="1">
                  <c:v>726.6</c:v>
                </c:pt>
                <c:pt idx="2">
                  <c:v>1366.6</c:v>
                </c:pt>
                <c:pt idx="3">
                  <c:v>1766.6</c:v>
                </c:pt>
              </c:numCache>
            </c:numRef>
          </c:val>
          <c:extLst xmlns:c16r2="http://schemas.microsoft.com/office/drawing/2015/06/chart">
            <c:ext xmlns:c16="http://schemas.microsoft.com/office/drawing/2014/chart" uri="{C3380CC4-5D6E-409C-BE32-E72D297353CC}">
              <c16:uniqueId val="{00000000-69D1-4DAB-B6A7-0A04C69169C5}"/>
            </c:ext>
          </c:extLst>
        </c:ser>
        <c:dLbls>
          <c:dLblPos val="outEnd"/>
          <c:showLegendKey val="0"/>
          <c:showVal val="1"/>
          <c:showCatName val="0"/>
          <c:showSerName val="0"/>
          <c:showPercent val="0"/>
          <c:showBubbleSize val="0"/>
        </c:dLbls>
        <c:gapWidth val="219"/>
        <c:overlap val="-27"/>
        <c:axId val="303833544"/>
        <c:axId val="303828840"/>
      </c:barChart>
      <c:catAx>
        <c:axId val="30383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03828840"/>
        <c:crosses val="autoZero"/>
        <c:auto val="1"/>
        <c:lblAlgn val="ctr"/>
        <c:lblOffset val="100"/>
        <c:noMultiLvlLbl val="0"/>
      </c:catAx>
      <c:valAx>
        <c:axId val="303828840"/>
        <c:scaling>
          <c:orientation val="minMax"/>
        </c:scaling>
        <c:delete val="1"/>
        <c:axPos val="l"/>
        <c:numFmt formatCode="_ * #,##0_ ;_ * \-#,##0_ ;_ * &quot;-&quot;??_ ;_ @_ " sourceLinked="1"/>
        <c:majorTickMark val="none"/>
        <c:minorTickMark val="none"/>
        <c:tickLblPos val="nextTo"/>
        <c:crossAx val="3038335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4"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4"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drawing1.xml><?xml version="1.0" encoding="utf-8"?>
<c:userShapes xmlns:c="http://schemas.openxmlformats.org/drawingml/2006/chart">
  <cdr:relSizeAnchor xmlns:cdr="http://schemas.openxmlformats.org/drawingml/2006/chartDrawing">
    <cdr:from>
      <cdr:x>0.67532</cdr:x>
      <cdr:y>0.38631</cdr:y>
    </cdr:from>
    <cdr:to>
      <cdr:x>0.78022</cdr:x>
      <cdr:y>0.67927</cdr:y>
    </cdr:to>
    <cdr:sp macro="" textlink="">
      <cdr:nvSpPr>
        <cdr:cNvPr id="2" name="Up Arrow 1"/>
        <cdr:cNvSpPr/>
      </cdr:nvSpPr>
      <cdr:spPr>
        <a:xfrm xmlns:a="http://schemas.openxmlformats.org/drawingml/2006/main" rot="10800000">
          <a:off x="2320020" y="949419"/>
          <a:ext cx="360377" cy="719997"/>
        </a:xfrm>
        <a:prstGeom xmlns:a="http://schemas.openxmlformats.org/drawingml/2006/main" prst="upArrow">
          <a:avLst/>
        </a:prstGeom>
        <a:solidFill xmlns:a="http://schemas.openxmlformats.org/drawingml/2006/main">
          <a:srgbClr val="ED3237"/>
        </a:solidFill>
        <a:ln xmlns:a="http://schemas.openxmlformats.org/drawingml/2006/main">
          <a:solidFill>
            <a:srgbClr val="ED3237"/>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0.21754</cdr:x>
      <cdr:y>0.38685</cdr:y>
    </cdr:from>
    <cdr:to>
      <cdr:x>0.32233</cdr:x>
      <cdr:y>0.67981</cdr:y>
    </cdr:to>
    <cdr:sp macro="" textlink="">
      <cdr:nvSpPr>
        <cdr:cNvPr id="3" name="Up Arrow 2"/>
        <cdr:cNvSpPr/>
      </cdr:nvSpPr>
      <cdr:spPr>
        <a:xfrm xmlns:a="http://schemas.openxmlformats.org/drawingml/2006/main">
          <a:off x="747344" y="950747"/>
          <a:ext cx="360000" cy="720000"/>
        </a:xfrm>
        <a:prstGeom xmlns:a="http://schemas.openxmlformats.org/drawingml/2006/main" prst="upArrow">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0.08986</cdr:x>
      <cdr:y>0.70885</cdr:y>
    </cdr:from>
    <cdr:to>
      <cdr:x>0.47169</cdr:x>
      <cdr:y>0.86311</cdr:y>
    </cdr:to>
    <cdr:sp macro="" textlink="">
      <cdr:nvSpPr>
        <cdr:cNvPr id="5" name="TextBox 4"/>
        <cdr:cNvSpPr txBox="1"/>
      </cdr:nvSpPr>
      <cdr:spPr>
        <a:xfrm xmlns:a="http://schemas.openxmlformats.org/drawingml/2006/main">
          <a:off x="308712" y="1742121"/>
          <a:ext cx="1311743" cy="3791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600" b="1" i="0" u="none" strike="noStrike" kern="1200" spc="0" baseline="0" dirty="0">
              <a:solidFill>
                <a:srgbClr val="2F549D"/>
              </a:solidFill>
              <a:latin typeface="Futura"/>
              <a:ea typeface="+mn-ea"/>
              <a:cs typeface="+mn-cs"/>
            </a:rPr>
            <a:t>YoY</a:t>
          </a:r>
          <a:r>
            <a:rPr lang="en-US" sz="1600" b="1" i="0" baseline="0" dirty="0">
              <a:solidFill>
                <a:srgbClr val="2F549D"/>
              </a:solidFill>
              <a:effectLst/>
              <a:latin typeface="Futura"/>
              <a:ea typeface="+mn-ea"/>
              <a:cs typeface="+mn-cs"/>
            </a:rPr>
            <a:t>, </a:t>
          </a:r>
          <a:r>
            <a:rPr lang="en-US" sz="1600" b="1" i="0" u="none" strike="noStrike" kern="1200" spc="0" baseline="0" dirty="0" smtClean="0">
              <a:solidFill>
                <a:srgbClr val="02CA4E"/>
              </a:solidFill>
              <a:latin typeface="Futura"/>
              <a:ea typeface="+mn-ea"/>
              <a:cs typeface="+mn-cs"/>
            </a:rPr>
            <a:t>4.5</a:t>
          </a:r>
          <a:r>
            <a:rPr lang="en-US" sz="1600" b="1" i="0" baseline="0" dirty="0" smtClean="0">
              <a:solidFill>
                <a:srgbClr val="02CA4E"/>
              </a:solidFill>
              <a:effectLst/>
              <a:latin typeface="Futura"/>
              <a:ea typeface="+mn-ea"/>
              <a:cs typeface="+mn-cs"/>
            </a:rPr>
            <a:t>%</a:t>
          </a:r>
          <a:endParaRPr lang="en-IN" sz="1600" dirty="0">
            <a:solidFill>
              <a:srgbClr val="02CA4E"/>
            </a:solidFill>
          </a:endParaRPr>
        </a:p>
      </cdr:txBody>
    </cdr:sp>
  </cdr:relSizeAnchor>
  <cdr:relSizeAnchor xmlns:cdr="http://schemas.openxmlformats.org/drawingml/2006/chartDrawing">
    <cdr:from>
      <cdr:x>0.51959</cdr:x>
      <cdr:y>0.69334</cdr:y>
    </cdr:from>
    <cdr:to>
      <cdr:x>0.92483</cdr:x>
      <cdr:y>0.81102</cdr:y>
    </cdr:to>
    <cdr:sp macro="" textlink="">
      <cdr:nvSpPr>
        <cdr:cNvPr id="14" name="TextBox 4"/>
        <cdr:cNvSpPr txBox="1"/>
      </cdr:nvSpPr>
      <cdr:spPr>
        <a:xfrm xmlns:a="http://schemas.openxmlformats.org/drawingml/2006/main">
          <a:off x="1785032" y="1703987"/>
          <a:ext cx="1392171" cy="2892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600" b="1" i="0" u="none" strike="noStrike" kern="1200" spc="0" baseline="0" dirty="0" err="1">
              <a:solidFill>
                <a:srgbClr val="2F549D"/>
              </a:solidFill>
              <a:latin typeface="Futura"/>
              <a:ea typeface="+mn-ea"/>
              <a:cs typeface="+mn-cs"/>
            </a:rPr>
            <a:t>QoQ</a:t>
          </a:r>
          <a:r>
            <a:rPr lang="en-US" sz="1600" b="1" i="0" baseline="0" dirty="0">
              <a:solidFill>
                <a:srgbClr val="2F549D"/>
              </a:solidFill>
              <a:effectLst/>
              <a:latin typeface="Futura"/>
              <a:ea typeface="+mn-ea"/>
              <a:cs typeface="+mn-cs"/>
            </a:rPr>
            <a:t>, </a:t>
          </a:r>
          <a:r>
            <a:rPr lang="en-US" sz="1600" b="1" i="0" baseline="0" dirty="0" smtClean="0">
              <a:solidFill>
                <a:srgbClr val="FF0000"/>
              </a:solidFill>
              <a:effectLst/>
              <a:latin typeface="Futura"/>
              <a:ea typeface="+mn-ea"/>
              <a:cs typeface="+mn-cs"/>
            </a:rPr>
            <a:t>-</a:t>
          </a:r>
          <a:r>
            <a:rPr lang="en-US" sz="1600" b="1" i="0" u="none" strike="noStrike" kern="1200" spc="0" baseline="0" dirty="0" smtClean="0">
              <a:solidFill>
                <a:srgbClr val="FF0000"/>
              </a:solidFill>
              <a:latin typeface="Futura"/>
              <a:ea typeface="+mn-ea"/>
              <a:cs typeface="+mn-cs"/>
            </a:rPr>
            <a:t>7.0</a:t>
          </a:r>
          <a:r>
            <a:rPr lang="en-US" sz="1600" b="1" i="0" baseline="0" dirty="0" smtClean="0">
              <a:solidFill>
                <a:srgbClr val="FF0000"/>
              </a:solidFill>
              <a:effectLst/>
              <a:latin typeface="Futura"/>
            </a:rPr>
            <a:t>%</a:t>
          </a:r>
          <a:endParaRPr lang="en-IN" sz="1600"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0.85396</cdr:y>
    </cdr:from>
    <cdr:to>
      <cdr:x>0.68869</cdr:x>
      <cdr:y>1</cdr:y>
    </cdr:to>
    <cdr:sp macro="" textlink="">
      <cdr:nvSpPr>
        <cdr:cNvPr id="2" name="TextBox 1"/>
        <cdr:cNvSpPr txBox="1"/>
      </cdr:nvSpPr>
      <cdr:spPr>
        <a:xfrm xmlns:a="http://schemas.openxmlformats.org/drawingml/2006/main">
          <a:off x="0" y="1704419"/>
          <a:ext cx="1290918" cy="29149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500" b="1" i="0" u="none" strike="noStrike" kern="1200" spc="0" baseline="0" dirty="0" smtClean="0">
              <a:solidFill>
                <a:srgbClr val="2F549D"/>
              </a:solidFill>
              <a:latin typeface="Futura"/>
            </a:rPr>
            <a:t>YoY</a:t>
          </a:r>
          <a:r>
            <a:rPr lang="en-US" sz="1500" b="1" dirty="0">
              <a:solidFill>
                <a:srgbClr val="2F549D"/>
              </a:solidFill>
              <a:latin typeface="Futura"/>
            </a:rPr>
            <a:t> </a:t>
          </a:r>
          <a:r>
            <a:rPr lang="en-US" sz="1500" b="1" dirty="0" smtClean="0">
              <a:solidFill>
                <a:srgbClr val="FF0000"/>
              </a:solidFill>
              <a:latin typeface="Futura"/>
            </a:rPr>
            <a:t>-3.6</a:t>
          </a:r>
          <a:r>
            <a:rPr lang="en-US" sz="1500" b="1" i="0" baseline="0" dirty="0" smtClean="0">
              <a:solidFill>
                <a:srgbClr val="FF0000"/>
              </a:solidFill>
              <a:effectLst/>
              <a:latin typeface="Futura"/>
            </a:rPr>
            <a:t>%</a:t>
          </a:r>
          <a:endParaRPr lang="en-IN" sz="1500"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24879B-186E-4420-A226-693304FFB696}" type="datetimeFigureOut">
              <a:rPr lang="en-US" smtClean="0"/>
              <a:t>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9E284-A470-4ABF-8D39-7DFE10DD42E5}" type="slidenum">
              <a:rPr lang="en-US" smtClean="0"/>
              <a:t>‹#›</a:t>
            </a:fld>
            <a:endParaRPr lang="en-US"/>
          </a:p>
        </p:txBody>
      </p:sp>
    </p:spTree>
    <p:extLst>
      <p:ext uri="{BB962C8B-B14F-4D97-AF65-F5344CB8AC3E}">
        <p14:creationId xmlns:p14="http://schemas.microsoft.com/office/powerpoint/2010/main" val="11904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4148848-447B-4892-BBCD-722149B4C966}" type="datetimeFigureOut">
              <a:rPr lang="en-IN" smtClean="0"/>
              <a:t>08-02-2022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0B1B1-8EE5-474F-BA33-71356D8955C8}" type="slidenum">
              <a:rPr lang="en-IN" smtClean="0"/>
              <a:t>‹#›</a:t>
            </a:fld>
            <a:endParaRPr lang="en-IN"/>
          </a:p>
        </p:txBody>
      </p:sp>
    </p:spTree>
    <p:extLst>
      <p:ext uri="{BB962C8B-B14F-4D97-AF65-F5344CB8AC3E}">
        <p14:creationId xmlns:p14="http://schemas.microsoft.com/office/powerpoint/2010/main" val="408816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148848-447B-4892-BBCD-722149B4C966}" type="datetimeFigureOut">
              <a:rPr lang="en-IN" smtClean="0"/>
              <a:t>08-02-2022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0B1B1-8EE5-474F-BA33-71356D8955C8}" type="slidenum">
              <a:rPr lang="en-IN" smtClean="0"/>
              <a:t>‹#›</a:t>
            </a:fld>
            <a:endParaRPr lang="en-IN"/>
          </a:p>
        </p:txBody>
      </p:sp>
    </p:spTree>
    <p:extLst>
      <p:ext uri="{BB962C8B-B14F-4D97-AF65-F5344CB8AC3E}">
        <p14:creationId xmlns:p14="http://schemas.microsoft.com/office/powerpoint/2010/main" val="3123028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148848-447B-4892-BBCD-722149B4C966}" type="datetimeFigureOut">
              <a:rPr lang="en-IN" smtClean="0"/>
              <a:t>08-02-2022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0B1B1-8EE5-474F-BA33-71356D8955C8}" type="slidenum">
              <a:rPr lang="en-IN" smtClean="0"/>
              <a:t>‹#›</a:t>
            </a:fld>
            <a:endParaRPr lang="en-IN"/>
          </a:p>
        </p:txBody>
      </p:sp>
    </p:spTree>
    <p:extLst>
      <p:ext uri="{BB962C8B-B14F-4D97-AF65-F5344CB8AC3E}">
        <p14:creationId xmlns:p14="http://schemas.microsoft.com/office/powerpoint/2010/main" val="2958735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562711" y="1465265"/>
            <a:ext cx="11062834" cy="4289423"/>
          </a:xfrm>
        </p:spPr>
        <p:txBody>
          <a:bodyPr/>
          <a:lstStyle>
            <a:lvl1pPr>
              <a:spcBef>
                <a:spcPts val="362"/>
              </a:spcBef>
              <a:buClr>
                <a:schemeClr val="tx1"/>
              </a:buClr>
              <a:defRPr/>
            </a:lvl1pPr>
            <a:lvl2pPr>
              <a:spcBef>
                <a:spcPts val="362"/>
              </a:spcBef>
              <a:buClr>
                <a:schemeClr val="tx1"/>
              </a:buClr>
              <a:defRPr/>
            </a:lvl2pPr>
            <a:lvl3pPr>
              <a:spcBef>
                <a:spcPts val="362"/>
              </a:spcBef>
              <a:defRPr/>
            </a:lvl3pPr>
            <a:lvl4pPr>
              <a:spcBef>
                <a:spcPts val="362"/>
              </a:spcBef>
              <a:defRPr/>
            </a:lvl4pPr>
            <a:lvl5pPr>
              <a:spcBef>
                <a:spcPts val="362"/>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10"/>
          <p:cNvSpPr>
            <a:spLocks noGrp="1"/>
          </p:cNvSpPr>
          <p:nvPr>
            <p:ph type="body" sz="quarter" idx="14" hasCustomPrompt="1"/>
          </p:nvPr>
        </p:nvSpPr>
        <p:spPr>
          <a:xfrm>
            <a:off x="562712" y="6262622"/>
            <a:ext cx="10659141" cy="310897"/>
          </a:xfrm>
        </p:spPr>
        <p:txBody>
          <a:bodyPr anchor="b" anchorCtr="0">
            <a:normAutofit/>
          </a:bodyPr>
          <a:lstStyle>
            <a:lvl1pPr marL="106323" indent="-106323">
              <a:buNone/>
              <a:defRPr sz="581" i="1"/>
            </a:lvl1pPr>
            <a:lvl2pPr>
              <a:buNone/>
              <a:defRPr/>
            </a:lvl2pPr>
            <a:lvl3pPr>
              <a:buNone/>
              <a:defRPr/>
            </a:lvl3pPr>
            <a:lvl4pPr>
              <a:buNone/>
              <a:defRPr/>
            </a:lvl4pPr>
            <a:lvl5pPr>
              <a:buNone/>
              <a:defRPr/>
            </a:lvl5pPr>
          </a:lstStyle>
          <a:p>
            <a:pPr lvl="0"/>
            <a:r>
              <a:rPr lang="en-US" dirty="0" smtClean="0"/>
              <a:t>[Footnote]</a:t>
            </a:r>
            <a:endParaRPr lang="en-GB" dirty="0"/>
          </a:p>
        </p:txBody>
      </p:sp>
      <p:sp>
        <p:nvSpPr>
          <p:cNvPr id="9" name="Text Placeholder 7"/>
          <p:cNvSpPr>
            <a:spLocks noGrp="1"/>
          </p:cNvSpPr>
          <p:nvPr>
            <p:ph type="body" sz="quarter" idx="15" hasCustomPrompt="1"/>
          </p:nvPr>
        </p:nvSpPr>
        <p:spPr>
          <a:xfrm>
            <a:off x="562711" y="645852"/>
            <a:ext cx="11062834" cy="244411"/>
          </a:xfrm>
          <a:noFill/>
        </p:spPr>
        <p:txBody>
          <a:bodyPr>
            <a:spAutoFit/>
          </a:bodyPr>
          <a:lstStyle>
            <a:lvl1pPr marL="0" indent="0">
              <a:buNone/>
              <a:defRPr sz="1588" baseline="0"/>
            </a:lvl1pPr>
            <a:lvl2pPr>
              <a:buNone/>
              <a:defRPr/>
            </a:lvl2pPr>
            <a:lvl3pPr>
              <a:buNone/>
              <a:defRPr/>
            </a:lvl3pPr>
            <a:lvl4pPr>
              <a:buNone/>
              <a:defRPr/>
            </a:lvl4pPr>
            <a:lvl5pPr>
              <a:buNone/>
              <a:defRPr/>
            </a:lvl5pPr>
          </a:lstStyle>
          <a:p>
            <a:pPr lvl="0"/>
            <a:r>
              <a:rPr lang="en-US" dirty="0" smtClean="0"/>
              <a:t>Click to edit subheading</a:t>
            </a:r>
            <a:endParaRPr lang="en-GB" dirty="0"/>
          </a:p>
        </p:txBody>
      </p:sp>
    </p:spTree>
    <p:extLst>
      <p:ext uri="{BB962C8B-B14F-4D97-AF65-F5344CB8AC3E}">
        <p14:creationId xmlns:p14="http://schemas.microsoft.com/office/powerpoint/2010/main" val="11367781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2711" y="2743204"/>
            <a:ext cx="11062834" cy="577725"/>
          </a:xfrm>
        </p:spPr>
        <p:txBody>
          <a:bodyPr anchor="t"/>
          <a:lstStyle>
            <a:lvl1pPr algn="l">
              <a:defRPr sz="3652" b="1" cap="none" baseline="0"/>
            </a:lvl1pPr>
          </a:lstStyle>
          <a:p>
            <a:r>
              <a:rPr lang="en-US" dirty="0" smtClean="0"/>
              <a:t>Click to edit section title</a:t>
            </a:r>
            <a:endParaRPr lang="en-GB" dirty="0"/>
          </a:p>
        </p:txBody>
      </p:sp>
      <p:sp>
        <p:nvSpPr>
          <p:cNvPr id="3" name="Text Placeholder 10"/>
          <p:cNvSpPr>
            <a:spLocks noGrp="1"/>
          </p:cNvSpPr>
          <p:nvPr>
            <p:ph type="body" sz="quarter" idx="14" hasCustomPrompt="1"/>
          </p:nvPr>
        </p:nvSpPr>
        <p:spPr>
          <a:xfrm>
            <a:off x="2360208" y="6262622"/>
            <a:ext cx="8861644" cy="310897"/>
          </a:xfrm>
        </p:spPr>
        <p:txBody>
          <a:bodyPr anchor="b" anchorCtr="0">
            <a:normAutofit/>
          </a:bodyPr>
          <a:lstStyle>
            <a:lvl1pPr marL="106323" indent="-106323">
              <a:buNone/>
              <a:defRPr sz="581" i="1"/>
            </a:lvl1pPr>
            <a:lvl2pPr>
              <a:buNone/>
              <a:defRPr/>
            </a:lvl2pPr>
            <a:lvl3pPr>
              <a:buNone/>
              <a:defRPr/>
            </a:lvl3pPr>
            <a:lvl4pPr>
              <a:buNone/>
              <a:defRPr/>
            </a:lvl4pPr>
            <a:lvl5pPr>
              <a:buNone/>
              <a:defRPr/>
            </a:lvl5pPr>
          </a:lstStyle>
          <a:p>
            <a:pPr lvl="0"/>
            <a:r>
              <a:rPr lang="en-US" dirty="0" smtClean="0"/>
              <a:t>[Footnote]</a:t>
            </a:r>
            <a:endParaRPr lang="en-GB" dirty="0"/>
          </a:p>
        </p:txBody>
      </p:sp>
      <p:sp>
        <p:nvSpPr>
          <p:cNvPr id="15" name="TextBox 14"/>
          <p:cNvSpPr txBox="1"/>
          <p:nvPr userDrawn="1"/>
        </p:nvSpPr>
        <p:spPr>
          <a:xfrm>
            <a:off x="-4316" y="5873844"/>
            <a:ext cx="3890113" cy="383225"/>
          </a:xfrm>
          <a:prstGeom prst="rect">
            <a:avLst/>
          </a:prstGeom>
          <a:noFill/>
        </p:spPr>
        <p:txBody>
          <a:bodyPr wrap="square" lIns="75860" tIns="37931" rIns="75860" bIns="37931" rtlCol="0">
            <a:spAutoFit/>
          </a:bodyPr>
          <a:lstStyle/>
          <a:p>
            <a:pPr marL="0" marR="0" lvl="0" indent="0" algn="l" defTabSz="879859" rtl="0" eaLnBrk="1" fontAlgn="auto" latinLnBrk="0" hangingPunct="1">
              <a:lnSpc>
                <a:spcPct val="100000"/>
              </a:lnSpc>
              <a:spcBef>
                <a:spcPts val="0"/>
              </a:spcBef>
              <a:spcAft>
                <a:spcPts val="0"/>
              </a:spcAft>
              <a:buClrTx/>
              <a:buSzTx/>
              <a:buFontTx/>
              <a:buNone/>
              <a:tabLst/>
              <a:defRPr/>
            </a:pPr>
            <a:r>
              <a:rPr kumimoji="0" lang="en-GB" sz="664" b="1" i="0" u="none" strike="noStrike" kern="1200" cap="none" spc="0" normalizeH="0" baseline="0" noProof="0" dirty="0" smtClean="0">
                <a:ln>
                  <a:noFill/>
                </a:ln>
                <a:solidFill>
                  <a:srgbClr val="EC1D23"/>
                </a:solidFill>
                <a:effectLst/>
                <a:uLnTx/>
                <a:uFillTx/>
                <a:latin typeface="Arial" panose="020B0604020202020204" pitchFamily="34" charset="0"/>
                <a:ea typeface="+mn-ea"/>
                <a:cs typeface="Arial" panose="020B0604020202020204" pitchFamily="34" charset="0"/>
              </a:rPr>
              <a:t>The GS logo and IBD identifier must appear on every slide unless the banker has obtained approval for their removal.  You can position them in the header or footer and resize as necessary</a:t>
            </a:r>
            <a:endParaRPr kumimoji="0" lang="en-GB" sz="664" b="1" i="0" u="none" strike="noStrike" kern="1200" cap="none" spc="0" normalizeH="0" baseline="0" noProof="0" dirty="0">
              <a:ln>
                <a:noFill/>
              </a:ln>
              <a:solidFill>
                <a:srgbClr val="EC1D23"/>
              </a:solidFill>
              <a:effectLst/>
              <a:uLnTx/>
              <a:uFillTx/>
              <a:latin typeface="Arial" panose="020B0604020202020204" pitchFamily="34" charset="0"/>
              <a:ea typeface="+mn-ea"/>
              <a:cs typeface="Arial" panose="020B0604020202020204" pitchFamily="34" charset="0"/>
            </a:endParaRPr>
          </a:p>
        </p:txBody>
      </p: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114142" y="290534"/>
            <a:ext cx="1511405" cy="317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5090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page heading</a:t>
            </a:r>
            <a:endParaRPr lang="en-GB" dirty="0"/>
          </a:p>
        </p:txBody>
      </p:sp>
      <p:sp>
        <p:nvSpPr>
          <p:cNvPr id="3" name="Content Placeholder 2"/>
          <p:cNvSpPr>
            <a:spLocks noGrp="1"/>
          </p:cNvSpPr>
          <p:nvPr>
            <p:ph sz="half" idx="1"/>
          </p:nvPr>
        </p:nvSpPr>
        <p:spPr>
          <a:xfrm>
            <a:off x="562707" y="1801194"/>
            <a:ext cx="5390739" cy="3977640"/>
          </a:xfrm>
        </p:spPr>
        <p:txBody>
          <a:bodyPr tIns="49856">
            <a:noAutofit/>
          </a:bodyPr>
          <a:lstStyle>
            <a:lvl1pPr marL="208336" indent="-208336">
              <a:buClr>
                <a:schemeClr val="tx1"/>
              </a:buClr>
              <a:defRPr sz="913"/>
            </a:lvl1pPr>
            <a:lvl2pPr marL="418108" indent="-209772">
              <a:buClr>
                <a:schemeClr val="tx1"/>
              </a:buClr>
              <a:defRPr sz="913"/>
            </a:lvl2pPr>
            <a:lvl3pPr marL="619259" indent="-201152">
              <a:defRPr sz="913"/>
            </a:lvl3pPr>
            <a:lvl4pPr marL="827595" indent="-208336">
              <a:defRPr sz="913"/>
            </a:lvl4pPr>
            <a:lvl5pPr marL="1035931" indent="-208336">
              <a:defRPr sz="913"/>
            </a:lvl5pPr>
            <a:lvl6pPr>
              <a:defRPr sz="1660"/>
            </a:lvl6pPr>
            <a:lvl7pPr>
              <a:defRPr sz="1660"/>
            </a:lvl7pPr>
            <a:lvl8pPr>
              <a:defRPr sz="1660"/>
            </a:lvl8pPr>
            <a:lvl9pPr>
              <a:defRPr sz="1660"/>
            </a:lvl9pPr>
          </a:lstStyle>
          <a:p>
            <a:pPr lvl="0"/>
            <a:r>
              <a:rPr lang="en-US" dirty="0"/>
              <a:t>Click</a:t>
            </a:r>
            <a:r>
              <a:rPr lang="en-US" dirty="0" smtClean="0"/>
              <a: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34801" y="1801194"/>
            <a:ext cx="5390739" cy="3977640"/>
          </a:xfrm>
        </p:spPr>
        <p:txBody>
          <a:bodyPr tIns="49856">
            <a:noAutofit/>
          </a:bodyPr>
          <a:lstStyle>
            <a:lvl1pPr marL="208336" indent="-208336">
              <a:buClr>
                <a:schemeClr val="tx1"/>
              </a:buClr>
              <a:defRPr sz="913"/>
            </a:lvl1pPr>
            <a:lvl2pPr marL="418108" indent="-209772">
              <a:buClr>
                <a:schemeClr val="tx1"/>
              </a:buClr>
              <a:defRPr sz="913"/>
            </a:lvl2pPr>
            <a:lvl3pPr marL="619259" indent="-201152">
              <a:defRPr sz="913"/>
            </a:lvl3pPr>
            <a:lvl4pPr marL="827595" indent="-208336">
              <a:defRPr sz="913"/>
            </a:lvl4pPr>
            <a:lvl5pPr marL="1035931" indent="-208336">
              <a:defRPr sz="913"/>
            </a:lvl5pPr>
            <a:lvl6pPr>
              <a:defRPr sz="1660"/>
            </a:lvl6pPr>
            <a:lvl7pPr>
              <a:defRPr sz="1660"/>
            </a:lvl7pPr>
            <a:lvl8pPr>
              <a:defRPr sz="1660"/>
            </a:lvl8pPr>
            <a:lvl9pPr>
              <a:defRPr sz="166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10"/>
          <p:cNvSpPr>
            <a:spLocks noGrp="1"/>
          </p:cNvSpPr>
          <p:nvPr>
            <p:ph type="body" sz="quarter" idx="14" hasCustomPrompt="1"/>
          </p:nvPr>
        </p:nvSpPr>
        <p:spPr>
          <a:xfrm>
            <a:off x="562708" y="6262622"/>
            <a:ext cx="10659145" cy="310897"/>
          </a:xfrm>
        </p:spPr>
        <p:txBody>
          <a:bodyPr anchor="b" anchorCtr="0">
            <a:normAutofit/>
          </a:bodyPr>
          <a:lstStyle>
            <a:lvl1pPr marL="106323" indent="-106323">
              <a:buNone/>
              <a:defRPr sz="581" i="1"/>
            </a:lvl1pPr>
            <a:lvl2pPr>
              <a:buNone/>
              <a:defRPr/>
            </a:lvl2pPr>
            <a:lvl3pPr>
              <a:buNone/>
              <a:defRPr/>
            </a:lvl3pPr>
            <a:lvl4pPr>
              <a:buNone/>
              <a:defRPr/>
            </a:lvl4pPr>
            <a:lvl5pPr>
              <a:buNone/>
              <a:defRPr/>
            </a:lvl5pPr>
          </a:lstStyle>
          <a:p>
            <a:pPr lvl="0"/>
            <a:r>
              <a:rPr lang="en-US" dirty="0" smtClean="0"/>
              <a:t>[Footnote]</a:t>
            </a:r>
            <a:endParaRPr lang="en-GB" dirty="0"/>
          </a:p>
        </p:txBody>
      </p:sp>
      <p:sp>
        <p:nvSpPr>
          <p:cNvPr id="11" name="Text Placeholder 10"/>
          <p:cNvSpPr>
            <a:spLocks noGrp="1"/>
          </p:cNvSpPr>
          <p:nvPr>
            <p:ph type="body" sz="quarter" idx="15" hasCustomPrompt="1"/>
          </p:nvPr>
        </p:nvSpPr>
        <p:spPr>
          <a:xfrm>
            <a:off x="562707" y="1555303"/>
            <a:ext cx="5390739" cy="197168"/>
          </a:xfrm>
          <a:noFill/>
        </p:spPr>
        <p:txBody>
          <a:bodyPr lIns="0" tIns="0" rIns="0" bIns="43200" anchor="b" anchorCtr="0">
            <a:spAutoFit/>
          </a:bodyPr>
          <a:lstStyle>
            <a:lvl1pPr algn="l">
              <a:buNone/>
              <a:defRPr sz="996" b="1" cap="none" baseline="0">
                <a:solidFill>
                  <a:schemeClr val="accent3"/>
                </a:solidFill>
              </a:defRPr>
            </a:lvl1pPr>
            <a:lvl2pPr>
              <a:buNone/>
              <a:defRPr/>
            </a:lvl2pPr>
            <a:lvl3pPr>
              <a:buNone/>
              <a:defRPr/>
            </a:lvl3pPr>
            <a:lvl4pPr>
              <a:buNone/>
              <a:defRPr/>
            </a:lvl4pPr>
            <a:lvl5pPr>
              <a:buNone/>
              <a:defRPr/>
            </a:lvl5pPr>
          </a:lstStyle>
          <a:p>
            <a:pPr lvl="0"/>
            <a:r>
              <a:rPr lang="en-US" dirty="0" smtClean="0"/>
              <a:t>[Heading]</a:t>
            </a:r>
            <a:endParaRPr lang="en-GB" dirty="0"/>
          </a:p>
        </p:txBody>
      </p:sp>
      <p:sp>
        <p:nvSpPr>
          <p:cNvPr id="12" name="Text Placeholder 10"/>
          <p:cNvSpPr>
            <a:spLocks noGrp="1"/>
          </p:cNvSpPr>
          <p:nvPr>
            <p:ph type="body" sz="quarter" idx="16" hasCustomPrompt="1"/>
          </p:nvPr>
        </p:nvSpPr>
        <p:spPr>
          <a:xfrm>
            <a:off x="6234801" y="1555303"/>
            <a:ext cx="5390739" cy="197168"/>
          </a:xfrm>
          <a:noFill/>
        </p:spPr>
        <p:txBody>
          <a:bodyPr lIns="0" tIns="0" rIns="0" bIns="43200" anchor="b" anchorCtr="0">
            <a:spAutoFit/>
          </a:bodyPr>
          <a:lstStyle>
            <a:lvl1pPr algn="l">
              <a:buNone/>
              <a:defRPr sz="996" b="1" cap="none" baseline="0">
                <a:solidFill>
                  <a:schemeClr val="accent3"/>
                </a:solidFill>
              </a:defRPr>
            </a:lvl1pPr>
            <a:lvl2pPr>
              <a:buNone/>
              <a:defRPr/>
            </a:lvl2pPr>
            <a:lvl3pPr>
              <a:buNone/>
              <a:defRPr/>
            </a:lvl3pPr>
            <a:lvl4pPr>
              <a:buNone/>
              <a:defRPr/>
            </a:lvl4pPr>
            <a:lvl5pPr>
              <a:buNone/>
              <a:defRPr/>
            </a:lvl5pPr>
          </a:lstStyle>
          <a:p>
            <a:pPr lvl="0"/>
            <a:r>
              <a:rPr lang="en-US" dirty="0" smtClean="0"/>
              <a:t>[Heading]</a:t>
            </a:r>
            <a:endParaRPr lang="en-GB" dirty="0"/>
          </a:p>
        </p:txBody>
      </p:sp>
      <p:sp>
        <p:nvSpPr>
          <p:cNvPr id="17" name="Text Placeholder 7"/>
          <p:cNvSpPr>
            <a:spLocks noGrp="1"/>
          </p:cNvSpPr>
          <p:nvPr>
            <p:ph type="body" sz="quarter" idx="17" hasCustomPrompt="1"/>
          </p:nvPr>
        </p:nvSpPr>
        <p:spPr>
          <a:xfrm>
            <a:off x="562711" y="628120"/>
            <a:ext cx="11062834" cy="244411"/>
          </a:xfrm>
          <a:noFill/>
        </p:spPr>
        <p:txBody>
          <a:bodyPr>
            <a:spAutoFit/>
          </a:bodyPr>
          <a:lstStyle>
            <a:lvl1pPr marL="0" indent="0">
              <a:buNone/>
              <a:defRPr sz="1588" baseline="0"/>
            </a:lvl1pPr>
            <a:lvl2pPr>
              <a:buNone/>
              <a:defRPr/>
            </a:lvl2pPr>
            <a:lvl3pPr>
              <a:buNone/>
              <a:defRPr/>
            </a:lvl3pPr>
            <a:lvl4pPr>
              <a:buNone/>
              <a:defRPr/>
            </a:lvl4pPr>
            <a:lvl5pPr>
              <a:buNone/>
              <a:defRPr/>
            </a:lvl5pPr>
          </a:lstStyle>
          <a:p>
            <a:pPr lvl="0"/>
            <a:r>
              <a:rPr lang="en-US" dirty="0" smtClean="0"/>
              <a:t>Click to edit subheading</a:t>
            </a:r>
            <a:endParaRPr lang="en-GB" dirty="0"/>
          </a:p>
        </p:txBody>
      </p:sp>
    </p:spTree>
    <p:extLst>
      <p:ext uri="{BB962C8B-B14F-4D97-AF65-F5344CB8AC3E}">
        <p14:creationId xmlns:p14="http://schemas.microsoft.com/office/powerpoint/2010/main" val="2803091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page heading</a:t>
            </a:r>
            <a:endParaRPr lang="en-GB" dirty="0"/>
          </a:p>
        </p:txBody>
      </p:sp>
      <p:sp>
        <p:nvSpPr>
          <p:cNvPr id="3" name="Content Placeholder 2"/>
          <p:cNvSpPr>
            <a:spLocks noGrp="1"/>
          </p:cNvSpPr>
          <p:nvPr>
            <p:ph sz="half" idx="1"/>
          </p:nvPr>
        </p:nvSpPr>
        <p:spPr>
          <a:xfrm>
            <a:off x="562707" y="1744980"/>
            <a:ext cx="5390739" cy="1783080"/>
          </a:xfrm>
        </p:spPr>
        <p:txBody>
          <a:bodyPr tIns="49856">
            <a:normAutofit/>
          </a:bodyPr>
          <a:lstStyle>
            <a:lvl1pPr marL="158048" indent="-158048">
              <a:buClr>
                <a:schemeClr val="tx1"/>
              </a:buClr>
              <a:defRPr sz="913"/>
            </a:lvl1pPr>
            <a:lvl2pPr marL="310348" indent="-152300">
              <a:buClr>
                <a:schemeClr val="tx1"/>
              </a:buClr>
              <a:defRPr sz="913"/>
            </a:lvl2pPr>
            <a:lvl3pPr marL="468396" indent="-158048">
              <a:defRPr sz="913"/>
            </a:lvl3pPr>
            <a:lvl4pPr marL="620696" indent="-152300">
              <a:defRPr sz="913"/>
            </a:lvl4pPr>
            <a:lvl5pPr marL="778744" indent="-158048">
              <a:defRPr sz="913"/>
            </a:lvl5pPr>
            <a:lvl6pPr>
              <a:defRPr sz="1660"/>
            </a:lvl6pPr>
            <a:lvl7pPr>
              <a:defRPr sz="1660"/>
            </a:lvl7pPr>
            <a:lvl8pPr>
              <a:defRPr sz="1660"/>
            </a:lvl8pPr>
            <a:lvl9pPr>
              <a:defRPr sz="166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34801" y="1744980"/>
            <a:ext cx="5390739" cy="1783080"/>
          </a:xfrm>
        </p:spPr>
        <p:txBody>
          <a:bodyPr tIns="49856">
            <a:normAutofit/>
          </a:bodyPr>
          <a:lstStyle>
            <a:lvl1pPr marL="158048" indent="-158048">
              <a:buClr>
                <a:schemeClr val="tx1"/>
              </a:buClr>
              <a:defRPr sz="913"/>
            </a:lvl1pPr>
            <a:lvl2pPr marL="310348" indent="-152300">
              <a:buClr>
                <a:schemeClr val="tx1"/>
              </a:buClr>
              <a:defRPr sz="913"/>
            </a:lvl2pPr>
            <a:lvl3pPr marL="468396" indent="-158048">
              <a:defRPr sz="913"/>
            </a:lvl3pPr>
            <a:lvl4pPr marL="620696" indent="-152300">
              <a:defRPr sz="913"/>
            </a:lvl4pPr>
            <a:lvl5pPr marL="778744" indent="-158048">
              <a:defRPr sz="913"/>
            </a:lvl5pPr>
            <a:lvl6pPr>
              <a:defRPr sz="1660"/>
            </a:lvl6pPr>
            <a:lvl7pPr>
              <a:defRPr sz="1660"/>
            </a:lvl7pPr>
            <a:lvl8pPr>
              <a:defRPr sz="1660"/>
            </a:lvl8pPr>
            <a:lvl9pPr>
              <a:defRPr sz="166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sz="half" idx="15"/>
          </p:nvPr>
        </p:nvSpPr>
        <p:spPr>
          <a:xfrm>
            <a:off x="562707" y="3954782"/>
            <a:ext cx="5390739" cy="1783080"/>
          </a:xfrm>
        </p:spPr>
        <p:txBody>
          <a:bodyPr tIns="49856">
            <a:normAutofit/>
          </a:bodyPr>
          <a:lstStyle>
            <a:lvl1pPr marL="158048" indent="-158048">
              <a:buClr>
                <a:schemeClr val="tx1"/>
              </a:buClr>
              <a:defRPr sz="913"/>
            </a:lvl1pPr>
            <a:lvl2pPr marL="310348" indent="-152300">
              <a:buClr>
                <a:schemeClr val="tx1"/>
              </a:buClr>
              <a:defRPr sz="913"/>
            </a:lvl2pPr>
            <a:lvl3pPr marL="468396" indent="-158048">
              <a:defRPr sz="913"/>
            </a:lvl3pPr>
            <a:lvl4pPr marL="620696" indent="-152300">
              <a:defRPr sz="913"/>
            </a:lvl4pPr>
            <a:lvl5pPr marL="778744" indent="-158048">
              <a:defRPr sz="913"/>
            </a:lvl5pPr>
            <a:lvl6pPr>
              <a:defRPr sz="1660"/>
            </a:lvl6pPr>
            <a:lvl7pPr>
              <a:defRPr sz="1660"/>
            </a:lvl7pPr>
            <a:lvl8pPr>
              <a:defRPr sz="1660"/>
            </a:lvl8pPr>
            <a:lvl9pPr>
              <a:defRPr sz="166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3"/>
          <p:cNvSpPr>
            <a:spLocks noGrp="1"/>
          </p:cNvSpPr>
          <p:nvPr>
            <p:ph sz="half" idx="16"/>
          </p:nvPr>
        </p:nvSpPr>
        <p:spPr>
          <a:xfrm>
            <a:off x="6234801" y="3954782"/>
            <a:ext cx="5390739" cy="1783080"/>
          </a:xfrm>
        </p:spPr>
        <p:txBody>
          <a:bodyPr tIns="49856">
            <a:normAutofit/>
          </a:bodyPr>
          <a:lstStyle>
            <a:lvl1pPr marL="158048" indent="-158048">
              <a:buClr>
                <a:schemeClr val="tx1"/>
              </a:buClr>
              <a:defRPr sz="913"/>
            </a:lvl1pPr>
            <a:lvl2pPr marL="310348" indent="-152300">
              <a:buClr>
                <a:schemeClr val="tx1"/>
              </a:buClr>
              <a:defRPr sz="913"/>
            </a:lvl2pPr>
            <a:lvl3pPr marL="468396" indent="-158048">
              <a:defRPr sz="913"/>
            </a:lvl3pPr>
            <a:lvl4pPr marL="620696" indent="-152300">
              <a:defRPr sz="913"/>
            </a:lvl4pPr>
            <a:lvl5pPr marL="778744" indent="-158048">
              <a:defRPr sz="913"/>
            </a:lvl5pPr>
            <a:lvl6pPr>
              <a:defRPr sz="1660"/>
            </a:lvl6pPr>
            <a:lvl7pPr>
              <a:defRPr sz="1660"/>
            </a:lvl7pPr>
            <a:lvl8pPr>
              <a:defRPr sz="1660"/>
            </a:lvl8pPr>
            <a:lvl9pPr>
              <a:defRPr sz="166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10"/>
          <p:cNvSpPr>
            <a:spLocks noGrp="1"/>
          </p:cNvSpPr>
          <p:nvPr>
            <p:ph type="body" sz="quarter" idx="14" hasCustomPrompt="1"/>
          </p:nvPr>
        </p:nvSpPr>
        <p:spPr>
          <a:xfrm>
            <a:off x="562708" y="6262622"/>
            <a:ext cx="10659145" cy="310897"/>
          </a:xfrm>
        </p:spPr>
        <p:txBody>
          <a:bodyPr anchor="b" anchorCtr="0">
            <a:normAutofit/>
          </a:bodyPr>
          <a:lstStyle>
            <a:lvl1pPr marL="106323" indent="-106323">
              <a:buNone/>
              <a:defRPr sz="581" i="1"/>
            </a:lvl1pPr>
            <a:lvl2pPr>
              <a:buNone/>
              <a:defRPr/>
            </a:lvl2pPr>
            <a:lvl3pPr>
              <a:buNone/>
              <a:defRPr/>
            </a:lvl3pPr>
            <a:lvl4pPr>
              <a:buNone/>
              <a:defRPr/>
            </a:lvl4pPr>
            <a:lvl5pPr>
              <a:buNone/>
              <a:defRPr/>
            </a:lvl5pPr>
          </a:lstStyle>
          <a:p>
            <a:pPr lvl="0"/>
            <a:r>
              <a:rPr lang="en-US" dirty="0" smtClean="0"/>
              <a:t>[Footnote]</a:t>
            </a:r>
            <a:endParaRPr lang="en-GB" dirty="0"/>
          </a:p>
        </p:txBody>
      </p:sp>
      <p:sp>
        <p:nvSpPr>
          <p:cNvPr id="25" name="Text Placeholder 7"/>
          <p:cNvSpPr>
            <a:spLocks noGrp="1"/>
          </p:cNvSpPr>
          <p:nvPr>
            <p:ph type="body" sz="quarter" idx="22" hasCustomPrompt="1"/>
          </p:nvPr>
        </p:nvSpPr>
        <p:spPr>
          <a:xfrm>
            <a:off x="562711" y="628120"/>
            <a:ext cx="11062834" cy="244411"/>
          </a:xfrm>
          <a:noFill/>
        </p:spPr>
        <p:txBody>
          <a:bodyPr>
            <a:spAutoFit/>
          </a:bodyPr>
          <a:lstStyle>
            <a:lvl1pPr marL="0" indent="0">
              <a:buNone/>
              <a:defRPr sz="1588" baseline="0"/>
            </a:lvl1pPr>
            <a:lvl2pPr>
              <a:buNone/>
              <a:defRPr/>
            </a:lvl2pPr>
            <a:lvl3pPr>
              <a:buNone/>
              <a:defRPr/>
            </a:lvl3pPr>
            <a:lvl4pPr>
              <a:buNone/>
              <a:defRPr/>
            </a:lvl4pPr>
            <a:lvl5pPr>
              <a:buNone/>
              <a:defRPr/>
            </a:lvl5pPr>
          </a:lstStyle>
          <a:p>
            <a:pPr lvl="0"/>
            <a:r>
              <a:rPr lang="en-US" dirty="0" smtClean="0"/>
              <a:t>Click to edit subheading</a:t>
            </a:r>
            <a:endParaRPr lang="en-GB" dirty="0"/>
          </a:p>
        </p:txBody>
      </p:sp>
      <p:sp>
        <p:nvSpPr>
          <p:cNvPr id="26" name="Text Placeholder 10"/>
          <p:cNvSpPr>
            <a:spLocks noGrp="1"/>
          </p:cNvSpPr>
          <p:nvPr>
            <p:ph type="body" sz="quarter" idx="23" hasCustomPrompt="1"/>
          </p:nvPr>
        </p:nvSpPr>
        <p:spPr>
          <a:xfrm>
            <a:off x="562707" y="1555304"/>
            <a:ext cx="5390739" cy="197168"/>
          </a:xfrm>
          <a:noFill/>
        </p:spPr>
        <p:txBody>
          <a:bodyPr lIns="0" tIns="0" rIns="0" bIns="43200" anchor="b" anchorCtr="0">
            <a:spAutoFit/>
          </a:bodyPr>
          <a:lstStyle>
            <a:lvl1pPr algn="l">
              <a:buNone/>
              <a:defRPr sz="996" b="1" cap="none" baseline="0">
                <a:solidFill>
                  <a:schemeClr val="accent3"/>
                </a:solidFill>
              </a:defRPr>
            </a:lvl1pPr>
            <a:lvl2pPr>
              <a:buNone/>
              <a:defRPr/>
            </a:lvl2pPr>
            <a:lvl3pPr>
              <a:buNone/>
              <a:defRPr/>
            </a:lvl3pPr>
            <a:lvl4pPr>
              <a:buNone/>
              <a:defRPr/>
            </a:lvl4pPr>
            <a:lvl5pPr>
              <a:buNone/>
              <a:defRPr/>
            </a:lvl5pPr>
          </a:lstStyle>
          <a:p>
            <a:pPr lvl="0"/>
            <a:r>
              <a:rPr lang="en-US" dirty="0" smtClean="0"/>
              <a:t>[Heading]</a:t>
            </a:r>
            <a:endParaRPr lang="en-GB" dirty="0"/>
          </a:p>
        </p:txBody>
      </p:sp>
      <p:sp>
        <p:nvSpPr>
          <p:cNvPr id="27" name="Text Placeholder 10"/>
          <p:cNvSpPr>
            <a:spLocks noGrp="1"/>
          </p:cNvSpPr>
          <p:nvPr>
            <p:ph type="body" sz="quarter" idx="24" hasCustomPrompt="1"/>
          </p:nvPr>
        </p:nvSpPr>
        <p:spPr>
          <a:xfrm>
            <a:off x="6234801" y="1555304"/>
            <a:ext cx="5390739" cy="197168"/>
          </a:xfrm>
          <a:noFill/>
        </p:spPr>
        <p:txBody>
          <a:bodyPr lIns="0" tIns="0" rIns="0" bIns="43200" anchor="b" anchorCtr="0">
            <a:spAutoFit/>
          </a:bodyPr>
          <a:lstStyle>
            <a:lvl1pPr algn="l">
              <a:buNone/>
              <a:defRPr sz="996" b="1" cap="none" baseline="0">
                <a:solidFill>
                  <a:schemeClr val="accent3"/>
                </a:solidFill>
              </a:defRPr>
            </a:lvl1pPr>
            <a:lvl2pPr>
              <a:buNone/>
              <a:defRPr/>
            </a:lvl2pPr>
            <a:lvl3pPr>
              <a:buNone/>
              <a:defRPr/>
            </a:lvl3pPr>
            <a:lvl4pPr>
              <a:buNone/>
              <a:defRPr/>
            </a:lvl4pPr>
            <a:lvl5pPr>
              <a:buNone/>
              <a:defRPr/>
            </a:lvl5pPr>
          </a:lstStyle>
          <a:p>
            <a:pPr lvl="0"/>
            <a:r>
              <a:rPr lang="en-US" dirty="0" smtClean="0"/>
              <a:t>[Heading]</a:t>
            </a:r>
            <a:endParaRPr lang="en-GB" dirty="0"/>
          </a:p>
        </p:txBody>
      </p:sp>
      <p:sp>
        <p:nvSpPr>
          <p:cNvPr id="28" name="Text Placeholder 10"/>
          <p:cNvSpPr>
            <a:spLocks noGrp="1"/>
          </p:cNvSpPr>
          <p:nvPr>
            <p:ph type="body" sz="quarter" idx="25" hasCustomPrompt="1"/>
          </p:nvPr>
        </p:nvSpPr>
        <p:spPr>
          <a:xfrm>
            <a:off x="562707" y="3721438"/>
            <a:ext cx="5390739" cy="197168"/>
          </a:xfrm>
          <a:noFill/>
        </p:spPr>
        <p:txBody>
          <a:bodyPr lIns="0" tIns="0" rIns="0" bIns="43200" anchor="b" anchorCtr="0">
            <a:spAutoFit/>
          </a:bodyPr>
          <a:lstStyle>
            <a:lvl1pPr algn="l">
              <a:buNone/>
              <a:defRPr sz="996" b="1" cap="none" baseline="0">
                <a:solidFill>
                  <a:schemeClr val="accent3"/>
                </a:solidFill>
              </a:defRPr>
            </a:lvl1pPr>
            <a:lvl2pPr>
              <a:buNone/>
              <a:defRPr/>
            </a:lvl2pPr>
            <a:lvl3pPr>
              <a:buNone/>
              <a:defRPr/>
            </a:lvl3pPr>
            <a:lvl4pPr>
              <a:buNone/>
              <a:defRPr/>
            </a:lvl4pPr>
            <a:lvl5pPr>
              <a:buNone/>
              <a:defRPr/>
            </a:lvl5pPr>
          </a:lstStyle>
          <a:p>
            <a:pPr lvl="0"/>
            <a:r>
              <a:rPr lang="en-US" dirty="0" smtClean="0"/>
              <a:t>[Heading]</a:t>
            </a:r>
            <a:endParaRPr lang="en-GB" dirty="0"/>
          </a:p>
        </p:txBody>
      </p:sp>
      <p:sp>
        <p:nvSpPr>
          <p:cNvPr id="29" name="Text Placeholder 10"/>
          <p:cNvSpPr>
            <a:spLocks noGrp="1"/>
          </p:cNvSpPr>
          <p:nvPr>
            <p:ph type="body" sz="quarter" idx="26" hasCustomPrompt="1"/>
          </p:nvPr>
        </p:nvSpPr>
        <p:spPr>
          <a:xfrm>
            <a:off x="6234801" y="3721438"/>
            <a:ext cx="5390739" cy="197168"/>
          </a:xfrm>
          <a:noFill/>
        </p:spPr>
        <p:txBody>
          <a:bodyPr lIns="0" tIns="0" rIns="0" bIns="43200" anchor="b" anchorCtr="0">
            <a:spAutoFit/>
          </a:bodyPr>
          <a:lstStyle>
            <a:lvl1pPr algn="l">
              <a:buNone/>
              <a:defRPr sz="996" b="1" cap="none" baseline="0">
                <a:solidFill>
                  <a:schemeClr val="accent3"/>
                </a:solidFill>
              </a:defRPr>
            </a:lvl1pPr>
            <a:lvl2pPr>
              <a:buNone/>
              <a:defRPr/>
            </a:lvl2pPr>
            <a:lvl3pPr>
              <a:buNone/>
              <a:defRPr/>
            </a:lvl3pPr>
            <a:lvl4pPr>
              <a:buNone/>
              <a:defRPr/>
            </a:lvl4pPr>
            <a:lvl5pPr>
              <a:buNone/>
              <a:defRPr/>
            </a:lvl5pPr>
          </a:lstStyle>
          <a:p>
            <a:pPr lvl="0"/>
            <a:r>
              <a:rPr lang="en-US" dirty="0" smtClean="0"/>
              <a:t>[Heading]</a:t>
            </a:r>
            <a:endParaRPr lang="en-GB" dirty="0"/>
          </a:p>
        </p:txBody>
      </p:sp>
    </p:spTree>
    <p:extLst>
      <p:ext uri="{BB962C8B-B14F-4D97-AF65-F5344CB8AC3E}">
        <p14:creationId xmlns:p14="http://schemas.microsoft.com/office/powerpoint/2010/main" val="21671502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10"/>
          <p:cNvSpPr>
            <a:spLocks noGrp="1"/>
          </p:cNvSpPr>
          <p:nvPr>
            <p:ph type="body" sz="quarter" idx="14" hasCustomPrompt="1"/>
          </p:nvPr>
        </p:nvSpPr>
        <p:spPr>
          <a:xfrm>
            <a:off x="562712" y="6262622"/>
            <a:ext cx="10659141" cy="310897"/>
          </a:xfrm>
        </p:spPr>
        <p:txBody>
          <a:bodyPr anchor="b" anchorCtr="0">
            <a:normAutofit/>
          </a:bodyPr>
          <a:lstStyle>
            <a:lvl1pPr marL="106323" indent="-106323">
              <a:buNone/>
              <a:defRPr sz="581" i="1"/>
            </a:lvl1pPr>
            <a:lvl2pPr>
              <a:buNone/>
              <a:defRPr/>
            </a:lvl2pPr>
            <a:lvl3pPr>
              <a:buNone/>
              <a:defRPr/>
            </a:lvl3pPr>
            <a:lvl4pPr>
              <a:buNone/>
              <a:defRPr/>
            </a:lvl4pPr>
            <a:lvl5pPr>
              <a:buNone/>
              <a:defRPr/>
            </a:lvl5pPr>
          </a:lstStyle>
          <a:p>
            <a:pPr lvl="0"/>
            <a:r>
              <a:rPr lang="en-US" dirty="0" smtClean="0"/>
              <a:t>[Footnote]</a:t>
            </a:r>
            <a:endParaRPr lang="en-GB" dirty="0"/>
          </a:p>
        </p:txBody>
      </p:sp>
      <p:sp>
        <p:nvSpPr>
          <p:cNvPr id="3" name="Title 2"/>
          <p:cNvSpPr>
            <a:spLocks noGrp="1"/>
          </p:cNvSpPr>
          <p:nvPr>
            <p:ph type="title"/>
          </p:nvPr>
        </p:nvSpPr>
        <p:spPr/>
        <p:txBody>
          <a:bodyPr/>
          <a:lstStyle/>
          <a:p>
            <a:r>
              <a:rPr lang="en-US" dirty="0" smtClean="0"/>
              <a:t>Click to edit Master title style</a:t>
            </a:r>
            <a:endParaRPr lang="en-GB" dirty="0"/>
          </a:p>
        </p:txBody>
      </p:sp>
      <p:sp>
        <p:nvSpPr>
          <p:cNvPr id="11" name="Text Placeholder 7"/>
          <p:cNvSpPr>
            <a:spLocks noGrp="1"/>
          </p:cNvSpPr>
          <p:nvPr>
            <p:ph type="body" sz="quarter" idx="15" hasCustomPrompt="1"/>
          </p:nvPr>
        </p:nvSpPr>
        <p:spPr>
          <a:xfrm>
            <a:off x="562711" y="628120"/>
            <a:ext cx="11062834" cy="244411"/>
          </a:xfrm>
          <a:noFill/>
        </p:spPr>
        <p:txBody>
          <a:bodyPr>
            <a:spAutoFit/>
          </a:bodyPr>
          <a:lstStyle>
            <a:lvl1pPr marL="0" indent="0">
              <a:buNone/>
              <a:defRPr sz="1588" baseline="0"/>
            </a:lvl1pPr>
            <a:lvl2pPr>
              <a:buNone/>
              <a:defRPr/>
            </a:lvl2pPr>
            <a:lvl3pPr>
              <a:buNone/>
              <a:defRPr/>
            </a:lvl3pPr>
            <a:lvl4pPr>
              <a:buNone/>
              <a:defRPr/>
            </a:lvl4pPr>
            <a:lvl5pPr>
              <a:buNone/>
              <a:defRPr/>
            </a:lvl5pPr>
          </a:lstStyle>
          <a:p>
            <a:pPr lvl="0"/>
            <a:r>
              <a:rPr lang="en-US" dirty="0" smtClean="0"/>
              <a:t>Click to edit subheading</a:t>
            </a:r>
            <a:endParaRPr lang="en-GB" dirty="0"/>
          </a:p>
        </p:txBody>
      </p:sp>
    </p:spTree>
    <p:extLst>
      <p:ext uri="{BB962C8B-B14F-4D97-AF65-F5344CB8AC3E}">
        <p14:creationId xmlns:p14="http://schemas.microsoft.com/office/powerpoint/2010/main" val="28061591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7834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84583" y="3251933"/>
            <a:ext cx="729782"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p:nvPr>
        </p:nvSpPr>
        <p:spPr>
          <a:xfrm>
            <a:off x="657310" y="3416229"/>
            <a:ext cx="3719502" cy="686809"/>
          </a:xfrm>
          <a:prstGeom prst="rect">
            <a:avLst/>
          </a:prstGeom>
        </p:spPr>
        <p:txBody>
          <a:bodyPr>
            <a:normAutofit/>
          </a:bodyPr>
          <a:lstStyle>
            <a:lvl1pPr marL="0" indent="0">
              <a:buNone/>
              <a:defRPr sz="1853" b="1" baseline="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11" name="Text Placeholder 3"/>
          <p:cNvSpPr>
            <a:spLocks noGrp="1"/>
          </p:cNvSpPr>
          <p:nvPr>
            <p:ph type="body" sz="quarter" idx="11" hasCustomPrompt="1"/>
          </p:nvPr>
        </p:nvSpPr>
        <p:spPr>
          <a:xfrm>
            <a:off x="657310" y="2070066"/>
            <a:ext cx="1138627" cy="782611"/>
          </a:xfrm>
          <a:prstGeom prst="rect">
            <a:avLst/>
          </a:prstGeom>
        </p:spPr>
        <p:txBody>
          <a:bodyPr wrap="none">
            <a:noAutofit/>
          </a:bodyPr>
          <a:lstStyle>
            <a:lvl1pPr marL="0" indent="0">
              <a:buNone/>
              <a:defRPr sz="4948" b="1" baseline="0">
                <a:solidFill>
                  <a:schemeClr val="bg1"/>
                </a:solidFill>
                <a:latin typeface="Arial" panose="020B0604020202020204" pitchFamily="34" charset="0"/>
                <a:cs typeface="Arial" panose="020B0604020202020204" pitchFamily="34" charset="0"/>
              </a:defRPr>
            </a:lvl1pPr>
          </a:lstStyle>
          <a:p>
            <a:pPr lvl="0"/>
            <a:r>
              <a:rPr lang="en-GB" dirty="0" smtClean="0"/>
              <a:t>##</a:t>
            </a:r>
            <a:endParaRPr lang="en-US" dirty="0"/>
          </a:p>
        </p:txBody>
      </p:sp>
    </p:spTree>
    <p:extLst>
      <p:ext uri="{BB962C8B-B14F-4D97-AF65-F5344CB8AC3E}">
        <p14:creationId xmlns:p14="http://schemas.microsoft.com/office/powerpoint/2010/main" val="5822039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84583" y="3251933"/>
            <a:ext cx="729782"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p:nvPr>
        </p:nvSpPr>
        <p:spPr>
          <a:xfrm>
            <a:off x="657310" y="3416229"/>
            <a:ext cx="3719502" cy="686809"/>
          </a:xfrm>
          <a:prstGeom prst="rect">
            <a:avLst/>
          </a:prstGeom>
        </p:spPr>
        <p:txBody>
          <a:bodyPr>
            <a:normAutofit/>
          </a:bodyPr>
          <a:lstStyle>
            <a:lvl1pPr marL="0" indent="0">
              <a:buNone/>
              <a:defRPr sz="1853" b="1" baseline="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11" name="Text Placeholder 3"/>
          <p:cNvSpPr>
            <a:spLocks noGrp="1"/>
          </p:cNvSpPr>
          <p:nvPr>
            <p:ph type="body" sz="quarter" idx="11" hasCustomPrompt="1"/>
          </p:nvPr>
        </p:nvSpPr>
        <p:spPr>
          <a:xfrm>
            <a:off x="657310" y="2070066"/>
            <a:ext cx="1138627" cy="782611"/>
          </a:xfrm>
          <a:prstGeom prst="rect">
            <a:avLst/>
          </a:prstGeom>
        </p:spPr>
        <p:txBody>
          <a:bodyPr wrap="none">
            <a:noAutofit/>
          </a:bodyPr>
          <a:lstStyle>
            <a:lvl1pPr marL="0" indent="0">
              <a:buNone/>
              <a:defRPr sz="4948" b="1" baseline="0">
                <a:solidFill>
                  <a:schemeClr val="bg1"/>
                </a:solidFill>
                <a:latin typeface="Arial" panose="020B0604020202020204" pitchFamily="34" charset="0"/>
                <a:cs typeface="Arial" panose="020B0604020202020204" pitchFamily="34" charset="0"/>
              </a:defRPr>
            </a:lvl1pPr>
          </a:lstStyle>
          <a:p>
            <a:pPr lvl="0"/>
            <a:r>
              <a:rPr lang="en-GB" dirty="0" smtClean="0"/>
              <a:t>##</a:t>
            </a:r>
            <a:endParaRPr lang="en-US" dirty="0"/>
          </a:p>
        </p:txBody>
      </p:sp>
    </p:spTree>
    <p:extLst>
      <p:ext uri="{BB962C8B-B14F-4D97-AF65-F5344CB8AC3E}">
        <p14:creationId xmlns:p14="http://schemas.microsoft.com/office/powerpoint/2010/main" val="30087684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148848-447B-4892-BBCD-722149B4C966}" type="datetimeFigureOut">
              <a:rPr lang="en-IN" smtClean="0"/>
              <a:t>08-02-2022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0B1B1-8EE5-474F-BA33-71356D8955C8}" type="slidenum">
              <a:rPr lang="en-IN" smtClean="0"/>
              <a:t>‹#›</a:t>
            </a:fld>
            <a:endParaRPr lang="en-IN"/>
          </a:p>
        </p:txBody>
      </p:sp>
    </p:spTree>
    <p:extLst>
      <p:ext uri="{BB962C8B-B14F-4D97-AF65-F5344CB8AC3E}">
        <p14:creationId xmlns:p14="http://schemas.microsoft.com/office/powerpoint/2010/main" val="3320484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84583" y="3251933"/>
            <a:ext cx="729782"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p:nvPr>
        </p:nvSpPr>
        <p:spPr>
          <a:xfrm>
            <a:off x="657310" y="3416229"/>
            <a:ext cx="3719502" cy="686809"/>
          </a:xfrm>
        </p:spPr>
        <p:txBody>
          <a:bodyPr>
            <a:normAutofit/>
          </a:bodyPr>
          <a:lstStyle>
            <a:lvl1pPr marL="0" indent="0">
              <a:buNone/>
              <a:defRPr sz="1853" b="1" baseline="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11" name="Text Placeholder 3"/>
          <p:cNvSpPr>
            <a:spLocks noGrp="1"/>
          </p:cNvSpPr>
          <p:nvPr>
            <p:ph type="body" sz="quarter" idx="11" hasCustomPrompt="1"/>
          </p:nvPr>
        </p:nvSpPr>
        <p:spPr>
          <a:xfrm>
            <a:off x="657310" y="2070066"/>
            <a:ext cx="1138627" cy="782611"/>
          </a:xfrm>
        </p:spPr>
        <p:txBody>
          <a:bodyPr wrap="none">
            <a:noAutofit/>
          </a:bodyPr>
          <a:lstStyle>
            <a:lvl1pPr marL="0" indent="0">
              <a:buNone/>
              <a:defRPr sz="4948" b="1" baseline="0">
                <a:solidFill>
                  <a:schemeClr val="bg1"/>
                </a:solidFill>
                <a:latin typeface="Arial" panose="020B0604020202020204" pitchFamily="34" charset="0"/>
                <a:cs typeface="Arial" panose="020B0604020202020204" pitchFamily="34" charset="0"/>
              </a:defRPr>
            </a:lvl1pPr>
          </a:lstStyle>
          <a:p>
            <a:pPr lvl="0"/>
            <a:r>
              <a:rPr lang="en-GB" dirty="0" smtClean="0"/>
              <a:t>##</a:t>
            </a:r>
            <a:endParaRPr lang="en-US" dirty="0"/>
          </a:p>
        </p:txBody>
      </p:sp>
    </p:spTree>
    <p:extLst>
      <p:ext uri="{BB962C8B-B14F-4D97-AF65-F5344CB8AC3E}">
        <p14:creationId xmlns:p14="http://schemas.microsoft.com/office/powerpoint/2010/main" val="34865011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84587" y="4255890"/>
            <a:ext cx="729782"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29710" y="4376538"/>
            <a:ext cx="4390972" cy="1395754"/>
          </a:xfrm>
        </p:spPr>
        <p:txBody>
          <a:bodyPr wrap="square">
            <a:noAutofit/>
          </a:bodyPr>
          <a:lstStyle>
            <a:lvl1pPr marL="0" indent="0">
              <a:lnSpc>
                <a:spcPts val="5118"/>
              </a:lnSpc>
              <a:buNone/>
              <a:defRPr sz="4948" b="1">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9" name="Text Placeholder 8"/>
          <p:cNvSpPr>
            <a:spLocks noGrp="1"/>
          </p:cNvSpPr>
          <p:nvPr>
            <p:ph type="body" sz="quarter" idx="11"/>
          </p:nvPr>
        </p:nvSpPr>
        <p:spPr>
          <a:xfrm>
            <a:off x="629710" y="5838747"/>
            <a:ext cx="4445302" cy="167491"/>
          </a:xfrm>
        </p:spPr>
        <p:txBody>
          <a:bodyPr>
            <a:noAutofit/>
          </a:bodyPr>
          <a:lstStyle>
            <a:lvl1pPr marL="0" indent="0">
              <a:buNone/>
              <a:defRPr sz="1059" b="1" baseline="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10" name="Text Placeholder 8"/>
          <p:cNvSpPr>
            <a:spLocks noGrp="1"/>
          </p:cNvSpPr>
          <p:nvPr>
            <p:ph type="body" sz="quarter" idx="12"/>
          </p:nvPr>
        </p:nvSpPr>
        <p:spPr>
          <a:xfrm>
            <a:off x="629710" y="6083611"/>
            <a:ext cx="4445302" cy="167491"/>
          </a:xfrm>
        </p:spPr>
        <p:txBody>
          <a:bodyPr>
            <a:noAutofit/>
          </a:bodyPr>
          <a:lstStyle>
            <a:lvl1pPr marL="0" indent="0">
              <a:buNone/>
              <a:defRPr sz="1059" b="1" baseline="0">
                <a:solidFill>
                  <a:schemeClr val="bg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405537058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148848-447B-4892-BBCD-722149B4C966}" type="datetimeFigureOut">
              <a:rPr lang="en-IN" smtClean="0"/>
              <a:t>08-02-2022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0B1B1-8EE5-474F-BA33-71356D8955C8}" type="slidenum">
              <a:rPr lang="en-IN" smtClean="0"/>
              <a:t>‹#›</a:t>
            </a:fld>
            <a:endParaRPr lang="en-IN"/>
          </a:p>
        </p:txBody>
      </p:sp>
    </p:spTree>
    <p:extLst>
      <p:ext uri="{BB962C8B-B14F-4D97-AF65-F5344CB8AC3E}">
        <p14:creationId xmlns:p14="http://schemas.microsoft.com/office/powerpoint/2010/main" val="87841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148848-447B-4892-BBCD-722149B4C966}" type="datetimeFigureOut">
              <a:rPr lang="en-IN" smtClean="0"/>
              <a:t>08-02-2022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0B1B1-8EE5-474F-BA33-71356D8955C8}" type="slidenum">
              <a:rPr lang="en-IN" smtClean="0"/>
              <a:t>‹#›</a:t>
            </a:fld>
            <a:endParaRPr lang="en-IN"/>
          </a:p>
        </p:txBody>
      </p:sp>
    </p:spTree>
    <p:extLst>
      <p:ext uri="{BB962C8B-B14F-4D97-AF65-F5344CB8AC3E}">
        <p14:creationId xmlns:p14="http://schemas.microsoft.com/office/powerpoint/2010/main" val="391912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4148848-447B-4892-BBCD-722149B4C966}" type="datetimeFigureOut">
              <a:rPr lang="en-IN" smtClean="0"/>
              <a:t>08-02-2022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1B0B1B1-8EE5-474F-BA33-71356D8955C8}" type="slidenum">
              <a:rPr lang="en-IN" smtClean="0"/>
              <a:t>‹#›</a:t>
            </a:fld>
            <a:endParaRPr lang="en-IN"/>
          </a:p>
        </p:txBody>
      </p:sp>
    </p:spTree>
    <p:extLst>
      <p:ext uri="{BB962C8B-B14F-4D97-AF65-F5344CB8AC3E}">
        <p14:creationId xmlns:p14="http://schemas.microsoft.com/office/powerpoint/2010/main" val="355738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4148848-447B-4892-BBCD-722149B4C966}" type="datetimeFigureOut">
              <a:rPr lang="en-IN" smtClean="0"/>
              <a:t>08-02-2022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1B0B1B1-8EE5-474F-BA33-71356D8955C8}" type="slidenum">
              <a:rPr lang="en-IN" smtClean="0"/>
              <a:t>‹#›</a:t>
            </a:fld>
            <a:endParaRPr lang="en-IN"/>
          </a:p>
        </p:txBody>
      </p:sp>
    </p:spTree>
    <p:extLst>
      <p:ext uri="{BB962C8B-B14F-4D97-AF65-F5344CB8AC3E}">
        <p14:creationId xmlns:p14="http://schemas.microsoft.com/office/powerpoint/2010/main" val="323327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4148848-447B-4892-BBCD-722149B4C966}" type="datetimeFigureOut">
              <a:rPr lang="en-IN" smtClean="0"/>
              <a:t>08-02-2022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1B0B1B1-8EE5-474F-BA33-71356D8955C8}" type="slidenum">
              <a:rPr lang="en-IN" smtClean="0"/>
              <a:t>‹#›</a:t>
            </a:fld>
            <a:endParaRPr lang="en-IN"/>
          </a:p>
        </p:txBody>
      </p:sp>
    </p:spTree>
    <p:extLst>
      <p:ext uri="{BB962C8B-B14F-4D97-AF65-F5344CB8AC3E}">
        <p14:creationId xmlns:p14="http://schemas.microsoft.com/office/powerpoint/2010/main" val="207159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48848-447B-4892-BBCD-722149B4C966}" type="datetimeFigureOut">
              <a:rPr lang="en-IN" smtClean="0"/>
              <a:t>08-02-2022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1B0B1B1-8EE5-474F-BA33-71356D8955C8}" type="slidenum">
              <a:rPr lang="en-IN" smtClean="0"/>
              <a:t>‹#›</a:t>
            </a:fld>
            <a:endParaRPr lang="en-IN"/>
          </a:p>
        </p:txBody>
      </p:sp>
    </p:spTree>
    <p:extLst>
      <p:ext uri="{BB962C8B-B14F-4D97-AF65-F5344CB8AC3E}">
        <p14:creationId xmlns:p14="http://schemas.microsoft.com/office/powerpoint/2010/main" val="122508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148848-447B-4892-BBCD-722149B4C966}" type="datetimeFigureOut">
              <a:rPr lang="en-IN" smtClean="0"/>
              <a:t>08-02-2022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1B0B1B1-8EE5-474F-BA33-71356D8955C8}" type="slidenum">
              <a:rPr lang="en-IN" smtClean="0"/>
              <a:t>‹#›</a:t>
            </a:fld>
            <a:endParaRPr lang="en-IN"/>
          </a:p>
        </p:txBody>
      </p:sp>
    </p:spTree>
    <p:extLst>
      <p:ext uri="{BB962C8B-B14F-4D97-AF65-F5344CB8AC3E}">
        <p14:creationId xmlns:p14="http://schemas.microsoft.com/office/powerpoint/2010/main" val="109924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148848-447B-4892-BBCD-722149B4C966}" type="datetimeFigureOut">
              <a:rPr lang="en-IN" smtClean="0"/>
              <a:t>08-02-2022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1B0B1B1-8EE5-474F-BA33-71356D8955C8}" type="slidenum">
              <a:rPr lang="en-IN" smtClean="0"/>
              <a:t>‹#›</a:t>
            </a:fld>
            <a:endParaRPr lang="en-IN"/>
          </a:p>
        </p:txBody>
      </p:sp>
    </p:spTree>
    <p:extLst>
      <p:ext uri="{BB962C8B-B14F-4D97-AF65-F5344CB8AC3E}">
        <p14:creationId xmlns:p14="http://schemas.microsoft.com/office/powerpoint/2010/main" val="158336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48848-447B-4892-BBCD-722149B4C966}" type="datetimeFigureOut">
              <a:rPr lang="en-IN" smtClean="0"/>
              <a:t>08-02-2022</a:t>
            </a:fld>
            <a:endParaRPr lang="en-IN"/>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0B1B1-8EE5-474F-BA33-71356D8955C8}" type="slidenum">
              <a:rPr lang="en-IN" smtClean="0"/>
              <a:t>‹#›</a:t>
            </a:fld>
            <a:endParaRPr lang="en-IN"/>
          </a:p>
        </p:txBody>
      </p:sp>
    </p:spTree>
    <p:extLst>
      <p:ext uri="{BB962C8B-B14F-4D97-AF65-F5344CB8AC3E}">
        <p14:creationId xmlns:p14="http://schemas.microsoft.com/office/powerpoint/2010/main" val="1565953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2711" y="1465268"/>
            <a:ext cx="11062834" cy="425669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Placeholder 1"/>
          <p:cNvSpPr>
            <a:spLocks noGrp="1"/>
          </p:cNvSpPr>
          <p:nvPr userDrawn="1">
            <p:ph type="title"/>
          </p:nvPr>
        </p:nvSpPr>
        <p:spPr>
          <a:xfrm>
            <a:off x="562714" y="274641"/>
            <a:ext cx="9442839" cy="339460"/>
          </a:xfrm>
          <a:prstGeom prst="rect">
            <a:avLst/>
          </a:prstGeom>
        </p:spPr>
        <p:txBody>
          <a:bodyPr vert="horz" wrap="square" lIns="0" tIns="0" rIns="0" bIns="0" rtlCol="0" anchor="t" anchorCtr="0">
            <a:spAutoFit/>
          </a:bodyPr>
          <a:lstStyle/>
          <a:p>
            <a:r>
              <a:rPr lang="en-US" dirty="0" smtClean="0"/>
              <a:t>Click to edit page heading</a:t>
            </a:r>
            <a:endParaRPr lang="en-GB" dirty="0"/>
          </a:p>
        </p:txBody>
      </p:sp>
      <p:sp>
        <p:nvSpPr>
          <p:cNvPr id="7" name="GS Doctop Placeholder" hidden="1"/>
          <p:cNvSpPr txBox="1"/>
          <p:nvPr userDrawn="1"/>
        </p:nvSpPr>
        <p:spPr>
          <a:xfrm>
            <a:off x="632885" y="3"/>
            <a:ext cx="10972800" cy="198532"/>
          </a:xfrm>
          <a:prstGeom prst="rect">
            <a:avLst/>
          </a:prstGeom>
          <a:noFill/>
        </p:spPr>
        <p:txBody>
          <a:bodyPr vert="horz" wrap="square" lIns="0" tIns="41378" rIns="0" bIns="41378" rtlCol="0">
            <a:spAutoFit/>
          </a:bodyPr>
          <a:lstStyle/>
          <a:p>
            <a:pPr marL="0" marR="0" lvl="0" indent="0" algn="l" defTabSz="879859" rtl="0" eaLnBrk="1" fontAlgn="auto" latinLnBrk="0" hangingPunct="1">
              <a:lnSpc>
                <a:spcPct val="100000"/>
              </a:lnSpc>
              <a:spcBef>
                <a:spcPts val="0"/>
              </a:spcBef>
              <a:spcAft>
                <a:spcPts val="0"/>
              </a:spcAft>
              <a:buClrTx/>
              <a:buSzTx/>
              <a:buFontTx/>
              <a:buNone/>
              <a:tabLst/>
              <a:defRPr/>
            </a:pPr>
            <a:r>
              <a:rPr kumimoji="0" lang="en-US" sz="747" b="0" i="0" u="none" strike="noStrike" kern="1200" cap="none" spc="0" normalizeH="0" baseline="0" noProof="0" smtClean="0">
                <a:ln>
                  <a:noFill/>
                </a:ln>
                <a:solidFill>
                  <a:prstClr val="black"/>
                </a:solidFill>
                <a:effectLst/>
                <a:uLnTx/>
                <a:uFillTx/>
                <a:latin typeface="Arial"/>
                <a:ea typeface="+mn-ea"/>
                <a:cs typeface="+mn-cs"/>
              </a:rPr>
              <a:t>ibdroot\projects\IBD-HK\carrell2021\668671_1\02. Presentations\06. Roadshow Presentation\48 GLS corporate presentation_Jul 2021.pptx</a:t>
            </a:r>
            <a:endParaRPr kumimoji="0" lang="en-GB" sz="747"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Slide Number Placeholder 5"/>
          <p:cNvSpPr txBox="1">
            <a:spLocks/>
          </p:cNvSpPr>
          <p:nvPr userDrawn="1"/>
        </p:nvSpPr>
        <p:spPr>
          <a:xfrm>
            <a:off x="10948416" y="6356352"/>
            <a:ext cx="609600" cy="273049"/>
          </a:xfrm>
          <a:prstGeom prst="rect">
            <a:avLst/>
          </a:prstGeom>
        </p:spPr>
        <p:txBody>
          <a:bodyPr vert="horz" lIns="0" tIns="41378" rIns="0" bIns="41378" rtlCol="0" anchor="ctr"/>
          <a:lstStyle>
            <a:defPPr>
              <a:defRPr lang="en-US"/>
            </a:defPPr>
            <a:lvl1pPr marL="0" algn="r" defTabSz="997120" rtl="0" eaLnBrk="1" latinLnBrk="0" hangingPunct="1">
              <a:defRPr sz="1100" kern="1200">
                <a:solidFill>
                  <a:schemeClr val="tx1"/>
                </a:solidFill>
                <a:latin typeface="+mn-lt"/>
                <a:ea typeface="+mn-ea"/>
                <a:cs typeface="+mn-cs"/>
              </a:defRPr>
            </a:lvl1pPr>
            <a:lvl2pPr marL="498559" algn="l" defTabSz="997120" rtl="0" eaLnBrk="1" latinLnBrk="0" hangingPunct="1">
              <a:defRPr sz="2000" kern="1200">
                <a:solidFill>
                  <a:schemeClr val="tx1"/>
                </a:solidFill>
                <a:latin typeface="+mn-lt"/>
                <a:ea typeface="+mn-ea"/>
                <a:cs typeface="+mn-cs"/>
              </a:defRPr>
            </a:lvl2pPr>
            <a:lvl3pPr marL="997120" algn="l" defTabSz="997120" rtl="0" eaLnBrk="1" latinLnBrk="0" hangingPunct="1">
              <a:defRPr sz="2000" kern="1200">
                <a:solidFill>
                  <a:schemeClr val="tx1"/>
                </a:solidFill>
                <a:latin typeface="+mn-lt"/>
                <a:ea typeface="+mn-ea"/>
                <a:cs typeface="+mn-cs"/>
              </a:defRPr>
            </a:lvl3pPr>
            <a:lvl4pPr marL="1495679" algn="l" defTabSz="997120" rtl="0" eaLnBrk="1" latinLnBrk="0" hangingPunct="1">
              <a:defRPr sz="2000" kern="1200">
                <a:solidFill>
                  <a:schemeClr val="tx1"/>
                </a:solidFill>
                <a:latin typeface="+mn-lt"/>
                <a:ea typeface="+mn-ea"/>
                <a:cs typeface="+mn-cs"/>
              </a:defRPr>
            </a:lvl4pPr>
            <a:lvl5pPr marL="1994240" algn="l" defTabSz="997120" rtl="0" eaLnBrk="1" latinLnBrk="0" hangingPunct="1">
              <a:defRPr sz="2000" kern="1200">
                <a:solidFill>
                  <a:schemeClr val="tx1"/>
                </a:solidFill>
                <a:latin typeface="+mn-lt"/>
                <a:ea typeface="+mn-ea"/>
                <a:cs typeface="+mn-cs"/>
              </a:defRPr>
            </a:lvl5pPr>
            <a:lvl6pPr marL="2492799" algn="l" defTabSz="997120" rtl="0" eaLnBrk="1" latinLnBrk="0" hangingPunct="1">
              <a:defRPr sz="2000" kern="1200">
                <a:solidFill>
                  <a:schemeClr val="tx1"/>
                </a:solidFill>
                <a:latin typeface="+mn-lt"/>
                <a:ea typeface="+mn-ea"/>
                <a:cs typeface="+mn-cs"/>
              </a:defRPr>
            </a:lvl6pPr>
            <a:lvl7pPr marL="2991360" algn="l" defTabSz="997120" rtl="0" eaLnBrk="1" latinLnBrk="0" hangingPunct="1">
              <a:defRPr sz="2000" kern="1200">
                <a:solidFill>
                  <a:schemeClr val="tx1"/>
                </a:solidFill>
                <a:latin typeface="+mn-lt"/>
                <a:ea typeface="+mn-ea"/>
                <a:cs typeface="+mn-cs"/>
              </a:defRPr>
            </a:lvl7pPr>
            <a:lvl8pPr marL="3489919" algn="l" defTabSz="997120" rtl="0" eaLnBrk="1" latinLnBrk="0" hangingPunct="1">
              <a:defRPr sz="2000" kern="1200">
                <a:solidFill>
                  <a:schemeClr val="tx1"/>
                </a:solidFill>
                <a:latin typeface="+mn-lt"/>
                <a:ea typeface="+mn-ea"/>
                <a:cs typeface="+mn-cs"/>
              </a:defRPr>
            </a:lvl8pPr>
            <a:lvl9pPr marL="3988480" algn="l" defTabSz="997120" rtl="0" eaLnBrk="1" latinLnBrk="0" hangingPunct="1">
              <a:defRPr sz="2000" kern="1200">
                <a:solidFill>
                  <a:schemeClr val="tx1"/>
                </a:solidFill>
                <a:latin typeface="+mn-lt"/>
                <a:ea typeface="+mn-ea"/>
                <a:cs typeface="+mn-cs"/>
              </a:defRPr>
            </a:lvl9pPr>
          </a:lstStyle>
          <a:p>
            <a:pPr marL="0" marR="0" lvl="0" indent="0" algn="r" defTabSz="879859" rtl="0" eaLnBrk="1" fontAlgn="auto" latinLnBrk="0" hangingPunct="1">
              <a:lnSpc>
                <a:spcPct val="100000"/>
              </a:lnSpc>
              <a:spcBef>
                <a:spcPts val="0"/>
              </a:spcBef>
              <a:spcAft>
                <a:spcPts val="0"/>
              </a:spcAft>
              <a:buClrTx/>
              <a:buSzTx/>
              <a:buFontTx/>
              <a:buNone/>
              <a:tabLst/>
              <a:defRPr/>
            </a:pPr>
            <a:fld id="{258B472C-86BA-4AE8-8998-888ACF1E2015}" type="slidenum">
              <a:rPr kumimoji="0" lang="en-GB" sz="91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879859" rtl="0" eaLnBrk="1" fontAlgn="auto" latinLnBrk="0" hangingPunct="1">
                <a:lnSpc>
                  <a:spcPct val="100000"/>
                </a:lnSpc>
                <a:spcBef>
                  <a:spcPts val="0"/>
                </a:spcBef>
                <a:spcAft>
                  <a:spcPts val="0"/>
                </a:spcAft>
                <a:buClrTx/>
                <a:buSzTx/>
                <a:buFontTx/>
                <a:buNone/>
                <a:tabLst/>
                <a:defRPr/>
              </a:pPr>
              <a:t>‹#›</a:t>
            </a:fld>
            <a:endParaRPr kumimoji="0" lang="en-GB" sz="91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10114142" y="290534"/>
            <a:ext cx="1511405" cy="317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Rectangle 75"/>
          <p:cNvSpPr/>
          <p:nvPr userDrawn="1"/>
        </p:nvSpPr>
        <p:spPr>
          <a:xfrm>
            <a:off x="562707" y="1040200"/>
            <a:ext cx="1641805" cy="653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9859" rtl="0" eaLnBrk="1" fontAlgn="auto" latinLnBrk="0" hangingPunct="1">
              <a:lnSpc>
                <a:spcPct val="100000"/>
              </a:lnSpc>
              <a:spcBef>
                <a:spcPts val="0"/>
              </a:spcBef>
              <a:spcAft>
                <a:spcPts val="0"/>
              </a:spcAft>
              <a:buClrTx/>
              <a:buSzTx/>
              <a:buFontTx/>
              <a:buNone/>
              <a:tabLst/>
              <a:defRPr/>
            </a:pPr>
            <a:endParaRPr kumimoji="0" lang="en-GB" sz="166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056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2" r:id="rId11"/>
  </p:sldLayoutIdLst>
  <p:timing>
    <p:tnLst>
      <p:par>
        <p:cTn id="1" dur="indefinite" restart="never" nodeType="tmRoot"/>
      </p:par>
    </p:tnLst>
  </p:timing>
  <p:hf hdr="0" ftr="0" dt="0"/>
  <p:txStyles>
    <p:titleStyle>
      <a:lvl1pPr algn="l" defTabSz="827595" rtl="0" eaLnBrk="1" latinLnBrk="0" hangingPunct="1">
        <a:spcBef>
          <a:spcPct val="0"/>
        </a:spcBef>
        <a:buNone/>
        <a:defRPr sz="2206" b="1" kern="1200" cap="all" spc="-8" baseline="0">
          <a:solidFill>
            <a:schemeClr val="tx1"/>
          </a:solidFill>
          <a:latin typeface="Arial" panose="020B0604020202020204" pitchFamily="34" charset="0"/>
          <a:ea typeface="+mj-ea"/>
          <a:cs typeface="Arial" panose="020B0604020202020204" pitchFamily="34" charset="0"/>
        </a:defRPr>
      </a:lvl1pPr>
    </p:titleStyle>
    <p:bodyStyle>
      <a:lvl1pPr marL="310348" indent="-310348" algn="l" defTabSz="827595" rtl="0" eaLnBrk="1" latinLnBrk="0" hangingPunct="1">
        <a:spcBef>
          <a:spcPct val="20000"/>
        </a:spcBef>
        <a:buFont typeface="Wingdings" panose="05000000000000000000" pitchFamily="2" charset="2"/>
        <a:buChar char=""/>
        <a:defRPr lang="en-US" sz="1244" b="0" i="0" u="none" kern="1200" dirty="0" smtClean="0">
          <a:solidFill>
            <a:schemeClr val="tx1"/>
          </a:solidFill>
          <a:latin typeface="Arial" panose="020B0604020202020204" pitchFamily="34" charset="0"/>
          <a:ea typeface="+mn-ea"/>
          <a:cs typeface="+mn-cs"/>
        </a:defRPr>
      </a:lvl1pPr>
      <a:lvl2pPr marL="619259" indent="-306038" algn="l" defTabSz="827595" rtl="0" eaLnBrk="1" latinLnBrk="0" hangingPunct="1">
        <a:spcBef>
          <a:spcPct val="20000"/>
        </a:spcBef>
        <a:buFont typeface="Arial" panose="020B0604020202020204" pitchFamily="34" charset="0"/>
        <a:buChar char="—"/>
        <a:defRPr sz="1244" kern="1200">
          <a:solidFill>
            <a:schemeClr val="tx1"/>
          </a:solidFill>
          <a:latin typeface="Arial" panose="020B0604020202020204" pitchFamily="34" charset="0"/>
          <a:ea typeface="+mn-ea"/>
          <a:cs typeface="Arial" panose="020B0604020202020204" pitchFamily="34" charset="0"/>
        </a:defRPr>
      </a:lvl2pPr>
      <a:lvl3pPr marL="932481" indent="-313222" algn="l" defTabSz="827595" rtl="0" eaLnBrk="1" latinLnBrk="0" hangingPunct="1">
        <a:spcBef>
          <a:spcPct val="20000"/>
        </a:spcBef>
        <a:buFont typeface="Arial" pitchFamily="34" charset="0"/>
        <a:buChar char="•"/>
        <a:defRPr sz="1244" kern="1200">
          <a:solidFill>
            <a:schemeClr val="tx1"/>
          </a:solidFill>
          <a:latin typeface="Arial" panose="020B0604020202020204" pitchFamily="34" charset="0"/>
          <a:ea typeface="+mn-ea"/>
          <a:cs typeface="Arial" panose="020B0604020202020204" pitchFamily="34" charset="0"/>
        </a:defRPr>
      </a:lvl3pPr>
      <a:lvl4pPr marL="1245703" indent="-313222" algn="l" defTabSz="827595" rtl="0" eaLnBrk="1" latinLnBrk="0" hangingPunct="1">
        <a:spcBef>
          <a:spcPct val="20000"/>
        </a:spcBef>
        <a:buFont typeface="Arial" pitchFamily="34" charset="0"/>
        <a:buChar char="–"/>
        <a:defRPr sz="1244" kern="1200">
          <a:solidFill>
            <a:schemeClr val="tx1"/>
          </a:solidFill>
          <a:latin typeface="Arial" panose="020B0604020202020204" pitchFamily="34" charset="0"/>
          <a:ea typeface="+mn-ea"/>
          <a:cs typeface="Arial" panose="020B0604020202020204" pitchFamily="34" charset="0"/>
        </a:defRPr>
      </a:lvl4pPr>
      <a:lvl5pPr marL="1550305" indent="-304600" algn="l" defTabSz="827595" rtl="0" eaLnBrk="1" latinLnBrk="0" hangingPunct="1">
        <a:spcBef>
          <a:spcPct val="20000"/>
        </a:spcBef>
        <a:buFont typeface="Arial" pitchFamily="34" charset="0"/>
        <a:buChar char="–"/>
        <a:defRPr sz="1244" kern="1200">
          <a:solidFill>
            <a:schemeClr val="tx1"/>
          </a:solidFill>
          <a:latin typeface="Arial" panose="020B0604020202020204" pitchFamily="34" charset="0"/>
          <a:ea typeface="+mn-ea"/>
          <a:cs typeface="Arial" panose="020B0604020202020204" pitchFamily="34" charset="0"/>
        </a:defRPr>
      </a:lvl5pPr>
      <a:lvl6pPr marL="2275886" indent="-206899" algn="l" defTabSz="827595" rtl="0" eaLnBrk="1" latinLnBrk="0" hangingPunct="1">
        <a:spcBef>
          <a:spcPct val="20000"/>
        </a:spcBef>
        <a:buFont typeface="Arial" pitchFamily="34" charset="0"/>
        <a:buChar char="•"/>
        <a:defRPr sz="1826" kern="1200">
          <a:solidFill>
            <a:schemeClr val="tx1"/>
          </a:solidFill>
          <a:latin typeface="+mn-lt"/>
          <a:ea typeface="+mn-ea"/>
          <a:cs typeface="+mn-cs"/>
        </a:defRPr>
      </a:lvl6pPr>
      <a:lvl7pPr marL="2689684" indent="-206899" algn="l" defTabSz="827595" rtl="0" eaLnBrk="1" latinLnBrk="0" hangingPunct="1">
        <a:spcBef>
          <a:spcPct val="20000"/>
        </a:spcBef>
        <a:buFont typeface="Arial" pitchFamily="34" charset="0"/>
        <a:buChar char="•"/>
        <a:defRPr sz="1826" kern="1200">
          <a:solidFill>
            <a:schemeClr val="tx1"/>
          </a:solidFill>
          <a:latin typeface="+mn-lt"/>
          <a:ea typeface="+mn-ea"/>
          <a:cs typeface="+mn-cs"/>
        </a:defRPr>
      </a:lvl7pPr>
      <a:lvl8pPr marL="3103482" indent="-206899" algn="l" defTabSz="827595" rtl="0" eaLnBrk="1" latinLnBrk="0" hangingPunct="1">
        <a:spcBef>
          <a:spcPct val="20000"/>
        </a:spcBef>
        <a:buFont typeface="Arial" pitchFamily="34" charset="0"/>
        <a:buChar char="•"/>
        <a:defRPr sz="1826" kern="1200">
          <a:solidFill>
            <a:schemeClr val="tx1"/>
          </a:solidFill>
          <a:latin typeface="+mn-lt"/>
          <a:ea typeface="+mn-ea"/>
          <a:cs typeface="+mn-cs"/>
        </a:defRPr>
      </a:lvl8pPr>
      <a:lvl9pPr marL="3517279" indent="-206899" algn="l" defTabSz="827595" rtl="0" eaLnBrk="1" latinLnBrk="0" hangingPunct="1">
        <a:spcBef>
          <a:spcPct val="20000"/>
        </a:spcBef>
        <a:buFont typeface="Arial" pitchFamily="34" charset="0"/>
        <a:buChar char="•"/>
        <a:defRPr sz="1826" kern="1200">
          <a:solidFill>
            <a:schemeClr val="tx1"/>
          </a:solidFill>
          <a:latin typeface="+mn-lt"/>
          <a:ea typeface="+mn-ea"/>
          <a:cs typeface="+mn-cs"/>
        </a:defRPr>
      </a:lvl9pPr>
    </p:bodyStyle>
    <p:otherStyle>
      <a:defPPr>
        <a:defRPr lang="en-US"/>
      </a:defPPr>
      <a:lvl1pPr marL="0" algn="l" defTabSz="827595" rtl="0" eaLnBrk="1" latinLnBrk="0" hangingPunct="1">
        <a:defRPr sz="1660" kern="1200">
          <a:solidFill>
            <a:schemeClr val="tx1"/>
          </a:solidFill>
          <a:latin typeface="+mn-lt"/>
          <a:ea typeface="+mn-ea"/>
          <a:cs typeface="+mn-cs"/>
        </a:defRPr>
      </a:lvl1pPr>
      <a:lvl2pPr marL="413797" algn="l" defTabSz="827595" rtl="0" eaLnBrk="1" latinLnBrk="0" hangingPunct="1">
        <a:defRPr sz="1660" kern="1200">
          <a:solidFill>
            <a:schemeClr val="tx1"/>
          </a:solidFill>
          <a:latin typeface="+mn-lt"/>
          <a:ea typeface="+mn-ea"/>
          <a:cs typeface="+mn-cs"/>
        </a:defRPr>
      </a:lvl2pPr>
      <a:lvl3pPr marL="827595" algn="l" defTabSz="827595" rtl="0" eaLnBrk="1" latinLnBrk="0" hangingPunct="1">
        <a:defRPr sz="1660" kern="1200">
          <a:solidFill>
            <a:schemeClr val="tx1"/>
          </a:solidFill>
          <a:latin typeface="+mn-lt"/>
          <a:ea typeface="+mn-ea"/>
          <a:cs typeface="+mn-cs"/>
        </a:defRPr>
      </a:lvl3pPr>
      <a:lvl4pPr marL="1241392" algn="l" defTabSz="827595" rtl="0" eaLnBrk="1" latinLnBrk="0" hangingPunct="1">
        <a:defRPr sz="1660" kern="1200">
          <a:solidFill>
            <a:schemeClr val="tx1"/>
          </a:solidFill>
          <a:latin typeface="+mn-lt"/>
          <a:ea typeface="+mn-ea"/>
          <a:cs typeface="+mn-cs"/>
        </a:defRPr>
      </a:lvl4pPr>
      <a:lvl5pPr marL="1655190" algn="l" defTabSz="827595" rtl="0" eaLnBrk="1" latinLnBrk="0" hangingPunct="1">
        <a:defRPr sz="1660" kern="1200">
          <a:solidFill>
            <a:schemeClr val="tx1"/>
          </a:solidFill>
          <a:latin typeface="+mn-lt"/>
          <a:ea typeface="+mn-ea"/>
          <a:cs typeface="+mn-cs"/>
        </a:defRPr>
      </a:lvl5pPr>
      <a:lvl6pPr marL="2068987" algn="l" defTabSz="827595" rtl="0" eaLnBrk="1" latinLnBrk="0" hangingPunct="1">
        <a:defRPr sz="1660" kern="1200">
          <a:solidFill>
            <a:schemeClr val="tx1"/>
          </a:solidFill>
          <a:latin typeface="+mn-lt"/>
          <a:ea typeface="+mn-ea"/>
          <a:cs typeface="+mn-cs"/>
        </a:defRPr>
      </a:lvl6pPr>
      <a:lvl7pPr marL="2482785" algn="l" defTabSz="827595" rtl="0" eaLnBrk="1" latinLnBrk="0" hangingPunct="1">
        <a:defRPr sz="1660" kern="1200">
          <a:solidFill>
            <a:schemeClr val="tx1"/>
          </a:solidFill>
          <a:latin typeface="+mn-lt"/>
          <a:ea typeface="+mn-ea"/>
          <a:cs typeface="+mn-cs"/>
        </a:defRPr>
      </a:lvl7pPr>
      <a:lvl8pPr marL="2896582" algn="l" defTabSz="827595" rtl="0" eaLnBrk="1" latinLnBrk="0" hangingPunct="1">
        <a:defRPr sz="1660" kern="1200">
          <a:solidFill>
            <a:schemeClr val="tx1"/>
          </a:solidFill>
          <a:latin typeface="+mn-lt"/>
          <a:ea typeface="+mn-ea"/>
          <a:cs typeface="+mn-cs"/>
        </a:defRPr>
      </a:lvl8pPr>
      <a:lvl9pPr marL="3310380" algn="l" defTabSz="827595" rtl="0" eaLnBrk="1" latinLnBrk="0" hangingPunct="1">
        <a:defRPr sz="16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file:///\\172.21.6.111\gmk_common\common\Finance2\GGL%20Finance\API\01.%20Financials\Financial%20Information\Nikita\Investor%20PPT\Investor%20PPT%20working%20Dec%2021.xlsx!Market!%5bInvestor%20PPT%20working.xlsx%5dMarket%20Chart%204" TargetMode="External"/><Relationship Id="rId5" Type="http://schemas.openxmlformats.org/officeDocument/2006/relationships/image" Target="../media/image31.emf"/><Relationship Id="rId4" Type="http://schemas.openxmlformats.org/officeDocument/2006/relationships/oleObject" Target="file:///\\172.21.6.111\gmk_common\common\Finance2\GGL%20Finance\API\01.%20Financials\Financial%20Information\Nikita\Investor%20PPT\Investor%20PPT%20working%20Dec%2021.xlsx!TA!%5bInvestor%20PPT%20working.xlsx%5dTA%20Chart%20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file:///\\172.21.6.111\gmk_common\common\Finance2\GGL%20Finance\API\01.%20Financials\04.%20Financials%202021-22\Q3\Investor%20PPT\Investor%20PPT%20working%20Dec%2021.xlsx!R&amp;D!R4C10:R10C16" TargetMode="External"/><Relationship Id="rId5" Type="http://schemas.openxmlformats.org/officeDocument/2006/relationships/image" Target="../media/image33.emf"/><Relationship Id="rId4" Type="http://schemas.openxmlformats.org/officeDocument/2006/relationships/oleObject" Target="file:///\\172.21.6.111\gmk_common\common\Finance2\GGL%20Finance\API\01.%20Financials\Financial%20Information\Nikita\Investor%20PPT\Investor%20PPT%20working%20Dec%2021.xlsx!R&amp;D!%5bInvestor%20PPT%20working.xlsx%5dR&amp;D%20Chart%20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omplianceo&#64259;cer@glenmarklifesciences.com"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www.glenmarklifescience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3.png"/><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file:///\\172.21.6.111\gmk_common\common\Finance2\GGL%20Finance\API\01.%20Financials\Financial%20Information\Nikita\Investor%20PPT\Investor%20PPT%20working%20Dec%2021.xlsx!Performance%20highlights!%5bInvestor%20PPT%20working%20Dec%2021.xlsx%5dPerformance%20highlights%20Chart%203" TargetMode="External"/><Relationship Id="rId5" Type="http://schemas.openxmlformats.org/officeDocument/2006/relationships/image" Target="../media/image14.jpe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file:///\\172.21.6.111\gmk_common\common\Finance2\GGL%20Finance\API\01.%20Financials\04.%20Financials%202021-22\Q3\Investor%20PPT\Investor%20PPT%20working%20Dec%2021.xlsx!PL%20highlights!R3C1:R19C10" TargetMode="External"/></Relationships>
</file>

<file path=ppt/slides/_rels/slide5.xml.rels><?xml version="1.0" encoding="UTF-8" standalone="yes"?>
<Relationships xmlns="http://schemas.openxmlformats.org/package/2006/relationships"><Relationship Id="rId8" Type="http://schemas.openxmlformats.org/officeDocument/2006/relationships/oleObject" Target="file:///\\172.21.6.111\gmk_common\common\Finance2\GGL%20Finance\API\01.%20Financials\04.%20Financials%202021-22\Q3\Investor%20PPT\Investor%20PPT%20working%20Dec%2021.xlsx!Track%20Record%20Qtr!%5bInvestor%20PPT%20working.xlsx%5dTrack%20Record%20Qtr%20Chart%203" TargetMode="External"/><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file:///\\172.21.6.111\gmk_common\common\Finance2\GGL%20Finance\API\01.%20Financials\04.%20Financials%202021-22\Q3\Investor%20PPT\Investor%20PPT%20working%20Dec%2021.xlsx!Track%20Record%20Qtr!%5bInvestor%20PPT%20working.xlsx%5dTrack%20Record%20Qtr%20Chart%202" TargetMode="External"/><Relationship Id="rId11" Type="http://schemas.openxmlformats.org/officeDocument/2006/relationships/image" Target="../media/image19.emf"/><Relationship Id="rId5" Type="http://schemas.openxmlformats.org/officeDocument/2006/relationships/image" Target="../media/image16.emf"/><Relationship Id="rId10" Type="http://schemas.openxmlformats.org/officeDocument/2006/relationships/oleObject" Target="file:///\\172.21.6.111\gmk_common\common\Finance2\GGL%20Finance\API\01.%20Financials\04.%20Financials%202021-22\Q3\Investor%20PPT\Investor%20PPT%20working%20Dec%2021.xlsx!Track%20Record%20Qtr!%5bInvestor%20PPT%20working.xlsx%5dTrack%20Record%20Qtr%20Chart%204" TargetMode="External"/><Relationship Id="rId4" Type="http://schemas.openxmlformats.org/officeDocument/2006/relationships/oleObject" Target="file:///\\172.21.6.111\gmk_common\common\Finance2\GGL%20Finance\API\01.%20Financials\04.%20Financials%202021-22\Q3\Investor%20PPT\Investor%20PPT%20working%20Dec%2021.xlsx!Track%20Record%20Qtr!%5bInvestor%20PPT%20working.xlsx%5dTrack%20Record%20Qtr%20Chart%201" TargetMode="External"/><Relationship Id="rId9" Type="http://schemas.openxmlformats.org/officeDocument/2006/relationships/image" Target="../media/image18.emf"/></Relationships>
</file>

<file path=ppt/slides/_rels/slide6.xml.rels><?xml version="1.0" encoding="UTF-8" standalone="yes"?>
<Relationships xmlns="http://schemas.openxmlformats.org/package/2006/relationships"><Relationship Id="rId8" Type="http://schemas.openxmlformats.org/officeDocument/2006/relationships/oleObject" Target="file:///\\172.21.6.111\gmk_common\common\Finance2\GGL%20Finance\API\01.%20Financials\04.%20Financials%202021-22\Q3\Investor%20PPT\Investor%20PPT%20working%20Dec%2021.xlsx!Track%20Record!%5bInvestor%20PPT%20working.xlsx%5dTrack%20Record%20Chart%203" TargetMode="External"/><Relationship Id="rId3" Type="http://schemas.openxmlformats.org/officeDocument/2006/relationships/image" Target="../media/image13.png"/><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file:///\\172.21.6.111\gmk_common\common\Finance2\GGL%20Finance\API\01.%20Financials\04.%20Financials%202021-22\Q3\Investor%20PPT\Investor%20PPT%20working%20Dec%2021.xlsx!Track%20Record!%5bInvestor%20PPT%20working.xlsx%5dTrack%20Record%20Chart%202" TargetMode="External"/><Relationship Id="rId11" Type="http://schemas.openxmlformats.org/officeDocument/2006/relationships/image" Target="../media/image23.emf"/><Relationship Id="rId5" Type="http://schemas.openxmlformats.org/officeDocument/2006/relationships/image" Target="../media/image20.emf"/><Relationship Id="rId10" Type="http://schemas.openxmlformats.org/officeDocument/2006/relationships/oleObject" Target="file:///\\172.21.6.111\gmk_common\common\Finance2\GGL%20Finance\API\01.%20Financials\04.%20Financials%202021-22\Q3\Investor%20PPT\Investor%20PPT%20working%20Dec%2021.xlsx!Track%20Record!%5bInvestor%20PPT%20working.xlsx%5dTrack%20Record%20Chart%204" TargetMode="External"/><Relationship Id="rId4" Type="http://schemas.openxmlformats.org/officeDocument/2006/relationships/oleObject" Target="file:///\\172.21.6.111\gmk_common\common\Finance2\GGL%20Finance\API\01.%20Financials\04.%20Financials%202021-22\Q3\Investor%20PPT\Investor%20PPT%20working%20Dec%2021.xlsx!Track%20Record!%5bInvestor%20PPT%20working.xlsx%5dTrack%20Record%20Chart%201" TargetMode="External"/><Relationship Id="rId9" Type="http://schemas.openxmlformats.org/officeDocument/2006/relationships/image" Target="../media/image22.emf"/></Relationships>
</file>

<file path=ppt/slides/_rels/slide7.xml.rels><?xml version="1.0" encoding="UTF-8" standalone="yes"?>
<Relationships xmlns="http://schemas.openxmlformats.org/package/2006/relationships"><Relationship Id="rId8" Type="http://schemas.openxmlformats.org/officeDocument/2006/relationships/oleObject" Target="file:///\\172.21.6.111\gmk_common\common\Finance2\GGL%20Finance\API\01.%20Financials\04.%20Financials%202021-22\Q3\Investor%20PPT\Investor%20PPT%20working%20Dec%2021.xlsx!Ratios!%5bInvestor%20PPT%20working.xlsx%5dRatios%20Chart%205" TargetMode="External"/><Relationship Id="rId3" Type="http://schemas.openxmlformats.org/officeDocument/2006/relationships/image" Target="../media/image13.png"/><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file:///\\172.21.6.111\gmk_common\common\Finance2\GGL%20Finance\API\01.%20Financials\04.%20Financials%202021-22\Q3\Investor%20PPT\Investor%20PPT%20working%20Dec%2021.xlsx!Ratios!%5bInvestor%20PPT%20working.xlsx%5dRatios%20Chart%203" TargetMode="External"/><Relationship Id="rId5" Type="http://schemas.openxmlformats.org/officeDocument/2006/relationships/image" Target="../media/image24.emf"/><Relationship Id="rId4" Type="http://schemas.openxmlformats.org/officeDocument/2006/relationships/oleObject" Target="file:///\\172.21.6.111\gmk_common\common\Finance2\GGL%20Finance\API\01.%20Financials\04.%20Financials%202021-22\Q3\Investor%20PPT\Investor%20PPT%20working%20Dec%2021.xlsx!Ratios!%5bInvestor%20PPT%20working.xlsx%5dRatios%20Chart%201" TargetMode="External"/><Relationship Id="rId9"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oleObject" Target="file:///\\172.21.6.111\gmk_common\common\Finance2\GGL%20Finance\API\01.%20Financials\Financial%20Information\Nikita\Investor%20PPT\Investor%20PPT%20working%20Dec%2021.xlsx!Segment!%5bInvestor%20PPT%20working.xlsx%5dSegment%20Chart%206" TargetMode="External"/><Relationship Id="rId3" Type="http://schemas.openxmlformats.org/officeDocument/2006/relationships/image" Target="../media/image13.png"/><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file:///\\172.21.6.111\gmk_common\common\Finance2\GGL%20Finance\API\01.%20Financials\Financial%20Information\Nikita\Investor%20PPT\Investor%20PPT%20working%20Dec%2021.xlsx!Segment!%5bInvestor%20PPT%20working.xlsx%5dSegment%20Chart%205" TargetMode="External"/><Relationship Id="rId11" Type="http://schemas.openxmlformats.org/officeDocument/2006/relationships/image" Target="../media/image30.emf"/><Relationship Id="rId5" Type="http://schemas.openxmlformats.org/officeDocument/2006/relationships/image" Target="../media/image27.emf"/><Relationship Id="rId10" Type="http://schemas.openxmlformats.org/officeDocument/2006/relationships/oleObject" Target="file:///\\172.21.6.111\gmk_common\common\Finance2\GGL%20Finance\API\01.%20Financials\04.%20Financials%202021-22\Q3\Investor%20PPT\Investor%20PPT%20working%20Dec%2021.xlsx!Segment!%5bInvestor%20PPT%20working.xlsx%5dSegment%20Chart%207" TargetMode="External"/><Relationship Id="rId4" Type="http://schemas.openxmlformats.org/officeDocument/2006/relationships/oleObject" Target="file:///\\172.21.6.111\gmk_common\common\Finance2\GGL%20Finance\API\01.%20Financials\Financial%20Information\Nikita\Investor%20PPT\Investor%20PPT%20working%20Dec%2021.xlsx!Segment!%5bInvestor%20PPT%20working.xlsx%5dSegment%20Chart%204" TargetMode="External"/><Relationship Id="rId9"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8368" y="5824793"/>
            <a:ext cx="12236718" cy="1033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5931650" y="1"/>
            <a:ext cx="6260351" cy="5788487"/>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4095" y="6031460"/>
            <a:ext cx="2307743" cy="636165"/>
          </a:xfrm>
          <a:prstGeom prst="rect">
            <a:avLst/>
          </a:prstGeom>
        </p:spPr>
      </p:pic>
      <p:pic>
        <p:nvPicPr>
          <p:cNvPr id="12" name="Image" descr="Image"/>
          <p:cNvPicPr>
            <a:picLocks noChangeAspect="1"/>
          </p:cNvPicPr>
          <p:nvPr/>
        </p:nvPicPr>
        <p:blipFill>
          <a:blip r:embed="rId3">
            <a:alphaModFix amt="60000"/>
            <a:duotone>
              <a:schemeClr val="accent5">
                <a:shade val="45000"/>
                <a:satMod val="135000"/>
              </a:schemeClr>
              <a:prstClr val="white"/>
            </a:duotone>
            <a:extLst/>
          </a:blip>
          <a:srcRect r="14792"/>
          <a:stretch>
            <a:fillRect/>
          </a:stretch>
        </p:blipFill>
        <p:spPr>
          <a:xfrm>
            <a:off x="5945776" y="1958237"/>
            <a:ext cx="3590595" cy="3853111"/>
          </a:xfrm>
          <a:prstGeom prst="rect">
            <a:avLst/>
          </a:prstGeom>
          <a:ln w="12700">
            <a:miter lim="400000"/>
          </a:ln>
        </p:spPr>
      </p:pic>
      <p:pic>
        <p:nvPicPr>
          <p:cNvPr id="16" name="Image" descr="Image"/>
          <p:cNvPicPr>
            <a:picLocks noChangeAspect="1"/>
          </p:cNvPicPr>
          <p:nvPr/>
        </p:nvPicPr>
        <p:blipFill>
          <a:blip r:embed="rId4">
            <a:alphaModFix amt="60000"/>
            <a:duotone>
              <a:schemeClr val="accent5">
                <a:shade val="45000"/>
                <a:satMod val="135000"/>
              </a:schemeClr>
              <a:prstClr val="white"/>
            </a:duotone>
            <a:extLst>
              <a:ext uri="{BEBA8EAE-BF5A-486C-A8C5-ECC9F3942E4B}">
                <a14:imgProps xmlns:a14="http://schemas.microsoft.com/office/drawing/2010/main">
                  <a14:imgLayer r:embed="rId5">
                    <a14:imgEffect>
                      <a14:sharpenSoften amount="25000"/>
                    </a14:imgEffect>
                  </a14:imgLayer>
                </a14:imgProps>
              </a:ext>
            </a:extLst>
          </a:blip>
          <a:srcRect t="4989" r="14792"/>
          <a:stretch>
            <a:fillRect/>
          </a:stretch>
        </p:blipFill>
        <p:spPr>
          <a:xfrm>
            <a:off x="8601405" y="0"/>
            <a:ext cx="3590595" cy="3660864"/>
          </a:xfrm>
          <a:prstGeom prst="rect">
            <a:avLst/>
          </a:prstGeom>
          <a:ln w="12700">
            <a:miter lim="400000"/>
          </a:ln>
        </p:spPr>
      </p:pic>
      <p:pic>
        <p:nvPicPr>
          <p:cNvPr id="17" name="34 copy.JPG" descr="34 copy.JPG"/>
          <p:cNvPicPr>
            <a:picLocks noChangeAspect="1"/>
          </p:cNvPicPr>
          <p:nvPr/>
        </p:nvPicPr>
        <p:blipFill>
          <a:blip r:embed="rId6">
            <a:extLst/>
          </a:blip>
          <a:srcRect t="3988" b="29113"/>
          <a:stretch>
            <a:fillRect/>
          </a:stretch>
        </p:blipFill>
        <p:spPr>
          <a:xfrm>
            <a:off x="0" y="-22860"/>
            <a:ext cx="5931650" cy="5680997"/>
          </a:xfrm>
          <a:prstGeom prst="rect">
            <a:avLst/>
          </a:prstGeom>
          <a:ln w="12700">
            <a:miter lim="400000"/>
          </a:ln>
        </p:spPr>
      </p:pic>
      <p:sp>
        <p:nvSpPr>
          <p:cNvPr id="19" name="Rectangle"/>
          <p:cNvSpPr/>
          <p:nvPr/>
        </p:nvSpPr>
        <p:spPr>
          <a:xfrm>
            <a:off x="5945775" y="1328088"/>
            <a:ext cx="6253908" cy="2450565"/>
          </a:xfrm>
          <a:prstGeom prst="rect">
            <a:avLst/>
          </a:prstGeom>
          <a:solidFill>
            <a:srgbClr val="1B2A4D"/>
          </a:solidFill>
          <a:ln w="25400">
            <a:miter lim="400000"/>
          </a:ln>
        </p:spPr>
        <p:txBody>
          <a:bodyPr tIns="34291" bIns="34291" anchor="ctr"/>
          <a:lstStyle/>
          <a:p>
            <a:pPr algn="ctr"/>
            <a:r>
              <a:rPr lang="en-US" sz="3200" b="1" dirty="0" smtClean="0">
                <a:solidFill>
                  <a:schemeClr val="bg1"/>
                </a:solidFill>
              </a:rPr>
              <a:t>Q3 </a:t>
            </a:r>
            <a:r>
              <a:rPr lang="en-US" sz="3200" b="1" dirty="0">
                <a:solidFill>
                  <a:schemeClr val="bg1"/>
                </a:solidFill>
              </a:rPr>
              <a:t>FY22</a:t>
            </a:r>
          </a:p>
          <a:p>
            <a:pPr algn="ctr"/>
            <a:r>
              <a:rPr lang="en-US" sz="3200" b="1" dirty="0">
                <a:solidFill>
                  <a:schemeClr val="bg1"/>
                </a:solidFill>
              </a:rPr>
              <a:t>Investor </a:t>
            </a:r>
            <a:r>
              <a:rPr lang="en-US" sz="3200" b="1" dirty="0" smtClean="0">
                <a:solidFill>
                  <a:schemeClr val="bg1"/>
                </a:solidFill>
              </a:rPr>
              <a:t>Presentation</a:t>
            </a:r>
          </a:p>
          <a:p>
            <a:pPr algn="ctr"/>
            <a:endParaRPr lang="en-US" sz="3200" b="1" dirty="0">
              <a:solidFill>
                <a:schemeClr val="bg1"/>
              </a:solidFill>
            </a:endParaRPr>
          </a:p>
          <a:p>
            <a:pPr algn="ctr"/>
            <a:r>
              <a:rPr lang="en-US" sz="3200" b="1" dirty="0" err="1" smtClean="0">
                <a:solidFill>
                  <a:schemeClr val="bg1"/>
                </a:solidFill>
              </a:rPr>
              <a:t>Glenmark</a:t>
            </a:r>
            <a:r>
              <a:rPr lang="en-US" sz="3200" b="1" dirty="0" smtClean="0">
                <a:solidFill>
                  <a:schemeClr val="bg1"/>
                </a:solidFill>
              </a:rPr>
              <a:t> Life Sciences Ltd</a:t>
            </a:r>
            <a:endParaRPr lang="en-US" sz="3200" b="1" dirty="0">
              <a:solidFill>
                <a:schemeClr val="bg1"/>
              </a:solidFill>
            </a:endParaRPr>
          </a:p>
        </p:txBody>
      </p:sp>
      <p:sp>
        <p:nvSpPr>
          <p:cNvPr id="18" name="Rectangle"/>
          <p:cNvSpPr/>
          <p:nvPr/>
        </p:nvSpPr>
        <p:spPr>
          <a:xfrm>
            <a:off x="-6350" y="5655889"/>
            <a:ext cx="12204700" cy="168904"/>
          </a:xfrm>
          <a:prstGeom prst="rect">
            <a:avLst/>
          </a:prstGeom>
          <a:solidFill>
            <a:srgbClr val="E20613"/>
          </a:solidFill>
          <a:ln w="25400">
            <a:miter lim="400000"/>
          </a:ln>
        </p:spPr>
        <p:txBody>
          <a:bodyPr tIns="45720" bIns="45720" anchor="ctr"/>
          <a:lstStyle/>
          <a:p>
            <a:pPr defTabSz="827046">
              <a:defRPr sz="2800">
                <a:latin typeface="Skoda Pro Office"/>
                <a:ea typeface="Skoda Pro Office"/>
                <a:cs typeface="Skoda Pro Office"/>
                <a:sym typeface="Skoda Pro Office"/>
              </a:defRPr>
            </a:pPr>
            <a:endParaRPr sz="1400"/>
          </a:p>
        </p:txBody>
      </p:sp>
    </p:spTree>
    <p:extLst>
      <p:ext uri="{BB962C8B-B14F-4D97-AF65-F5344CB8AC3E}">
        <p14:creationId xmlns:p14="http://schemas.microsoft.com/office/powerpoint/2010/main" val="1619503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9341"/>
            <a:ext cx="12192000" cy="482105"/>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flipV="1">
            <a:off x="-6751" y="583872"/>
            <a:ext cx="6102751" cy="45719"/>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1" y="6389341"/>
            <a:ext cx="12198351" cy="468660"/>
          </a:xfrm>
          <a:prstGeom prst="rect">
            <a:avLst/>
          </a:prstGeom>
          <a:gradFill flip="none" rotWithShape="1">
            <a:gsLst>
              <a:gs pos="0">
                <a:schemeClr val="bg1">
                  <a:shade val="67500"/>
                  <a:satMod val="115000"/>
                  <a:alpha val="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9462" y="6432075"/>
            <a:ext cx="1428641" cy="393827"/>
          </a:xfrm>
          <a:prstGeom prst="rect">
            <a:avLst/>
          </a:prstGeom>
        </p:spPr>
      </p:pic>
      <p:sp>
        <p:nvSpPr>
          <p:cNvPr id="5" name="Rectangle 4"/>
          <p:cNvSpPr/>
          <p:nvPr/>
        </p:nvSpPr>
        <p:spPr>
          <a:xfrm>
            <a:off x="0" y="6769100"/>
            <a:ext cx="12192000" cy="102347"/>
          </a:xfrm>
          <a:prstGeom prst="rect">
            <a:avLst/>
          </a:prstGeom>
          <a:gradFill flip="none" rotWithShape="1">
            <a:gsLst>
              <a:gs pos="0">
                <a:srgbClr val="FF0000">
                  <a:alpha val="0"/>
                </a:srgbClr>
              </a:gs>
              <a:gs pos="69000">
                <a:srgbClr val="FF0000">
                  <a:alpha val="78000"/>
                </a:srgbClr>
              </a:gs>
              <a:gs pos="100000">
                <a:srgbClr val="ED323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itle 1"/>
          <p:cNvSpPr>
            <a:spLocks noGrp="1"/>
          </p:cNvSpPr>
          <p:nvPr>
            <p:ph type="title"/>
          </p:nvPr>
        </p:nvSpPr>
        <p:spPr>
          <a:xfrm>
            <a:off x="293822" y="105320"/>
            <a:ext cx="7790343" cy="384721"/>
          </a:xfrm>
        </p:spPr>
        <p:txBody>
          <a:bodyPr>
            <a:noAutofit/>
          </a:bodyPr>
          <a:lstStyle/>
          <a:p>
            <a:r>
              <a:rPr lang="en-US" sz="2800" b="1" dirty="0">
                <a:solidFill>
                  <a:srgbClr val="2F5597"/>
                </a:solidFill>
                <a:latin typeface="Arial" panose="020B0604020202020204" pitchFamily="34" charset="0"/>
              </a:rPr>
              <a:t>Market and Therapeutic Area Mix</a:t>
            </a:r>
            <a:endParaRPr lang="en-IN" sz="2800" dirty="0">
              <a:ln w="0"/>
              <a:solidFill>
                <a:srgbClr val="2F559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4087301907"/>
              </p:ext>
            </p:extLst>
          </p:nvPr>
        </p:nvGraphicFramePr>
        <p:xfrm>
          <a:off x="7236685" y="850803"/>
          <a:ext cx="4961667" cy="3558199"/>
        </p:xfrm>
        <a:graphic>
          <a:graphicData uri="http://schemas.openxmlformats.org/presentationml/2006/ole">
            <mc:AlternateContent xmlns:mc="http://schemas.openxmlformats.org/markup-compatibility/2006">
              <mc:Choice xmlns:v="urn:schemas-microsoft-com:vml" Requires="v">
                <p:oleObj spid="_x0000_s6750" name="Worksheet" r:id="rId4" imgW="4000571" imgH="3066955" progId="Excel.Sheet.12">
                  <p:link updateAutomatic="1"/>
                </p:oleObj>
              </mc:Choice>
              <mc:Fallback>
                <p:oleObj name="Worksheet" r:id="rId4" imgW="4000571" imgH="3066955" progId="Excel.Sheet.12">
                  <p:link updateAutomatic="1"/>
                  <p:pic>
                    <p:nvPicPr>
                      <p:cNvPr id="0" name=""/>
                      <p:cNvPicPr/>
                      <p:nvPr/>
                    </p:nvPicPr>
                    <p:blipFill>
                      <a:blip r:embed="rId5"/>
                      <a:stretch>
                        <a:fillRect/>
                      </a:stretch>
                    </p:blipFill>
                    <p:spPr>
                      <a:xfrm>
                        <a:off x="7236685" y="850803"/>
                        <a:ext cx="4961667" cy="3558199"/>
                      </a:xfrm>
                      <a:prstGeom prst="rect">
                        <a:avLst/>
                      </a:prstGeom>
                    </p:spPr>
                  </p:pic>
                </p:oleObj>
              </mc:Fallback>
            </mc:AlternateContent>
          </a:graphicData>
        </a:graphic>
      </p:graphicFrame>
      <p:sp>
        <p:nvSpPr>
          <p:cNvPr id="15" name="Pentagon 14"/>
          <p:cNvSpPr/>
          <p:nvPr/>
        </p:nvSpPr>
        <p:spPr>
          <a:xfrm>
            <a:off x="5861814" y="3618858"/>
            <a:ext cx="1571946" cy="567114"/>
          </a:xfrm>
          <a:prstGeom prst="homePlate">
            <a:avLst/>
          </a:prstGeom>
          <a:solidFill>
            <a:srgbClr val="CDFD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700" b="1" dirty="0" smtClean="0">
                <a:solidFill>
                  <a:srgbClr val="1E559F"/>
                </a:solidFill>
                <a:latin typeface="Futura"/>
              </a:rPr>
              <a:t>Therapeutic Area Mix</a:t>
            </a:r>
            <a:endParaRPr lang="en-IN" sz="1700" b="1" dirty="0">
              <a:solidFill>
                <a:srgbClr val="1E559F"/>
              </a:solidFill>
              <a:latin typeface="Futura"/>
            </a:endParaRPr>
          </a:p>
        </p:txBody>
      </p:sp>
      <p:sp>
        <p:nvSpPr>
          <p:cNvPr id="17" name="TextBox 16"/>
          <p:cNvSpPr txBox="1"/>
          <p:nvPr/>
        </p:nvSpPr>
        <p:spPr>
          <a:xfrm>
            <a:off x="1143520" y="4522996"/>
            <a:ext cx="4952480" cy="155427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en-US" sz="1500" dirty="0" smtClean="0">
                <a:latin typeface="Futura"/>
                <a:cs typeface="Arial" panose="020B0604020202020204" pitchFamily="34" charset="0"/>
              </a:rPr>
              <a:t>Regulated </a:t>
            </a:r>
            <a:r>
              <a:rPr lang="en-US" sz="1500" dirty="0">
                <a:latin typeface="Futura"/>
                <a:cs typeface="Arial" panose="020B0604020202020204" pitchFamily="34" charset="0"/>
              </a:rPr>
              <a:t>markets account for </a:t>
            </a:r>
            <a:r>
              <a:rPr lang="en-US" sz="1500" dirty="0" smtClean="0">
                <a:latin typeface="Futura"/>
                <a:cs typeface="Arial" panose="020B0604020202020204" pitchFamily="34" charset="0"/>
              </a:rPr>
              <a:t>~72% </a:t>
            </a:r>
            <a:r>
              <a:rPr lang="en-US" sz="1500" dirty="0">
                <a:latin typeface="Futura"/>
                <a:cs typeface="Arial" panose="020B0604020202020204" pitchFamily="34" charset="0"/>
              </a:rPr>
              <a:t>of Net Sales </a:t>
            </a:r>
            <a:r>
              <a:rPr lang="en-US" sz="1500" dirty="0" smtClean="0">
                <a:latin typeface="Futura"/>
                <a:cs typeface="Arial" panose="020B0604020202020204" pitchFamily="34" charset="0"/>
              </a:rPr>
              <a:t>in 9M </a:t>
            </a:r>
            <a:r>
              <a:rPr lang="en-US" sz="1500" dirty="0">
                <a:latin typeface="Futura"/>
                <a:cs typeface="Arial" panose="020B0604020202020204" pitchFamily="34" charset="0"/>
              </a:rPr>
              <a:t>FY22, growing at </a:t>
            </a:r>
            <a:r>
              <a:rPr lang="en-US" sz="1500" dirty="0" smtClean="0">
                <a:latin typeface="Futura"/>
                <a:cs typeface="Arial" panose="020B0604020202020204" pitchFamily="34" charset="0"/>
              </a:rPr>
              <a:t>28.3% YoY</a:t>
            </a:r>
          </a:p>
          <a:p>
            <a:pPr algn="just"/>
            <a:endParaRPr lang="en-US" sz="500" dirty="0" smtClean="0">
              <a:latin typeface="Futura"/>
              <a:cs typeface="Arial" panose="020B0604020202020204" pitchFamily="34" charset="0"/>
            </a:endParaRPr>
          </a:p>
          <a:p>
            <a:pPr marL="285750" indent="-285750" algn="just">
              <a:buFont typeface="Arial" panose="020B0604020202020204" pitchFamily="34" charset="0"/>
              <a:buChar char="•"/>
            </a:pPr>
            <a:r>
              <a:rPr lang="en-US" sz="1500" dirty="0" smtClean="0">
                <a:solidFill>
                  <a:schemeClr val="tx1"/>
                </a:solidFill>
                <a:latin typeface="Futura"/>
                <a:cs typeface="Arial" panose="020B0604020202020204" pitchFamily="34" charset="0"/>
              </a:rPr>
              <a:t>Emerging </a:t>
            </a:r>
            <a:r>
              <a:rPr lang="en-US" sz="1500" dirty="0">
                <a:solidFill>
                  <a:schemeClr val="tx1"/>
                </a:solidFill>
                <a:latin typeface="Futura"/>
                <a:cs typeface="Arial" panose="020B0604020202020204" pitchFamily="34" charset="0"/>
              </a:rPr>
              <a:t>markets account for </a:t>
            </a:r>
            <a:r>
              <a:rPr lang="en-US" sz="1500" dirty="0" smtClean="0">
                <a:solidFill>
                  <a:schemeClr val="tx1"/>
                </a:solidFill>
                <a:latin typeface="Futura"/>
                <a:cs typeface="Arial" panose="020B0604020202020204" pitchFamily="34" charset="0"/>
              </a:rPr>
              <a:t>28% </a:t>
            </a:r>
            <a:r>
              <a:rPr lang="en-US" sz="1500" dirty="0">
                <a:solidFill>
                  <a:schemeClr val="tx1"/>
                </a:solidFill>
                <a:latin typeface="Futura"/>
                <a:cs typeface="Arial" panose="020B0604020202020204" pitchFamily="34" charset="0"/>
              </a:rPr>
              <a:t>of Net Sales in </a:t>
            </a:r>
            <a:r>
              <a:rPr lang="en-US" sz="1500" dirty="0" smtClean="0">
                <a:latin typeface="Futura"/>
                <a:cs typeface="Arial" panose="020B0604020202020204" pitchFamily="34" charset="0"/>
              </a:rPr>
              <a:t>9M</a:t>
            </a:r>
            <a:r>
              <a:rPr lang="en-US" sz="1500" dirty="0" smtClean="0">
                <a:solidFill>
                  <a:schemeClr val="tx1"/>
                </a:solidFill>
                <a:latin typeface="Futura"/>
                <a:cs typeface="Arial" panose="020B0604020202020204" pitchFamily="34" charset="0"/>
              </a:rPr>
              <a:t> </a:t>
            </a:r>
            <a:r>
              <a:rPr lang="en-US" sz="1500" dirty="0">
                <a:solidFill>
                  <a:schemeClr val="tx1"/>
                </a:solidFill>
                <a:latin typeface="Futura"/>
                <a:cs typeface="Arial" panose="020B0604020202020204" pitchFamily="34" charset="0"/>
              </a:rPr>
              <a:t>FY22, </a:t>
            </a:r>
            <a:r>
              <a:rPr lang="en-US" sz="1500" dirty="0" smtClean="0">
                <a:solidFill>
                  <a:schemeClr val="tx1"/>
                </a:solidFill>
                <a:latin typeface="Futura"/>
                <a:cs typeface="Arial" panose="020B0604020202020204" pitchFamily="34" charset="0"/>
              </a:rPr>
              <a:t>declining </a:t>
            </a:r>
            <a:r>
              <a:rPr lang="en-US" sz="1500" dirty="0">
                <a:solidFill>
                  <a:schemeClr val="tx1"/>
                </a:solidFill>
                <a:latin typeface="Futura"/>
                <a:cs typeface="Arial" panose="020B0604020202020204" pitchFamily="34" charset="0"/>
              </a:rPr>
              <a:t>at </a:t>
            </a:r>
            <a:r>
              <a:rPr lang="en-US" sz="1500" dirty="0" smtClean="0">
                <a:solidFill>
                  <a:schemeClr val="tx1"/>
                </a:solidFill>
                <a:latin typeface="Futura"/>
                <a:cs typeface="Arial" panose="020B0604020202020204" pitchFamily="34" charset="0"/>
              </a:rPr>
              <a:t>12.7% YoY </a:t>
            </a:r>
            <a:endParaRPr lang="en-US" sz="1500" dirty="0">
              <a:solidFill>
                <a:schemeClr val="tx1"/>
              </a:solidFill>
              <a:latin typeface="Futura"/>
              <a:cs typeface="Arial" panose="020B0604020202020204" pitchFamily="34" charset="0"/>
            </a:endParaRPr>
          </a:p>
          <a:p>
            <a:pPr marL="285750" indent="-285750">
              <a:buFont typeface="Arial" panose="020B0604020202020204" pitchFamily="34" charset="0"/>
              <a:buChar char="•"/>
            </a:pPr>
            <a:endParaRPr lang="en-US" sz="1500" dirty="0" smtClean="0">
              <a:latin typeface="Futura"/>
              <a:cs typeface="Arial" panose="020B0604020202020204" pitchFamily="34" charset="0"/>
            </a:endParaRPr>
          </a:p>
          <a:p>
            <a:pPr marL="285750" indent="-285750">
              <a:buFont typeface="Arial" panose="020B0604020202020204" pitchFamily="34" charset="0"/>
              <a:buChar char="•"/>
            </a:pPr>
            <a:endParaRPr lang="en-US" sz="1500" dirty="0">
              <a:latin typeface="Futura"/>
              <a:cs typeface="Arial" panose="020B0604020202020204" pitchFamily="34" charset="0"/>
            </a:endParaRPr>
          </a:p>
        </p:txBody>
      </p:sp>
      <p:sp>
        <p:nvSpPr>
          <p:cNvPr id="18" name="TextBox 17"/>
          <p:cNvSpPr txBox="1"/>
          <p:nvPr/>
        </p:nvSpPr>
        <p:spPr>
          <a:xfrm>
            <a:off x="6980628" y="4522996"/>
            <a:ext cx="4952480" cy="155427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en-US" sz="1500" dirty="0" smtClean="0">
                <a:latin typeface="Futura"/>
              </a:rPr>
              <a:t>Products </a:t>
            </a:r>
            <a:r>
              <a:rPr lang="en-US" sz="1500" dirty="0">
                <a:latin typeface="Futura"/>
              </a:rPr>
              <a:t>from key Chronic Therapeutic Areas (</a:t>
            </a:r>
            <a:r>
              <a:rPr lang="en-US" sz="1500" dirty="0" err="1">
                <a:latin typeface="Futura"/>
              </a:rPr>
              <a:t>viz</a:t>
            </a:r>
            <a:r>
              <a:rPr lang="en-US" sz="1500" dirty="0">
                <a:latin typeface="Futura"/>
              </a:rPr>
              <a:t> CVS, CNS, Diabetes, Pain management) account for </a:t>
            </a:r>
            <a:r>
              <a:rPr lang="en-US" sz="1500" dirty="0" smtClean="0">
                <a:latin typeface="Futura"/>
              </a:rPr>
              <a:t>62.3% </a:t>
            </a:r>
            <a:r>
              <a:rPr lang="en-US" sz="1500" dirty="0">
                <a:latin typeface="Futura"/>
              </a:rPr>
              <a:t>of Net Sales in </a:t>
            </a:r>
            <a:r>
              <a:rPr lang="en-US" sz="1500" dirty="0" smtClean="0">
                <a:latin typeface="Futura"/>
              </a:rPr>
              <a:t>9M </a:t>
            </a:r>
            <a:r>
              <a:rPr lang="en-US" sz="1500" dirty="0">
                <a:latin typeface="Futura"/>
              </a:rPr>
              <a:t>FY22, growing at </a:t>
            </a:r>
            <a:r>
              <a:rPr lang="en-US" sz="1500" dirty="0" smtClean="0">
                <a:latin typeface="Futura"/>
              </a:rPr>
              <a:t>19.1% YoY.</a:t>
            </a:r>
          </a:p>
          <a:p>
            <a:pPr algn="just"/>
            <a:endParaRPr lang="en-US" sz="500" dirty="0" smtClean="0">
              <a:latin typeface="Futura"/>
            </a:endParaRPr>
          </a:p>
          <a:p>
            <a:pPr marL="285750" indent="-285750" algn="just">
              <a:buFont typeface="Arial" panose="020B0604020202020204" pitchFamily="34" charset="0"/>
              <a:buChar char="•"/>
            </a:pPr>
            <a:r>
              <a:rPr lang="en-US" sz="1500" dirty="0">
                <a:solidFill>
                  <a:schemeClr val="tx1"/>
                </a:solidFill>
                <a:latin typeface="Futura"/>
              </a:rPr>
              <a:t>Others </a:t>
            </a:r>
            <a:r>
              <a:rPr lang="en-US" sz="1500" dirty="0" smtClean="0">
                <a:solidFill>
                  <a:schemeClr val="tx1"/>
                </a:solidFill>
                <a:latin typeface="Futura"/>
              </a:rPr>
              <a:t>are mainly </a:t>
            </a:r>
            <a:r>
              <a:rPr lang="en-US" sz="1500" dirty="0">
                <a:solidFill>
                  <a:schemeClr val="tx1"/>
                </a:solidFill>
                <a:latin typeface="Futura"/>
              </a:rPr>
              <a:t>acute </a:t>
            </a:r>
            <a:r>
              <a:rPr lang="en-US" sz="1500" dirty="0" smtClean="0">
                <a:solidFill>
                  <a:schemeClr val="tx1"/>
                </a:solidFill>
                <a:latin typeface="Futura"/>
              </a:rPr>
              <a:t>segment with wide range of therapies</a:t>
            </a:r>
            <a:endParaRPr lang="en-US" sz="1500" dirty="0">
              <a:solidFill>
                <a:schemeClr val="tx1"/>
              </a:solidFill>
              <a:latin typeface="Futura"/>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31985125"/>
              </p:ext>
            </p:extLst>
          </p:nvPr>
        </p:nvGraphicFramePr>
        <p:xfrm>
          <a:off x="1400435" y="834441"/>
          <a:ext cx="4438650" cy="3590925"/>
        </p:xfrm>
        <a:graphic>
          <a:graphicData uri="http://schemas.openxmlformats.org/presentationml/2006/ole">
            <mc:AlternateContent xmlns:mc="http://schemas.openxmlformats.org/markup-compatibility/2006">
              <mc:Choice xmlns:v="urn:schemas-microsoft-com:vml" Requires="v">
                <p:oleObj spid="_x0000_s6751" name="Worksheet" r:id="rId6" imgW="4438661" imgH="3591020" progId="Excel.Sheet.12">
                  <p:link updateAutomatic="1"/>
                </p:oleObj>
              </mc:Choice>
              <mc:Fallback>
                <p:oleObj name="Worksheet" r:id="rId6" imgW="4438661" imgH="3591020" progId="Excel.Sheet.12">
                  <p:link updateAutomatic="1"/>
                  <p:pic>
                    <p:nvPicPr>
                      <p:cNvPr id="0" name=""/>
                      <p:cNvPicPr/>
                      <p:nvPr/>
                    </p:nvPicPr>
                    <p:blipFill>
                      <a:blip r:embed="rId7"/>
                      <a:stretch>
                        <a:fillRect/>
                      </a:stretch>
                    </p:blipFill>
                    <p:spPr>
                      <a:xfrm>
                        <a:off x="1400435" y="834441"/>
                        <a:ext cx="4438650" cy="3590925"/>
                      </a:xfrm>
                      <a:prstGeom prst="rect">
                        <a:avLst/>
                      </a:prstGeom>
                    </p:spPr>
                  </p:pic>
                </p:oleObj>
              </mc:Fallback>
            </mc:AlternateContent>
          </a:graphicData>
        </a:graphic>
      </p:graphicFrame>
      <p:sp>
        <p:nvSpPr>
          <p:cNvPr id="14" name="Pentagon 13"/>
          <p:cNvSpPr/>
          <p:nvPr/>
        </p:nvSpPr>
        <p:spPr>
          <a:xfrm>
            <a:off x="0" y="3602369"/>
            <a:ext cx="1429883" cy="567562"/>
          </a:xfrm>
          <a:prstGeom prst="homePlate">
            <a:avLst/>
          </a:prstGeom>
          <a:solidFill>
            <a:srgbClr val="CDFD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700" b="1" dirty="0" smtClean="0">
                <a:solidFill>
                  <a:srgbClr val="1E559F"/>
                </a:solidFill>
                <a:latin typeface="Futura"/>
              </a:rPr>
              <a:t>Market Mix</a:t>
            </a:r>
            <a:endParaRPr lang="en-IN" sz="1700" b="1" dirty="0">
              <a:solidFill>
                <a:srgbClr val="1E559F"/>
              </a:solidFill>
              <a:latin typeface="Futura"/>
            </a:endParaRPr>
          </a:p>
        </p:txBody>
      </p:sp>
    </p:spTree>
    <p:extLst>
      <p:ext uri="{BB962C8B-B14F-4D97-AF65-F5344CB8AC3E}">
        <p14:creationId xmlns:p14="http://schemas.microsoft.com/office/powerpoint/2010/main" val="23186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5788487"/>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Image" descr="Image"/>
          <p:cNvPicPr>
            <a:picLocks noChangeAspect="1"/>
          </p:cNvPicPr>
          <p:nvPr/>
        </p:nvPicPr>
        <p:blipFill>
          <a:blip r:embed="rId2">
            <a:alphaModFix amt="60000"/>
            <a:duotone>
              <a:schemeClr val="accent5">
                <a:shade val="45000"/>
                <a:satMod val="135000"/>
              </a:schemeClr>
              <a:prstClr val="white"/>
            </a:duotone>
            <a:extLst/>
          </a:blip>
          <a:srcRect r="14792"/>
          <a:stretch>
            <a:fillRect/>
          </a:stretch>
        </p:blipFill>
        <p:spPr>
          <a:xfrm rot="5400000">
            <a:off x="178273" y="3678239"/>
            <a:ext cx="5926243" cy="6359524"/>
          </a:xfrm>
          <a:prstGeom prst="rect">
            <a:avLst/>
          </a:prstGeom>
          <a:ln w="12700">
            <a:miter lim="400000"/>
          </a:ln>
        </p:spPr>
      </p:pic>
      <p:sp>
        <p:nvSpPr>
          <p:cNvPr id="12" name="Rectangle 11"/>
          <p:cNvSpPr/>
          <p:nvPr/>
        </p:nvSpPr>
        <p:spPr>
          <a:xfrm>
            <a:off x="-38368" y="5824793"/>
            <a:ext cx="12236718" cy="1033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4999" y="224567"/>
            <a:ext cx="6312701" cy="51328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4095" y="6031460"/>
            <a:ext cx="2307743" cy="636165"/>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2205"/>
          <a:stretch/>
        </p:blipFill>
        <p:spPr>
          <a:xfrm>
            <a:off x="5143500" y="-135649"/>
            <a:ext cx="7058024" cy="5853280"/>
          </a:xfrm>
          <a:prstGeom prst="rect">
            <a:avLst/>
          </a:prstGeom>
        </p:spPr>
      </p:pic>
      <p:sp>
        <p:nvSpPr>
          <p:cNvPr id="8" name="Rectangle"/>
          <p:cNvSpPr/>
          <p:nvPr/>
        </p:nvSpPr>
        <p:spPr>
          <a:xfrm>
            <a:off x="-6350" y="5655889"/>
            <a:ext cx="12204700" cy="168904"/>
          </a:xfrm>
          <a:prstGeom prst="rect">
            <a:avLst/>
          </a:prstGeom>
          <a:solidFill>
            <a:srgbClr val="E20613"/>
          </a:solidFill>
          <a:ln w="25400">
            <a:miter lim="400000"/>
          </a:ln>
        </p:spPr>
        <p:txBody>
          <a:bodyPr tIns="45720" bIns="45720" anchor="ctr"/>
          <a:lstStyle/>
          <a:p>
            <a:pPr defTabSz="827046">
              <a:defRPr sz="2800">
                <a:latin typeface="Skoda Pro Office"/>
                <a:ea typeface="Skoda Pro Office"/>
                <a:cs typeface="Skoda Pro Office"/>
                <a:sym typeface="Skoda Pro Office"/>
              </a:defRPr>
            </a:pPr>
            <a:endParaRPr sz="1400"/>
          </a:p>
        </p:txBody>
      </p:sp>
      <p:sp>
        <p:nvSpPr>
          <p:cNvPr id="13" name="Rectangle 12"/>
          <p:cNvSpPr/>
          <p:nvPr/>
        </p:nvSpPr>
        <p:spPr>
          <a:xfrm>
            <a:off x="633764" y="604024"/>
            <a:ext cx="1043876" cy="1107996"/>
          </a:xfrm>
          <a:prstGeom prst="rect">
            <a:avLst/>
          </a:prstGeom>
        </p:spPr>
        <p:txBody>
          <a:bodyPr wrap="none">
            <a:spAutoFit/>
          </a:bodyPr>
          <a:lstStyle/>
          <a:p>
            <a:r>
              <a:rPr lang="en-US" sz="6600" b="1" dirty="0" smtClean="0">
                <a:solidFill>
                  <a:schemeClr val="bg1"/>
                </a:solidFill>
              </a:rPr>
              <a:t>03</a:t>
            </a:r>
            <a:endParaRPr lang="en-US" sz="6600" b="1" dirty="0">
              <a:solidFill>
                <a:schemeClr val="bg1"/>
              </a:solidFill>
            </a:endParaRPr>
          </a:p>
        </p:txBody>
      </p:sp>
      <p:sp>
        <p:nvSpPr>
          <p:cNvPr id="14" name="Rectangle 13"/>
          <p:cNvSpPr/>
          <p:nvPr/>
        </p:nvSpPr>
        <p:spPr>
          <a:xfrm>
            <a:off x="633764" y="2036865"/>
            <a:ext cx="889000"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609604" y="2221817"/>
            <a:ext cx="3093732" cy="523220"/>
          </a:xfrm>
          <a:prstGeom prst="rect">
            <a:avLst/>
          </a:prstGeom>
        </p:spPr>
        <p:txBody>
          <a:bodyPr wrap="none">
            <a:spAutoFit/>
          </a:bodyPr>
          <a:lstStyle/>
          <a:p>
            <a:r>
              <a:rPr lang="en-US" sz="2800" b="1" dirty="0" smtClean="0">
                <a:solidFill>
                  <a:schemeClr val="bg1"/>
                </a:solidFill>
              </a:rPr>
              <a:t>Company Overview</a:t>
            </a:r>
            <a:endParaRPr lang="en-US" sz="2800" b="1" dirty="0">
              <a:solidFill>
                <a:schemeClr val="bg1"/>
              </a:solidFill>
            </a:endParaRPr>
          </a:p>
        </p:txBody>
      </p:sp>
    </p:spTree>
    <p:extLst>
      <p:ext uri="{BB962C8B-B14F-4D97-AF65-F5344CB8AC3E}">
        <p14:creationId xmlns:p14="http://schemas.microsoft.com/office/powerpoint/2010/main" val="1976291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9341"/>
            <a:ext cx="12192000" cy="482105"/>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flipV="1">
            <a:off x="-6751" y="583872"/>
            <a:ext cx="6102751" cy="45719"/>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1" y="6389341"/>
            <a:ext cx="12198351" cy="468660"/>
          </a:xfrm>
          <a:prstGeom prst="rect">
            <a:avLst/>
          </a:prstGeom>
          <a:gradFill flip="none" rotWithShape="1">
            <a:gsLst>
              <a:gs pos="0">
                <a:schemeClr val="bg1">
                  <a:shade val="67500"/>
                  <a:satMod val="115000"/>
                  <a:alpha val="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9462" y="6432075"/>
            <a:ext cx="1428641" cy="393827"/>
          </a:xfrm>
          <a:prstGeom prst="rect">
            <a:avLst/>
          </a:prstGeom>
        </p:spPr>
      </p:pic>
      <p:sp>
        <p:nvSpPr>
          <p:cNvPr id="5" name="Rectangle 4"/>
          <p:cNvSpPr/>
          <p:nvPr/>
        </p:nvSpPr>
        <p:spPr>
          <a:xfrm>
            <a:off x="0" y="6769100"/>
            <a:ext cx="12192000" cy="102347"/>
          </a:xfrm>
          <a:prstGeom prst="rect">
            <a:avLst/>
          </a:prstGeom>
          <a:gradFill flip="none" rotWithShape="1">
            <a:gsLst>
              <a:gs pos="0">
                <a:srgbClr val="FF0000">
                  <a:alpha val="0"/>
                </a:srgbClr>
              </a:gs>
              <a:gs pos="69000">
                <a:srgbClr val="FF0000">
                  <a:alpha val="78000"/>
                </a:srgbClr>
              </a:gs>
              <a:gs pos="100000">
                <a:srgbClr val="ED323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itle 1"/>
          <p:cNvSpPr>
            <a:spLocks noGrp="1"/>
          </p:cNvSpPr>
          <p:nvPr>
            <p:ph type="title"/>
          </p:nvPr>
        </p:nvSpPr>
        <p:spPr>
          <a:xfrm>
            <a:off x="293822" y="105320"/>
            <a:ext cx="7790343" cy="384721"/>
          </a:xfrm>
        </p:spPr>
        <p:txBody>
          <a:bodyPr>
            <a:noAutofit/>
          </a:bodyPr>
          <a:lstStyle/>
          <a:p>
            <a:pPr defTabSz="914377">
              <a:lnSpc>
                <a:spcPct val="90000"/>
              </a:lnSpc>
            </a:pPr>
            <a:r>
              <a:rPr lang="en-US" sz="2800" cap="none" dirty="0" smtClean="0">
                <a:solidFill>
                  <a:srgbClr val="2F5597"/>
                </a:solidFill>
                <a:cs typeface="+mj-cs"/>
              </a:rPr>
              <a:t>Global Footprint</a:t>
            </a:r>
            <a:endParaRPr lang="en-IN" sz="2800" cap="none" dirty="0">
              <a:solidFill>
                <a:srgbClr val="2F5597"/>
              </a:solidFill>
              <a:cs typeface="+mj-cs"/>
            </a:endParaRPr>
          </a:p>
        </p:txBody>
      </p:sp>
      <p:sp>
        <p:nvSpPr>
          <p:cNvPr id="12" name="Content Placeholder 23"/>
          <p:cNvSpPr txBox="1">
            <a:spLocks/>
          </p:cNvSpPr>
          <p:nvPr/>
        </p:nvSpPr>
        <p:spPr>
          <a:xfrm>
            <a:off x="21794" y="646147"/>
            <a:ext cx="10461782" cy="458449"/>
          </a:xfrm>
          <a:prstGeom prst="rect">
            <a:avLst/>
          </a:prstGeom>
          <a:solidFill>
            <a:schemeClr val="accent1">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anchor="ctr" anchorCtr="0"/>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defTabSz="1613733">
              <a:spcBef>
                <a:spcPts val="265"/>
              </a:spcBef>
              <a:spcAft>
                <a:spcPts val="265"/>
              </a:spcAft>
              <a:buNone/>
            </a:pPr>
            <a:r>
              <a:rPr lang="en-US" sz="971" b="1" dirty="0">
                <a:solidFill>
                  <a:prstClr val="black"/>
                </a:solidFill>
                <a:latin typeface="Arial" panose="020B0604020202020204" pitchFamily="34" charset="0"/>
                <a:cs typeface="Arial" panose="020B0604020202020204" pitchFamily="34" charset="0"/>
              </a:rPr>
              <a:t>Filed </a:t>
            </a:r>
            <a:r>
              <a:rPr lang="en-US" sz="971" b="1" dirty="0" smtClean="0">
                <a:solidFill>
                  <a:prstClr val="black"/>
                </a:solidFill>
                <a:latin typeface="Arial" panose="020B0604020202020204" pitchFamily="34" charset="0"/>
                <a:cs typeface="Arial" panose="020B0604020202020204" pitchFamily="34" charset="0"/>
              </a:rPr>
              <a:t>418 </a:t>
            </a:r>
            <a:r>
              <a:rPr lang="en-US" sz="971" b="1" dirty="0">
                <a:solidFill>
                  <a:prstClr val="black"/>
                </a:solidFill>
                <a:latin typeface="Arial" panose="020B0604020202020204" pitchFamily="34" charset="0"/>
                <a:cs typeface="Arial" panose="020B0604020202020204" pitchFamily="34" charset="0"/>
              </a:rPr>
              <a:t>DMFs and CEPs across major markets; United States, Europe, Japan, Russia, Brazil, South Korea, Taiwan, Canada, China and Australia</a:t>
            </a:r>
          </a:p>
        </p:txBody>
      </p:sp>
      <p:grpSp>
        <p:nvGrpSpPr>
          <p:cNvPr id="13" name="Group 12"/>
          <p:cNvGrpSpPr/>
          <p:nvPr/>
        </p:nvGrpSpPr>
        <p:grpSpPr>
          <a:xfrm>
            <a:off x="998791" y="1092189"/>
            <a:ext cx="9497848" cy="5037258"/>
            <a:chOff x="565607" y="1937452"/>
            <a:chExt cx="8922280" cy="4683202"/>
          </a:xfrm>
        </p:grpSpPr>
        <p:sp>
          <p:nvSpPr>
            <p:cNvPr id="14" name="Freeform 174">
              <a:extLst>
                <a:ext uri="{FF2B5EF4-FFF2-40B4-BE49-F238E27FC236}">
                  <a16:creationId xmlns="" xmlns:a16="http://schemas.microsoft.com/office/drawing/2014/main" id="{CDAE87B7-958D-4F49-9DA5-5B8317FBC78F}"/>
                </a:ext>
              </a:extLst>
            </p:cNvPr>
            <p:cNvSpPr>
              <a:spLocks noChangeAspect="1"/>
            </p:cNvSpPr>
            <p:nvPr/>
          </p:nvSpPr>
          <p:spPr bwMode="gray">
            <a:xfrm>
              <a:off x="2543270" y="4394172"/>
              <a:ext cx="152534" cy="83444"/>
            </a:xfrm>
            <a:custGeom>
              <a:avLst/>
              <a:gdLst>
                <a:gd name="T0" fmla="*/ 285 w 285"/>
                <a:gd name="T1" fmla="*/ 46 h 141"/>
                <a:gd name="T2" fmla="*/ 275 w 285"/>
                <a:gd name="T3" fmla="*/ 46 h 141"/>
                <a:gd name="T4" fmla="*/ 239 w 285"/>
                <a:gd name="T5" fmla="*/ 65 h 141"/>
                <a:gd name="T6" fmla="*/ 224 w 285"/>
                <a:gd name="T7" fmla="*/ 63 h 141"/>
                <a:gd name="T8" fmla="*/ 213 w 285"/>
                <a:gd name="T9" fmla="*/ 56 h 141"/>
                <a:gd name="T10" fmla="*/ 199 w 285"/>
                <a:gd name="T11" fmla="*/ 82 h 141"/>
                <a:gd name="T12" fmla="*/ 192 w 285"/>
                <a:gd name="T13" fmla="*/ 82 h 141"/>
                <a:gd name="T14" fmla="*/ 170 w 285"/>
                <a:gd name="T15" fmla="*/ 99 h 141"/>
                <a:gd name="T16" fmla="*/ 153 w 285"/>
                <a:gd name="T17" fmla="*/ 91 h 141"/>
                <a:gd name="T18" fmla="*/ 145 w 285"/>
                <a:gd name="T19" fmla="*/ 107 h 141"/>
                <a:gd name="T20" fmla="*/ 125 w 285"/>
                <a:gd name="T21" fmla="*/ 107 h 141"/>
                <a:gd name="T22" fmla="*/ 124 w 285"/>
                <a:gd name="T23" fmla="*/ 125 h 141"/>
                <a:gd name="T24" fmla="*/ 113 w 285"/>
                <a:gd name="T25" fmla="*/ 139 h 141"/>
                <a:gd name="T26" fmla="*/ 97 w 285"/>
                <a:gd name="T27" fmla="*/ 141 h 141"/>
                <a:gd name="T28" fmla="*/ 88 w 285"/>
                <a:gd name="T29" fmla="*/ 124 h 141"/>
                <a:gd name="T30" fmla="*/ 79 w 285"/>
                <a:gd name="T31" fmla="*/ 122 h 141"/>
                <a:gd name="T32" fmla="*/ 77 w 285"/>
                <a:gd name="T33" fmla="*/ 105 h 141"/>
                <a:gd name="T34" fmla="*/ 71 w 285"/>
                <a:gd name="T35" fmla="*/ 100 h 141"/>
                <a:gd name="T36" fmla="*/ 63 w 285"/>
                <a:gd name="T37" fmla="*/ 97 h 141"/>
                <a:gd name="T38" fmla="*/ 45 w 285"/>
                <a:gd name="T39" fmla="*/ 99 h 141"/>
                <a:gd name="T40" fmla="*/ 15 w 285"/>
                <a:gd name="T41" fmla="*/ 77 h 141"/>
                <a:gd name="T42" fmla="*/ 0 w 285"/>
                <a:gd name="T43" fmla="*/ 73 h 141"/>
                <a:gd name="T44" fmla="*/ 11 w 285"/>
                <a:gd name="T45" fmla="*/ 63 h 141"/>
                <a:gd name="T46" fmla="*/ 11 w 285"/>
                <a:gd name="T47" fmla="*/ 49 h 141"/>
                <a:gd name="T48" fmla="*/ 48 w 285"/>
                <a:gd name="T49" fmla="*/ 20 h 141"/>
                <a:gd name="T50" fmla="*/ 51 w 285"/>
                <a:gd name="T51" fmla="*/ 10 h 141"/>
                <a:gd name="T52" fmla="*/ 79 w 285"/>
                <a:gd name="T53" fmla="*/ 7 h 141"/>
                <a:gd name="T54" fmla="*/ 124 w 285"/>
                <a:gd name="T55" fmla="*/ 10 h 141"/>
                <a:gd name="T56" fmla="*/ 168 w 285"/>
                <a:gd name="T57" fmla="*/ 0 h 141"/>
                <a:gd name="T58" fmla="*/ 176 w 285"/>
                <a:gd name="T59" fmla="*/ 6 h 141"/>
                <a:gd name="T60" fmla="*/ 204 w 285"/>
                <a:gd name="T61" fmla="*/ 1 h 141"/>
                <a:gd name="T62" fmla="*/ 246 w 285"/>
                <a:gd name="T63" fmla="*/ 14 h 141"/>
                <a:gd name="T64" fmla="*/ 277 w 285"/>
                <a:gd name="T65" fmla="*/ 32 h 141"/>
                <a:gd name="T66" fmla="*/ 285 w 285"/>
                <a:gd name="T67" fmla="*/ 46 h 1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141"/>
                <a:gd name="T104" fmla="*/ 285 w 285"/>
                <a:gd name="T105" fmla="*/ 141 h 1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141">
                  <a:moveTo>
                    <a:pt x="285" y="46"/>
                  </a:moveTo>
                  <a:lnTo>
                    <a:pt x="275" y="46"/>
                  </a:lnTo>
                  <a:lnTo>
                    <a:pt x="239" y="65"/>
                  </a:lnTo>
                  <a:lnTo>
                    <a:pt x="224" y="63"/>
                  </a:lnTo>
                  <a:lnTo>
                    <a:pt x="213" y="56"/>
                  </a:lnTo>
                  <a:lnTo>
                    <a:pt x="199" y="82"/>
                  </a:lnTo>
                  <a:lnTo>
                    <a:pt x="192" y="82"/>
                  </a:lnTo>
                  <a:lnTo>
                    <a:pt x="170" y="99"/>
                  </a:lnTo>
                  <a:lnTo>
                    <a:pt x="153" y="91"/>
                  </a:lnTo>
                  <a:lnTo>
                    <a:pt x="145" y="107"/>
                  </a:lnTo>
                  <a:lnTo>
                    <a:pt x="125" y="107"/>
                  </a:lnTo>
                  <a:lnTo>
                    <a:pt x="124" y="125"/>
                  </a:lnTo>
                  <a:lnTo>
                    <a:pt x="113" y="139"/>
                  </a:lnTo>
                  <a:lnTo>
                    <a:pt x="97" y="141"/>
                  </a:lnTo>
                  <a:lnTo>
                    <a:pt x="88" y="124"/>
                  </a:lnTo>
                  <a:lnTo>
                    <a:pt x="79" y="122"/>
                  </a:lnTo>
                  <a:lnTo>
                    <a:pt x="77" y="105"/>
                  </a:lnTo>
                  <a:lnTo>
                    <a:pt x="71" y="100"/>
                  </a:lnTo>
                  <a:lnTo>
                    <a:pt x="63" y="97"/>
                  </a:lnTo>
                  <a:lnTo>
                    <a:pt x="45" y="99"/>
                  </a:lnTo>
                  <a:lnTo>
                    <a:pt x="15" y="77"/>
                  </a:lnTo>
                  <a:lnTo>
                    <a:pt x="0" y="73"/>
                  </a:lnTo>
                  <a:lnTo>
                    <a:pt x="11" y="63"/>
                  </a:lnTo>
                  <a:lnTo>
                    <a:pt x="11" y="49"/>
                  </a:lnTo>
                  <a:lnTo>
                    <a:pt x="48" y="20"/>
                  </a:lnTo>
                  <a:lnTo>
                    <a:pt x="51" y="10"/>
                  </a:lnTo>
                  <a:lnTo>
                    <a:pt x="79" y="7"/>
                  </a:lnTo>
                  <a:lnTo>
                    <a:pt x="124" y="10"/>
                  </a:lnTo>
                  <a:lnTo>
                    <a:pt x="168" y="0"/>
                  </a:lnTo>
                  <a:lnTo>
                    <a:pt x="176" y="6"/>
                  </a:lnTo>
                  <a:lnTo>
                    <a:pt x="204" y="1"/>
                  </a:lnTo>
                  <a:lnTo>
                    <a:pt x="246" y="14"/>
                  </a:lnTo>
                  <a:lnTo>
                    <a:pt x="277" y="32"/>
                  </a:lnTo>
                  <a:lnTo>
                    <a:pt x="285" y="46"/>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5" name="Freeform 185">
              <a:extLst>
                <a:ext uri="{FF2B5EF4-FFF2-40B4-BE49-F238E27FC236}">
                  <a16:creationId xmlns="" xmlns:a16="http://schemas.microsoft.com/office/drawing/2014/main" id="{3D00C9C6-CEEE-4BBA-93B1-6E7A39E7D066}"/>
                </a:ext>
              </a:extLst>
            </p:cNvPr>
            <p:cNvSpPr>
              <a:spLocks noChangeAspect="1" noEditPoints="1"/>
            </p:cNvSpPr>
            <p:nvPr/>
          </p:nvSpPr>
          <p:spPr bwMode="gray">
            <a:xfrm>
              <a:off x="1831453" y="3906772"/>
              <a:ext cx="778442" cy="527224"/>
            </a:xfrm>
            <a:custGeom>
              <a:avLst/>
              <a:gdLst>
                <a:gd name="T0" fmla="*/ 238 w 1450"/>
                <a:gd name="T1" fmla="*/ 82 h 908"/>
                <a:gd name="T2" fmla="*/ 280 w 1450"/>
                <a:gd name="T3" fmla="*/ 184 h 908"/>
                <a:gd name="T4" fmla="*/ 361 w 1450"/>
                <a:gd name="T5" fmla="*/ 285 h 908"/>
                <a:gd name="T6" fmla="*/ 412 w 1450"/>
                <a:gd name="T7" fmla="*/ 356 h 908"/>
                <a:gd name="T8" fmla="*/ 463 w 1450"/>
                <a:gd name="T9" fmla="*/ 390 h 908"/>
                <a:gd name="T10" fmla="*/ 537 w 1450"/>
                <a:gd name="T11" fmla="*/ 477 h 908"/>
                <a:gd name="T12" fmla="*/ 607 w 1450"/>
                <a:gd name="T13" fmla="*/ 590 h 908"/>
                <a:gd name="T14" fmla="*/ 597 w 1450"/>
                <a:gd name="T15" fmla="*/ 661 h 908"/>
                <a:gd name="T16" fmla="*/ 739 w 1450"/>
                <a:gd name="T17" fmla="*/ 749 h 908"/>
                <a:gd name="T18" fmla="*/ 930 w 1450"/>
                <a:gd name="T19" fmla="*/ 837 h 908"/>
                <a:gd name="T20" fmla="*/ 1071 w 1450"/>
                <a:gd name="T21" fmla="*/ 832 h 908"/>
                <a:gd name="T22" fmla="*/ 1203 w 1450"/>
                <a:gd name="T23" fmla="*/ 883 h 908"/>
                <a:gd name="T24" fmla="*/ 1230 w 1450"/>
                <a:gd name="T25" fmla="*/ 775 h 908"/>
                <a:gd name="T26" fmla="*/ 1354 w 1450"/>
                <a:gd name="T27" fmla="*/ 749 h 908"/>
                <a:gd name="T28" fmla="*/ 1389 w 1450"/>
                <a:gd name="T29" fmla="*/ 721 h 908"/>
                <a:gd name="T30" fmla="*/ 1408 w 1450"/>
                <a:gd name="T31" fmla="*/ 676 h 908"/>
                <a:gd name="T32" fmla="*/ 1443 w 1450"/>
                <a:gd name="T33" fmla="*/ 607 h 908"/>
                <a:gd name="T34" fmla="*/ 1403 w 1450"/>
                <a:gd name="T35" fmla="*/ 569 h 908"/>
                <a:gd name="T36" fmla="*/ 1276 w 1450"/>
                <a:gd name="T37" fmla="*/ 644 h 908"/>
                <a:gd name="T38" fmla="*/ 1215 w 1450"/>
                <a:gd name="T39" fmla="*/ 721 h 908"/>
                <a:gd name="T40" fmla="*/ 1125 w 1450"/>
                <a:gd name="T41" fmla="*/ 726 h 908"/>
                <a:gd name="T42" fmla="*/ 1037 w 1450"/>
                <a:gd name="T43" fmla="*/ 704 h 908"/>
                <a:gd name="T44" fmla="*/ 966 w 1450"/>
                <a:gd name="T45" fmla="*/ 594 h 908"/>
                <a:gd name="T46" fmla="*/ 950 w 1450"/>
                <a:gd name="T47" fmla="*/ 481 h 908"/>
                <a:gd name="T48" fmla="*/ 975 w 1450"/>
                <a:gd name="T49" fmla="*/ 376 h 908"/>
                <a:gd name="T50" fmla="*/ 961 w 1450"/>
                <a:gd name="T51" fmla="*/ 356 h 908"/>
                <a:gd name="T52" fmla="*/ 869 w 1450"/>
                <a:gd name="T53" fmla="*/ 308 h 908"/>
                <a:gd name="T54" fmla="*/ 805 w 1450"/>
                <a:gd name="T55" fmla="*/ 189 h 908"/>
                <a:gd name="T56" fmla="*/ 692 w 1450"/>
                <a:gd name="T57" fmla="*/ 198 h 908"/>
                <a:gd name="T58" fmla="*/ 586 w 1450"/>
                <a:gd name="T59" fmla="*/ 93 h 908"/>
                <a:gd name="T60" fmla="*/ 498 w 1450"/>
                <a:gd name="T61" fmla="*/ 45 h 908"/>
                <a:gd name="T62" fmla="*/ 268 w 1450"/>
                <a:gd name="T63" fmla="*/ 45 h 908"/>
                <a:gd name="T64" fmla="*/ 92 w 1450"/>
                <a:gd name="T65" fmla="*/ 6 h 908"/>
                <a:gd name="T66" fmla="*/ 109 w 1450"/>
                <a:gd name="T67" fmla="*/ 124 h 908"/>
                <a:gd name="T68" fmla="*/ 197 w 1450"/>
                <a:gd name="T69" fmla="*/ 224 h 908"/>
                <a:gd name="T70" fmla="*/ 173 w 1450"/>
                <a:gd name="T71" fmla="*/ 261 h 908"/>
                <a:gd name="T72" fmla="*/ 181 w 1450"/>
                <a:gd name="T73" fmla="*/ 289 h 908"/>
                <a:gd name="T74" fmla="*/ 244 w 1450"/>
                <a:gd name="T75" fmla="*/ 319 h 908"/>
                <a:gd name="T76" fmla="*/ 282 w 1450"/>
                <a:gd name="T77" fmla="*/ 416 h 908"/>
                <a:gd name="T78" fmla="*/ 311 w 1450"/>
                <a:gd name="T79" fmla="*/ 427 h 908"/>
                <a:gd name="T80" fmla="*/ 405 w 1450"/>
                <a:gd name="T81" fmla="*/ 495 h 908"/>
                <a:gd name="T82" fmla="*/ 367 w 1450"/>
                <a:gd name="T83" fmla="*/ 446 h 908"/>
                <a:gd name="T84" fmla="*/ 341 w 1450"/>
                <a:gd name="T85" fmla="*/ 379 h 908"/>
                <a:gd name="T86" fmla="*/ 305 w 1450"/>
                <a:gd name="T87" fmla="*/ 325 h 908"/>
                <a:gd name="T88" fmla="*/ 261 w 1450"/>
                <a:gd name="T89" fmla="*/ 258 h 908"/>
                <a:gd name="T90" fmla="*/ 217 w 1450"/>
                <a:gd name="T91" fmla="*/ 182 h 908"/>
                <a:gd name="T92" fmla="*/ 163 w 1450"/>
                <a:gd name="T93" fmla="*/ 84 h 908"/>
                <a:gd name="T94" fmla="*/ 1450 w 1450"/>
                <a:gd name="T95" fmla="*/ 619 h 908"/>
                <a:gd name="T96" fmla="*/ 269 w 1450"/>
                <a:gd name="T97" fmla="*/ 207 h 908"/>
                <a:gd name="T98" fmla="*/ 241 w 1450"/>
                <a:gd name="T99" fmla="*/ 198 h 908"/>
                <a:gd name="T100" fmla="*/ 144 w 1450"/>
                <a:gd name="T101" fmla="*/ 248 h 908"/>
                <a:gd name="T102" fmla="*/ 967 w 1450"/>
                <a:gd name="T103" fmla="*/ 396 h 9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50"/>
                <a:gd name="T157" fmla="*/ 0 h 908"/>
                <a:gd name="T158" fmla="*/ 1450 w 1450"/>
                <a:gd name="T159" fmla="*/ 908 h 9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50" h="908">
                  <a:moveTo>
                    <a:pt x="159" y="45"/>
                  </a:moveTo>
                  <a:lnTo>
                    <a:pt x="190" y="63"/>
                  </a:lnTo>
                  <a:lnTo>
                    <a:pt x="207" y="63"/>
                  </a:lnTo>
                  <a:lnTo>
                    <a:pt x="214" y="74"/>
                  </a:lnTo>
                  <a:lnTo>
                    <a:pt x="238" y="82"/>
                  </a:lnTo>
                  <a:lnTo>
                    <a:pt x="243" y="110"/>
                  </a:lnTo>
                  <a:lnTo>
                    <a:pt x="258" y="148"/>
                  </a:lnTo>
                  <a:lnTo>
                    <a:pt x="268" y="156"/>
                  </a:lnTo>
                  <a:lnTo>
                    <a:pt x="274" y="177"/>
                  </a:lnTo>
                  <a:lnTo>
                    <a:pt x="280" y="184"/>
                  </a:lnTo>
                  <a:lnTo>
                    <a:pt x="297" y="214"/>
                  </a:lnTo>
                  <a:lnTo>
                    <a:pt x="334" y="249"/>
                  </a:lnTo>
                  <a:lnTo>
                    <a:pt x="356" y="257"/>
                  </a:lnTo>
                  <a:lnTo>
                    <a:pt x="354" y="272"/>
                  </a:lnTo>
                  <a:lnTo>
                    <a:pt x="361" y="285"/>
                  </a:lnTo>
                  <a:lnTo>
                    <a:pt x="382" y="299"/>
                  </a:lnTo>
                  <a:lnTo>
                    <a:pt x="395" y="317"/>
                  </a:lnTo>
                  <a:lnTo>
                    <a:pt x="407" y="317"/>
                  </a:lnTo>
                  <a:lnTo>
                    <a:pt x="422" y="333"/>
                  </a:lnTo>
                  <a:lnTo>
                    <a:pt x="412" y="356"/>
                  </a:lnTo>
                  <a:lnTo>
                    <a:pt x="418" y="373"/>
                  </a:lnTo>
                  <a:lnTo>
                    <a:pt x="433" y="368"/>
                  </a:lnTo>
                  <a:lnTo>
                    <a:pt x="433" y="382"/>
                  </a:lnTo>
                  <a:lnTo>
                    <a:pt x="455" y="392"/>
                  </a:lnTo>
                  <a:lnTo>
                    <a:pt x="463" y="390"/>
                  </a:lnTo>
                  <a:lnTo>
                    <a:pt x="480" y="405"/>
                  </a:lnTo>
                  <a:lnTo>
                    <a:pt x="481" y="426"/>
                  </a:lnTo>
                  <a:lnTo>
                    <a:pt x="526" y="460"/>
                  </a:lnTo>
                  <a:lnTo>
                    <a:pt x="531" y="473"/>
                  </a:lnTo>
                  <a:lnTo>
                    <a:pt x="537" y="477"/>
                  </a:lnTo>
                  <a:lnTo>
                    <a:pt x="551" y="498"/>
                  </a:lnTo>
                  <a:lnTo>
                    <a:pt x="583" y="526"/>
                  </a:lnTo>
                  <a:lnTo>
                    <a:pt x="590" y="558"/>
                  </a:lnTo>
                  <a:lnTo>
                    <a:pt x="597" y="565"/>
                  </a:lnTo>
                  <a:lnTo>
                    <a:pt x="607" y="590"/>
                  </a:lnTo>
                  <a:lnTo>
                    <a:pt x="605" y="602"/>
                  </a:lnTo>
                  <a:lnTo>
                    <a:pt x="597" y="612"/>
                  </a:lnTo>
                  <a:lnTo>
                    <a:pt x="603" y="624"/>
                  </a:lnTo>
                  <a:lnTo>
                    <a:pt x="586" y="634"/>
                  </a:lnTo>
                  <a:lnTo>
                    <a:pt x="597" y="661"/>
                  </a:lnTo>
                  <a:lnTo>
                    <a:pt x="627" y="688"/>
                  </a:lnTo>
                  <a:lnTo>
                    <a:pt x="647" y="693"/>
                  </a:lnTo>
                  <a:lnTo>
                    <a:pt x="668" y="709"/>
                  </a:lnTo>
                  <a:lnTo>
                    <a:pt x="688" y="734"/>
                  </a:lnTo>
                  <a:lnTo>
                    <a:pt x="739" y="749"/>
                  </a:lnTo>
                  <a:lnTo>
                    <a:pt x="756" y="751"/>
                  </a:lnTo>
                  <a:lnTo>
                    <a:pt x="803" y="786"/>
                  </a:lnTo>
                  <a:lnTo>
                    <a:pt x="894" y="819"/>
                  </a:lnTo>
                  <a:lnTo>
                    <a:pt x="902" y="817"/>
                  </a:lnTo>
                  <a:lnTo>
                    <a:pt x="930" y="837"/>
                  </a:lnTo>
                  <a:lnTo>
                    <a:pt x="958" y="848"/>
                  </a:lnTo>
                  <a:lnTo>
                    <a:pt x="981" y="849"/>
                  </a:lnTo>
                  <a:lnTo>
                    <a:pt x="1004" y="859"/>
                  </a:lnTo>
                  <a:lnTo>
                    <a:pt x="1021" y="859"/>
                  </a:lnTo>
                  <a:lnTo>
                    <a:pt x="1071" y="832"/>
                  </a:lnTo>
                  <a:lnTo>
                    <a:pt x="1100" y="835"/>
                  </a:lnTo>
                  <a:lnTo>
                    <a:pt x="1139" y="852"/>
                  </a:lnTo>
                  <a:lnTo>
                    <a:pt x="1199" y="908"/>
                  </a:lnTo>
                  <a:lnTo>
                    <a:pt x="1205" y="890"/>
                  </a:lnTo>
                  <a:lnTo>
                    <a:pt x="1203" y="883"/>
                  </a:lnTo>
                  <a:lnTo>
                    <a:pt x="1232" y="835"/>
                  </a:lnTo>
                  <a:lnTo>
                    <a:pt x="1278" y="834"/>
                  </a:lnTo>
                  <a:lnTo>
                    <a:pt x="1279" y="822"/>
                  </a:lnTo>
                  <a:lnTo>
                    <a:pt x="1265" y="803"/>
                  </a:lnTo>
                  <a:lnTo>
                    <a:pt x="1230" y="775"/>
                  </a:lnTo>
                  <a:lnTo>
                    <a:pt x="1259" y="775"/>
                  </a:lnTo>
                  <a:lnTo>
                    <a:pt x="1259" y="751"/>
                  </a:lnTo>
                  <a:lnTo>
                    <a:pt x="1303" y="751"/>
                  </a:lnTo>
                  <a:lnTo>
                    <a:pt x="1338" y="751"/>
                  </a:lnTo>
                  <a:lnTo>
                    <a:pt x="1354" y="749"/>
                  </a:lnTo>
                  <a:lnTo>
                    <a:pt x="1367" y="726"/>
                  </a:lnTo>
                  <a:lnTo>
                    <a:pt x="1375" y="724"/>
                  </a:lnTo>
                  <a:lnTo>
                    <a:pt x="1386" y="705"/>
                  </a:lnTo>
                  <a:lnTo>
                    <a:pt x="1391" y="707"/>
                  </a:lnTo>
                  <a:lnTo>
                    <a:pt x="1389" y="721"/>
                  </a:lnTo>
                  <a:lnTo>
                    <a:pt x="1396" y="724"/>
                  </a:lnTo>
                  <a:lnTo>
                    <a:pt x="1396" y="744"/>
                  </a:lnTo>
                  <a:lnTo>
                    <a:pt x="1400" y="741"/>
                  </a:lnTo>
                  <a:lnTo>
                    <a:pt x="1414" y="684"/>
                  </a:lnTo>
                  <a:lnTo>
                    <a:pt x="1408" y="676"/>
                  </a:lnTo>
                  <a:lnTo>
                    <a:pt x="1414" y="671"/>
                  </a:lnTo>
                  <a:lnTo>
                    <a:pt x="1414" y="667"/>
                  </a:lnTo>
                  <a:lnTo>
                    <a:pt x="1408" y="662"/>
                  </a:lnTo>
                  <a:lnTo>
                    <a:pt x="1426" y="624"/>
                  </a:lnTo>
                  <a:lnTo>
                    <a:pt x="1443" y="607"/>
                  </a:lnTo>
                  <a:lnTo>
                    <a:pt x="1447" y="590"/>
                  </a:lnTo>
                  <a:lnTo>
                    <a:pt x="1440" y="573"/>
                  </a:lnTo>
                  <a:lnTo>
                    <a:pt x="1414" y="569"/>
                  </a:lnTo>
                  <a:lnTo>
                    <a:pt x="1403" y="580"/>
                  </a:lnTo>
                  <a:lnTo>
                    <a:pt x="1403" y="569"/>
                  </a:lnTo>
                  <a:lnTo>
                    <a:pt x="1389" y="566"/>
                  </a:lnTo>
                  <a:lnTo>
                    <a:pt x="1352" y="578"/>
                  </a:lnTo>
                  <a:lnTo>
                    <a:pt x="1312" y="582"/>
                  </a:lnTo>
                  <a:lnTo>
                    <a:pt x="1284" y="594"/>
                  </a:lnTo>
                  <a:lnTo>
                    <a:pt x="1276" y="644"/>
                  </a:lnTo>
                  <a:lnTo>
                    <a:pt x="1262" y="681"/>
                  </a:lnTo>
                  <a:lnTo>
                    <a:pt x="1241" y="696"/>
                  </a:lnTo>
                  <a:lnTo>
                    <a:pt x="1242" y="712"/>
                  </a:lnTo>
                  <a:lnTo>
                    <a:pt x="1227" y="721"/>
                  </a:lnTo>
                  <a:lnTo>
                    <a:pt x="1215" y="721"/>
                  </a:lnTo>
                  <a:lnTo>
                    <a:pt x="1211" y="712"/>
                  </a:lnTo>
                  <a:lnTo>
                    <a:pt x="1190" y="710"/>
                  </a:lnTo>
                  <a:lnTo>
                    <a:pt x="1186" y="712"/>
                  </a:lnTo>
                  <a:lnTo>
                    <a:pt x="1165" y="721"/>
                  </a:lnTo>
                  <a:lnTo>
                    <a:pt x="1125" y="726"/>
                  </a:lnTo>
                  <a:lnTo>
                    <a:pt x="1106" y="735"/>
                  </a:lnTo>
                  <a:lnTo>
                    <a:pt x="1094" y="735"/>
                  </a:lnTo>
                  <a:lnTo>
                    <a:pt x="1071" y="713"/>
                  </a:lnTo>
                  <a:lnTo>
                    <a:pt x="1057" y="713"/>
                  </a:lnTo>
                  <a:lnTo>
                    <a:pt x="1037" y="704"/>
                  </a:lnTo>
                  <a:lnTo>
                    <a:pt x="1018" y="687"/>
                  </a:lnTo>
                  <a:lnTo>
                    <a:pt x="1004" y="650"/>
                  </a:lnTo>
                  <a:lnTo>
                    <a:pt x="981" y="622"/>
                  </a:lnTo>
                  <a:lnTo>
                    <a:pt x="969" y="602"/>
                  </a:lnTo>
                  <a:lnTo>
                    <a:pt x="966" y="594"/>
                  </a:lnTo>
                  <a:lnTo>
                    <a:pt x="971" y="583"/>
                  </a:lnTo>
                  <a:lnTo>
                    <a:pt x="969" y="574"/>
                  </a:lnTo>
                  <a:lnTo>
                    <a:pt x="954" y="558"/>
                  </a:lnTo>
                  <a:lnTo>
                    <a:pt x="947" y="541"/>
                  </a:lnTo>
                  <a:lnTo>
                    <a:pt x="950" y="481"/>
                  </a:lnTo>
                  <a:lnTo>
                    <a:pt x="942" y="418"/>
                  </a:lnTo>
                  <a:lnTo>
                    <a:pt x="953" y="402"/>
                  </a:lnTo>
                  <a:lnTo>
                    <a:pt x="954" y="385"/>
                  </a:lnTo>
                  <a:lnTo>
                    <a:pt x="969" y="384"/>
                  </a:lnTo>
                  <a:lnTo>
                    <a:pt x="975" y="376"/>
                  </a:lnTo>
                  <a:lnTo>
                    <a:pt x="978" y="363"/>
                  </a:lnTo>
                  <a:lnTo>
                    <a:pt x="969" y="371"/>
                  </a:lnTo>
                  <a:lnTo>
                    <a:pt x="975" y="356"/>
                  </a:lnTo>
                  <a:lnTo>
                    <a:pt x="976" y="354"/>
                  </a:lnTo>
                  <a:lnTo>
                    <a:pt x="961" y="356"/>
                  </a:lnTo>
                  <a:lnTo>
                    <a:pt x="945" y="348"/>
                  </a:lnTo>
                  <a:lnTo>
                    <a:pt x="922" y="346"/>
                  </a:lnTo>
                  <a:lnTo>
                    <a:pt x="899" y="337"/>
                  </a:lnTo>
                  <a:lnTo>
                    <a:pt x="885" y="329"/>
                  </a:lnTo>
                  <a:lnTo>
                    <a:pt x="869" y="308"/>
                  </a:lnTo>
                  <a:lnTo>
                    <a:pt x="857" y="266"/>
                  </a:lnTo>
                  <a:lnTo>
                    <a:pt x="842" y="257"/>
                  </a:lnTo>
                  <a:lnTo>
                    <a:pt x="835" y="241"/>
                  </a:lnTo>
                  <a:lnTo>
                    <a:pt x="822" y="228"/>
                  </a:lnTo>
                  <a:lnTo>
                    <a:pt x="805" y="189"/>
                  </a:lnTo>
                  <a:lnTo>
                    <a:pt x="778" y="160"/>
                  </a:lnTo>
                  <a:lnTo>
                    <a:pt x="769" y="152"/>
                  </a:lnTo>
                  <a:lnTo>
                    <a:pt x="724" y="150"/>
                  </a:lnTo>
                  <a:lnTo>
                    <a:pt x="713" y="155"/>
                  </a:lnTo>
                  <a:lnTo>
                    <a:pt x="692" y="198"/>
                  </a:lnTo>
                  <a:lnTo>
                    <a:pt x="673" y="192"/>
                  </a:lnTo>
                  <a:lnTo>
                    <a:pt x="636" y="167"/>
                  </a:lnTo>
                  <a:lnTo>
                    <a:pt x="624" y="150"/>
                  </a:lnTo>
                  <a:lnTo>
                    <a:pt x="611" y="108"/>
                  </a:lnTo>
                  <a:lnTo>
                    <a:pt x="586" y="93"/>
                  </a:lnTo>
                  <a:lnTo>
                    <a:pt x="563" y="67"/>
                  </a:lnTo>
                  <a:lnTo>
                    <a:pt x="552" y="62"/>
                  </a:lnTo>
                  <a:lnTo>
                    <a:pt x="548" y="51"/>
                  </a:lnTo>
                  <a:lnTo>
                    <a:pt x="534" y="45"/>
                  </a:lnTo>
                  <a:lnTo>
                    <a:pt x="498" y="45"/>
                  </a:lnTo>
                  <a:lnTo>
                    <a:pt x="459" y="45"/>
                  </a:lnTo>
                  <a:lnTo>
                    <a:pt x="458" y="70"/>
                  </a:lnTo>
                  <a:lnTo>
                    <a:pt x="382" y="70"/>
                  </a:lnTo>
                  <a:lnTo>
                    <a:pt x="334" y="70"/>
                  </a:lnTo>
                  <a:lnTo>
                    <a:pt x="268" y="45"/>
                  </a:lnTo>
                  <a:lnTo>
                    <a:pt x="202" y="21"/>
                  </a:lnTo>
                  <a:lnTo>
                    <a:pt x="158" y="4"/>
                  </a:lnTo>
                  <a:lnTo>
                    <a:pt x="158" y="0"/>
                  </a:lnTo>
                  <a:lnTo>
                    <a:pt x="126" y="3"/>
                  </a:lnTo>
                  <a:lnTo>
                    <a:pt x="92" y="6"/>
                  </a:lnTo>
                  <a:lnTo>
                    <a:pt x="53" y="8"/>
                  </a:lnTo>
                  <a:lnTo>
                    <a:pt x="79" y="46"/>
                  </a:lnTo>
                  <a:lnTo>
                    <a:pt x="79" y="60"/>
                  </a:lnTo>
                  <a:lnTo>
                    <a:pt x="102" y="99"/>
                  </a:lnTo>
                  <a:lnTo>
                    <a:pt x="109" y="124"/>
                  </a:lnTo>
                  <a:lnTo>
                    <a:pt x="114" y="122"/>
                  </a:lnTo>
                  <a:lnTo>
                    <a:pt x="122" y="156"/>
                  </a:lnTo>
                  <a:lnTo>
                    <a:pt x="148" y="175"/>
                  </a:lnTo>
                  <a:lnTo>
                    <a:pt x="155" y="175"/>
                  </a:lnTo>
                  <a:lnTo>
                    <a:pt x="197" y="224"/>
                  </a:lnTo>
                  <a:lnTo>
                    <a:pt x="198" y="248"/>
                  </a:lnTo>
                  <a:lnTo>
                    <a:pt x="192" y="252"/>
                  </a:lnTo>
                  <a:lnTo>
                    <a:pt x="193" y="260"/>
                  </a:lnTo>
                  <a:lnTo>
                    <a:pt x="187" y="257"/>
                  </a:lnTo>
                  <a:lnTo>
                    <a:pt x="173" y="261"/>
                  </a:lnTo>
                  <a:lnTo>
                    <a:pt x="155" y="260"/>
                  </a:lnTo>
                  <a:lnTo>
                    <a:pt x="155" y="265"/>
                  </a:lnTo>
                  <a:lnTo>
                    <a:pt x="159" y="265"/>
                  </a:lnTo>
                  <a:lnTo>
                    <a:pt x="176" y="275"/>
                  </a:lnTo>
                  <a:lnTo>
                    <a:pt x="181" y="289"/>
                  </a:lnTo>
                  <a:lnTo>
                    <a:pt x="197" y="294"/>
                  </a:lnTo>
                  <a:lnTo>
                    <a:pt x="221" y="312"/>
                  </a:lnTo>
                  <a:lnTo>
                    <a:pt x="231" y="314"/>
                  </a:lnTo>
                  <a:lnTo>
                    <a:pt x="241" y="303"/>
                  </a:lnTo>
                  <a:lnTo>
                    <a:pt x="244" y="319"/>
                  </a:lnTo>
                  <a:lnTo>
                    <a:pt x="254" y="333"/>
                  </a:lnTo>
                  <a:lnTo>
                    <a:pt x="275" y="342"/>
                  </a:lnTo>
                  <a:lnTo>
                    <a:pt x="286" y="365"/>
                  </a:lnTo>
                  <a:lnTo>
                    <a:pt x="288" y="390"/>
                  </a:lnTo>
                  <a:lnTo>
                    <a:pt x="282" y="416"/>
                  </a:lnTo>
                  <a:lnTo>
                    <a:pt x="286" y="410"/>
                  </a:lnTo>
                  <a:lnTo>
                    <a:pt x="288" y="416"/>
                  </a:lnTo>
                  <a:lnTo>
                    <a:pt x="299" y="418"/>
                  </a:lnTo>
                  <a:lnTo>
                    <a:pt x="302" y="426"/>
                  </a:lnTo>
                  <a:lnTo>
                    <a:pt x="311" y="427"/>
                  </a:lnTo>
                  <a:lnTo>
                    <a:pt x="319" y="439"/>
                  </a:lnTo>
                  <a:lnTo>
                    <a:pt x="363" y="472"/>
                  </a:lnTo>
                  <a:lnTo>
                    <a:pt x="373" y="481"/>
                  </a:lnTo>
                  <a:lnTo>
                    <a:pt x="385" y="509"/>
                  </a:lnTo>
                  <a:lnTo>
                    <a:pt x="405" y="495"/>
                  </a:lnTo>
                  <a:lnTo>
                    <a:pt x="410" y="483"/>
                  </a:lnTo>
                  <a:lnTo>
                    <a:pt x="407" y="477"/>
                  </a:lnTo>
                  <a:lnTo>
                    <a:pt x="393" y="455"/>
                  </a:lnTo>
                  <a:lnTo>
                    <a:pt x="375" y="439"/>
                  </a:lnTo>
                  <a:lnTo>
                    <a:pt x="367" y="446"/>
                  </a:lnTo>
                  <a:lnTo>
                    <a:pt x="358" y="439"/>
                  </a:lnTo>
                  <a:lnTo>
                    <a:pt x="351" y="424"/>
                  </a:lnTo>
                  <a:lnTo>
                    <a:pt x="351" y="410"/>
                  </a:lnTo>
                  <a:lnTo>
                    <a:pt x="341" y="393"/>
                  </a:lnTo>
                  <a:lnTo>
                    <a:pt x="341" y="379"/>
                  </a:lnTo>
                  <a:lnTo>
                    <a:pt x="325" y="363"/>
                  </a:lnTo>
                  <a:lnTo>
                    <a:pt x="322" y="339"/>
                  </a:lnTo>
                  <a:lnTo>
                    <a:pt x="312" y="317"/>
                  </a:lnTo>
                  <a:lnTo>
                    <a:pt x="300" y="311"/>
                  </a:lnTo>
                  <a:lnTo>
                    <a:pt x="305" y="325"/>
                  </a:lnTo>
                  <a:lnTo>
                    <a:pt x="299" y="319"/>
                  </a:lnTo>
                  <a:lnTo>
                    <a:pt x="294" y="300"/>
                  </a:lnTo>
                  <a:lnTo>
                    <a:pt x="283" y="292"/>
                  </a:lnTo>
                  <a:lnTo>
                    <a:pt x="278" y="275"/>
                  </a:lnTo>
                  <a:lnTo>
                    <a:pt x="261" y="258"/>
                  </a:lnTo>
                  <a:lnTo>
                    <a:pt x="254" y="229"/>
                  </a:lnTo>
                  <a:lnTo>
                    <a:pt x="246" y="224"/>
                  </a:lnTo>
                  <a:lnTo>
                    <a:pt x="238" y="206"/>
                  </a:lnTo>
                  <a:lnTo>
                    <a:pt x="226" y="203"/>
                  </a:lnTo>
                  <a:lnTo>
                    <a:pt x="217" y="182"/>
                  </a:lnTo>
                  <a:lnTo>
                    <a:pt x="192" y="158"/>
                  </a:lnTo>
                  <a:lnTo>
                    <a:pt x="185" y="158"/>
                  </a:lnTo>
                  <a:lnTo>
                    <a:pt x="173" y="136"/>
                  </a:lnTo>
                  <a:lnTo>
                    <a:pt x="168" y="96"/>
                  </a:lnTo>
                  <a:lnTo>
                    <a:pt x="163" y="84"/>
                  </a:lnTo>
                  <a:lnTo>
                    <a:pt x="159" y="45"/>
                  </a:lnTo>
                  <a:close/>
                  <a:moveTo>
                    <a:pt x="1450" y="619"/>
                  </a:moveTo>
                  <a:lnTo>
                    <a:pt x="1443" y="620"/>
                  </a:lnTo>
                  <a:lnTo>
                    <a:pt x="1439" y="633"/>
                  </a:lnTo>
                  <a:lnTo>
                    <a:pt x="1450" y="619"/>
                  </a:lnTo>
                  <a:close/>
                  <a:moveTo>
                    <a:pt x="269" y="195"/>
                  </a:moveTo>
                  <a:lnTo>
                    <a:pt x="271" y="187"/>
                  </a:lnTo>
                  <a:lnTo>
                    <a:pt x="277" y="189"/>
                  </a:lnTo>
                  <a:lnTo>
                    <a:pt x="280" y="209"/>
                  </a:lnTo>
                  <a:lnTo>
                    <a:pt x="269" y="207"/>
                  </a:lnTo>
                  <a:lnTo>
                    <a:pt x="269" y="195"/>
                  </a:lnTo>
                  <a:close/>
                  <a:moveTo>
                    <a:pt x="241" y="198"/>
                  </a:moveTo>
                  <a:lnTo>
                    <a:pt x="238" y="198"/>
                  </a:lnTo>
                  <a:lnTo>
                    <a:pt x="221" y="170"/>
                  </a:lnTo>
                  <a:lnTo>
                    <a:pt x="241" y="198"/>
                  </a:lnTo>
                  <a:close/>
                  <a:moveTo>
                    <a:pt x="0" y="198"/>
                  </a:moveTo>
                  <a:lnTo>
                    <a:pt x="2" y="190"/>
                  </a:lnTo>
                  <a:lnTo>
                    <a:pt x="3" y="206"/>
                  </a:lnTo>
                  <a:lnTo>
                    <a:pt x="0" y="198"/>
                  </a:lnTo>
                  <a:close/>
                  <a:moveTo>
                    <a:pt x="144" y="248"/>
                  </a:moveTo>
                  <a:lnTo>
                    <a:pt x="139" y="243"/>
                  </a:lnTo>
                  <a:lnTo>
                    <a:pt x="146" y="231"/>
                  </a:lnTo>
                  <a:lnTo>
                    <a:pt x="144" y="248"/>
                  </a:lnTo>
                  <a:close/>
                  <a:moveTo>
                    <a:pt x="964" y="387"/>
                  </a:moveTo>
                  <a:lnTo>
                    <a:pt x="967" y="396"/>
                  </a:lnTo>
                  <a:lnTo>
                    <a:pt x="962" y="401"/>
                  </a:lnTo>
                  <a:lnTo>
                    <a:pt x="961" y="393"/>
                  </a:lnTo>
                  <a:lnTo>
                    <a:pt x="964" y="387"/>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6" name="Freeform 158">
              <a:extLst>
                <a:ext uri="{FF2B5EF4-FFF2-40B4-BE49-F238E27FC236}">
                  <a16:creationId xmlns="" xmlns:a16="http://schemas.microsoft.com/office/drawing/2014/main" id="{395612B4-8A78-474E-97A0-3B4110A1852C}"/>
                </a:ext>
              </a:extLst>
            </p:cNvPr>
            <p:cNvSpPr>
              <a:spLocks noChangeAspect="1" noEditPoints="1"/>
            </p:cNvSpPr>
            <p:nvPr/>
          </p:nvSpPr>
          <p:spPr bwMode="gray">
            <a:xfrm>
              <a:off x="4533207" y="3527477"/>
              <a:ext cx="333117" cy="267403"/>
            </a:xfrm>
            <a:custGeom>
              <a:avLst/>
              <a:gdLst>
                <a:gd name="T0" fmla="*/ 82 w 619"/>
                <a:gd name="T1" fmla="*/ 370 h 459"/>
                <a:gd name="T2" fmla="*/ 95 w 619"/>
                <a:gd name="T3" fmla="*/ 316 h 459"/>
                <a:gd name="T4" fmla="*/ 90 w 619"/>
                <a:gd name="T5" fmla="*/ 254 h 459"/>
                <a:gd name="T6" fmla="*/ 108 w 619"/>
                <a:gd name="T7" fmla="*/ 213 h 459"/>
                <a:gd name="T8" fmla="*/ 135 w 619"/>
                <a:gd name="T9" fmla="*/ 151 h 459"/>
                <a:gd name="T10" fmla="*/ 130 w 619"/>
                <a:gd name="T11" fmla="*/ 117 h 459"/>
                <a:gd name="T12" fmla="*/ 54 w 619"/>
                <a:gd name="T13" fmla="*/ 113 h 459"/>
                <a:gd name="T14" fmla="*/ 28 w 619"/>
                <a:gd name="T15" fmla="*/ 112 h 459"/>
                <a:gd name="T16" fmla="*/ 20 w 619"/>
                <a:gd name="T17" fmla="*/ 109 h 459"/>
                <a:gd name="T18" fmla="*/ 22 w 619"/>
                <a:gd name="T19" fmla="*/ 92 h 459"/>
                <a:gd name="T20" fmla="*/ 17 w 619"/>
                <a:gd name="T21" fmla="*/ 81 h 459"/>
                <a:gd name="T22" fmla="*/ 11 w 619"/>
                <a:gd name="T23" fmla="*/ 66 h 459"/>
                <a:gd name="T24" fmla="*/ 0 w 619"/>
                <a:gd name="T25" fmla="*/ 47 h 459"/>
                <a:gd name="T26" fmla="*/ 39 w 619"/>
                <a:gd name="T27" fmla="*/ 27 h 459"/>
                <a:gd name="T28" fmla="*/ 70 w 619"/>
                <a:gd name="T29" fmla="*/ 0 h 459"/>
                <a:gd name="T30" fmla="*/ 150 w 619"/>
                <a:gd name="T31" fmla="*/ 7 h 459"/>
                <a:gd name="T32" fmla="*/ 257 w 619"/>
                <a:gd name="T33" fmla="*/ 16 h 459"/>
                <a:gd name="T34" fmla="*/ 362 w 619"/>
                <a:gd name="T35" fmla="*/ 42 h 459"/>
                <a:gd name="T36" fmla="*/ 444 w 619"/>
                <a:gd name="T37" fmla="*/ 69 h 459"/>
                <a:gd name="T38" fmla="*/ 484 w 619"/>
                <a:gd name="T39" fmla="*/ 73 h 459"/>
                <a:gd name="T40" fmla="*/ 500 w 619"/>
                <a:gd name="T41" fmla="*/ 78 h 459"/>
                <a:gd name="T42" fmla="*/ 567 w 619"/>
                <a:gd name="T43" fmla="*/ 84 h 459"/>
                <a:gd name="T44" fmla="*/ 569 w 619"/>
                <a:gd name="T45" fmla="*/ 96 h 459"/>
                <a:gd name="T46" fmla="*/ 565 w 619"/>
                <a:gd name="T47" fmla="*/ 121 h 459"/>
                <a:gd name="T48" fmla="*/ 472 w 619"/>
                <a:gd name="T49" fmla="*/ 171 h 459"/>
                <a:gd name="T50" fmla="*/ 416 w 619"/>
                <a:gd name="T51" fmla="*/ 253 h 459"/>
                <a:gd name="T52" fmla="*/ 416 w 619"/>
                <a:gd name="T53" fmla="*/ 290 h 459"/>
                <a:gd name="T54" fmla="*/ 430 w 619"/>
                <a:gd name="T55" fmla="*/ 310 h 459"/>
                <a:gd name="T56" fmla="*/ 393 w 619"/>
                <a:gd name="T57" fmla="*/ 358 h 459"/>
                <a:gd name="T58" fmla="*/ 365 w 619"/>
                <a:gd name="T59" fmla="*/ 374 h 459"/>
                <a:gd name="T60" fmla="*/ 335 w 619"/>
                <a:gd name="T61" fmla="*/ 418 h 459"/>
                <a:gd name="T62" fmla="*/ 217 w 619"/>
                <a:gd name="T63" fmla="*/ 434 h 459"/>
                <a:gd name="T64" fmla="*/ 176 w 619"/>
                <a:gd name="T65" fmla="*/ 459 h 459"/>
                <a:gd name="T66" fmla="*/ 135 w 619"/>
                <a:gd name="T67" fmla="*/ 409 h 459"/>
                <a:gd name="T68" fmla="*/ 105 w 619"/>
                <a:gd name="T69" fmla="*/ 392 h 459"/>
                <a:gd name="T70" fmla="*/ 618 w 619"/>
                <a:gd name="T71" fmla="*/ 228 h 459"/>
                <a:gd name="T72" fmla="*/ 601 w 619"/>
                <a:gd name="T73" fmla="*/ 230 h 459"/>
                <a:gd name="T74" fmla="*/ 571 w 619"/>
                <a:gd name="T75" fmla="*/ 234 h 459"/>
                <a:gd name="T76" fmla="*/ 580 w 619"/>
                <a:gd name="T77" fmla="*/ 250 h 459"/>
                <a:gd name="T78" fmla="*/ 551 w 619"/>
                <a:gd name="T79" fmla="*/ 257 h 459"/>
                <a:gd name="T80" fmla="*/ 535 w 619"/>
                <a:gd name="T81" fmla="*/ 254 h 459"/>
                <a:gd name="T82" fmla="*/ 571 w 619"/>
                <a:gd name="T83" fmla="*/ 234 h 459"/>
                <a:gd name="T84" fmla="*/ 496 w 619"/>
                <a:gd name="T85" fmla="*/ 290 h 459"/>
                <a:gd name="T86" fmla="*/ 483 w 619"/>
                <a:gd name="T87" fmla="*/ 295 h 4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19"/>
                <a:gd name="T133" fmla="*/ 0 h 459"/>
                <a:gd name="T134" fmla="*/ 619 w 619"/>
                <a:gd name="T135" fmla="*/ 459 h 4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19" h="459">
                  <a:moveTo>
                    <a:pt x="87" y="394"/>
                  </a:moveTo>
                  <a:lnTo>
                    <a:pt x="82" y="370"/>
                  </a:lnTo>
                  <a:lnTo>
                    <a:pt x="107" y="345"/>
                  </a:lnTo>
                  <a:lnTo>
                    <a:pt x="95" y="316"/>
                  </a:lnTo>
                  <a:lnTo>
                    <a:pt x="104" y="286"/>
                  </a:lnTo>
                  <a:lnTo>
                    <a:pt x="90" y="254"/>
                  </a:lnTo>
                  <a:lnTo>
                    <a:pt x="113" y="236"/>
                  </a:lnTo>
                  <a:lnTo>
                    <a:pt x="108" y="213"/>
                  </a:lnTo>
                  <a:lnTo>
                    <a:pt x="116" y="169"/>
                  </a:lnTo>
                  <a:lnTo>
                    <a:pt x="135" y="151"/>
                  </a:lnTo>
                  <a:lnTo>
                    <a:pt x="141" y="132"/>
                  </a:lnTo>
                  <a:lnTo>
                    <a:pt x="130" y="117"/>
                  </a:lnTo>
                  <a:lnTo>
                    <a:pt x="61" y="118"/>
                  </a:lnTo>
                  <a:lnTo>
                    <a:pt x="54" y="113"/>
                  </a:lnTo>
                  <a:lnTo>
                    <a:pt x="54" y="103"/>
                  </a:lnTo>
                  <a:lnTo>
                    <a:pt x="28" y="112"/>
                  </a:lnTo>
                  <a:lnTo>
                    <a:pt x="22" y="120"/>
                  </a:lnTo>
                  <a:lnTo>
                    <a:pt x="20" y="109"/>
                  </a:lnTo>
                  <a:lnTo>
                    <a:pt x="28" y="90"/>
                  </a:lnTo>
                  <a:lnTo>
                    <a:pt x="22" y="92"/>
                  </a:lnTo>
                  <a:lnTo>
                    <a:pt x="24" y="84"/>
                  </a:lnTo>
                  <a:lnTo>
                    <a:pt x="17" y="81"/>
                  </a:lnTo>
                  <a:lnTo>
                    <a:pt x="22" y="69"/>
                  </a:lnTo>
                  <a:lnTo>
                    <a:pt x="11" y="66"/>
                  </a:lnTo>
                  <a:lnTo>
                    <a:pt x="13" y="59"/>
                  </a:lnTo>
                  <a:lnTo>
                    <a:pt x="0" y="47"/>
                  </a:lnTo>
                  <a:lnTo>
                    <a:pt x="13" y="30"/>
                  </a:lnTo>
                  <a:lnTo>
                    <a:pt x="39" y="27"/>
                  </a:lnTo>
                  <a:lnTo>
                    <a:pt x="51" y="5"/>
                  </a:lnTo>
                  <a:lnTo>
                    <a:pt x="70" y="0"/>
                  </a:lnTo>
                  <a:lnTo>
                    <a:pt x="108" y="12"/>
                  </a:lnTo>
                  <a:lnTo>
                    <a:pt x="150" y="7"/>
                  </a:lnTo>
                  <a:lnTo>
                    <a:pt x="215" y="19"/>
                  </a:lnTo>
                  <a:lnTo>
                    <a:pt x="257" y="16"/>
                  </a:lnTo>
                  <a:lnTo>
                    <a:pt x="342" y="24"/>
                  </a:lnTo>
                  <a:lnTo>
                    <a:pt x="362" y="42"/>
                  </a:lnTo>
                  <a:lnTo>
                    <a:pt x="395" y="58"/>
                  </a:lnTo>
                  <a:lnTo>
                    <a:pt x="444" y="69"/>
                  </a:lnTo>
                  <a:lnTo>
                    <a:pt x="466" y="61"/>
                  </a:lnTo>
                  <a:lnTo>
                    <a:pt x="484" y="73"/>
                  </a:lnTo>
                  <a:lnTo>
                    <a:pt x="492" y="83"/>
                  </a:lnTo>
                  <a:lnTo>
                    <a:pt x="500" y="78"/>
                  </a:lnTo>
                  <a:lnTo>
                    <a:pt x="517" y="87"/>
                  </a:lnTo>
                  <a:lnTo>
                    <a:pt x="567" y="84"/>
                  </a:lnTo>
                  <a:lnTo>
                    <a:pt x="576" y="93"/>
                  </a:lnTo>
                  <a:lnTo>
                    <a:pt x="569" y="96"/>
                  </a:lnTo>
                  <a:lnTo>
                    <a:pt x="573" y="112"/>
                  </a:lnTo>
                  <a:lnTo>
                    <a:pt x="565" y="121"/>
                  </a:lnTo>
                  <a:lnTo>
                    <a:pt x="522" y="152"/>
                  </a:lnTo>
                  <a:lnTo>
                    <a:pt x="472" y="171"/>
                  </a:lnTo>
                  <a:lnTo>
                    <a:pt x="463" y="183"/>
                  </a:lnTo>
                  <a:lnTo>
                    <a:pt x="416" y="253"/>
                  </a:lnTo>
                  <a:lnTo>
                    <a:pt x="410" y="267"/>
                  </a:lnTo>
                  <a:lnTo>
                    <a:pt x="416" y="290"/>
                  </a:lnTo>
                  <a:lnTo>
                    <a:pt x="433" y="303"/>
                  </a:lnTo>
                  <a:lnTo>
                    <a:pt x="430" y="310"/>
                  </a:lnTo>
                  <a:lnTo>
                    <a:pt x="406" y="330"/>
                  </a:lnTo>
                  <a:lnTo>
                    <a:pt x="393" y="358"/>
                  </a:lnTo>
                  <a:lnTo>
                    <a:pt x="391" y="370"/>
                  </a:lnTo>
                  <a:lnTo>
                    <a:pt x="365" y="374"/>
                  </a:lnTo>
                  <a:lnTo>
                    <a:pt x="348" y="389"/>
                  </a:lnTo>
                  <a:lnTo>
                    <a:pt x="335" y="418"/>
                  </a:lnTo>
                  <a:lnTo>
                    <a:pt x="226" y="423"/>
                  </a:lnTo>
                  <a:lnTo>
                    <a:pt x="217" y="434"/>
                  </a:lnTo>
                  <a:lnTo>
                    <a:pt x="197" y="438"/>
                  </a:lnTo>
                  <a:lnTo>
                    <a:pt x="176" y="459"/>
                  </a:lnTo>
                  <a:lnTo>
                    <a:pt x="152" y="448"/>
                  </a:lnTo>
                  <a:lnTo>
                    <a:pt x="135" y="409"/>
                  </a:lnTo>
                  <a:lnTo>
                    <a:pt x="124" y="401"/>
                  </a:lnTo>
                  <a:lnTo>
                    <a:pt x="105" y="392"/>
                  </a:lnTo>
                  <a:lnTo>
                    <a:pt x="87" y="394"/>
                  </a:lnTo>
                  <a:close/>
                  <a:moveTo>
                    <a:pt x="618" y="228"/>
                  </a:moveTo>
                  <a:lnTo>
                    <a:pt x="619" y="239"/>
                  </a:lnTo>
                  <a:lnTo>
                    <a:pt x="601" y="230"/>
                  </a:lnTo>
                  <a:lnTo>
                    <a:pt x="618" y="228"/>
                  </a:lnTo>
                  <a:close/>
                  <a:moveTo>
                    <a:pt x="571" y="234"/>
                  </a:moveTo>
                  <a:lnTo>
                    <a:pt x="569" y="244"/>
                  </a:lnTo>
                  <a:lnTo>
                    <a:pt x="580" y="250"/>
                  </a:lnTo>
                  <a:lnTo>
                    <a:pt x="567" y="273"/>
                  </a:lnTo>
                  <a:lnTo>
                    <a:pt x="551" y="257"/>
                  </a:lnTo>
                  <a:lnTo>
                    <a:pt x="540" y="261"/>
                  </a:lnTo>
                  <a:lnTo>
                    <a:pt x="535" y="254"/>
                  </a:lnTo>
                  <a:lnTo>
                    <a:pt x="543" y="245"/>
                  </a:lnTo>
                  <a:lnTo>
                    <a:pt x="571" y="234"/>
                  </a:lnTo>
                  <a:close/>
                  <a:moveTo>
                    <a:pt x="492" y="282"/>
                  </a:moveTo>
                  <a:lnTo>
                    <a:pt x="496" y="290"/>
                  </a:lnTo>
                  <a:lnTo>
                    <a:pt x="491" y="295"/>
                  </a:lnTo>
                  <a:lnTo>
                    <a:pt x="483" y="295"/>
                  </a:lnTo>
                  <a:lnTo>
                    <a:pt x="492" y="282"/>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7" name="Freeform 159">
              <a:extLst>
                <a:ext uri="{FF2B5EF4-FFF2-40B4-BE49-F238E27FC236}">
                  <a16:creationId xmlns="" xmlns:a16="http://schemas.microsoft.com/office/drawing/2014/main" id="{3EEE9891-D2EB-4209-8914-6DB891A171E3}"/>
                </a:ext>
              </a:extLst>
            </p:cNvPr>
            <p:cNvSpPr>
              <a:spLocks noChangeAspect="1" noEditPoints="1"/>
            </p:cNvSpPr>
            <p:nvPr/>
          </p:nvSpPr>
          <p:spPr bwMode="gray">
            <a:xfrm>
              <a:off x="4924183" y="3402308"/>
              <a:ext cx="291040" cy="371712"/>
            </a:xfrm>
            <a:custGeom>
              <a:avLst/>
              <a:gdLst>
                <a:gd name="T0" fmla="*/ 68 w 544"/>
                <a:gd name="T1" fmla="*/ 206 h 642"/>
                <a:gd name="T2" fmla="*/ 97 w 544"/>
                <a:gd name="T3" fmla="*/ 176 h 642"/>
                <a:gd name="T4" fmla="*/ 160 w 544"/>
                <a:gd name="T5" fmla="*/ 204 h 642"/>
                <a:gd name="T6" fmla="*/ 203 w 544"/>
                <a:gd name="T7" fmla="*/ 288 h 642"/>
                <a:gd name="T8" fmla="*/ 219 w 544"/>
                <a:gd name="T9" fmla="*/ 298 h 642"/>
                <a:gd name="T10" fmla="*/ 237 w 544"/>
                <a:gd name="T11" fmla="*/ 322 h 642"/>
                <a:gd name="T12" fmla="*/ 293 w 544"/>
                <a:gd name="T13" fmla="*/ 371 h 642"/>
                <a:gd name="T14" fmla="*/ 340 w 544"/>
                <a:gd name="T15" fmla="*/ 395 h 642"/>
                <a:gd name="T16" fmla="*/ 354 w 544"/>
                <a:gd name="T17" fmla="*/ 410 h 642"/>
                <a:gd name="T18" fmla="*/ 384 w 544"/>
                <a:gd name="T19" fmla="*/ 436 h 642"/>
                <a:gd name="T20" fmla="*/ 411 w 544"/>
                <a:gd name="T21" fmla="*/ 442 h 642"/>
                <a:gd name="T22" fmla="*/ 422 w 544"/>
                <a:gd name="T23" fmla="*/ 527 h 642"/>
                <a:gd name="T24" fmla="*/ 415 w 544"/>
                <a:gd name="T25" fmla="*/ 554 h 642"/>
                <a:gd name="T26" fmla="*/ 431 w 544"/>
                <a:gd name="T27" fmla="*/ 571 h 642"/>
                <a:gd name="T28" fmla="*/ 454 w 544"/>
                <a:gd name="T29" fmla="*/ 544 h 642"/>
                <a:gd name="T30" fmla="*/ 479 w 544"/>
                <a:gd name="T31" fmla="*/ 505 h 642"/>
                <a:gd name="T32" fmla="*/ 452 w 544"/>
                <a:gd name="T33" fmla="*/ 463 h 642"/>
                <a:gd name="T34" fmla="*/ 464 w 544"/>
                <a:gd name="T35" fmla="*/ 429 h 642"/>
                <a:gd name="T36" fmla="*/ 518 w 544"/>
                <a:gd name="T37" fmla="*/ 433 h 642"/>
                <a:gd name="T38" fmla="*/ 536 w 544"/>
                <a:gd name="T39" fmla="*/ 456 h 642"/>
                <a:gd name="T40" fmla="*/ 518 w 544"/>
                <a:gd name="T41" fmla="*/ 404 h 642"/>
                <a:gd name="T42" fmla="*/ 423 w 544"/>
                <a:gd name="T43" fmla="*/ 353 h 642"/>
                <a:gd name="T44" fmla="*/ 435 w 544"/>
                <a:gd name="T45" fmla="*/ 334 h 642"/>
                <a:gd name="T46" fmla="*/ 392 w 544"/>
                <a:gd name="T47" fmla="*/ 331 h 642"/>
                <a:gd name="T48" fmla="*/ 369 w 544"/>
                <a:gd name="T49" fmla="*/ 319 h 642"/>
                <a:gd name="T50" fmla="*/ 315 w 544"/>
                <a:gd name="T51" fmla="*/ 226 h 642"/>
                <a:gd name="T52" fmla="*/ 258 w 544"/>
                <a:gd name="T53" fmla="*/ 178 h 642"/>
                <a:gd name="T54" fmla="*/ 266 w 544"/>
                <a:gd name="T55" fmla="*/ 144 h 642"/>
                <a:gd name="T56" fmla="*/ 258 w 544"/>
                <a:gd name="T57" fmla="*/ 131 h 642"/>
                <a:gd name="T58" fmla="*/ 301 w 544"/>
                <a:gd name="T59" fmla="*/ 91 h 642"/>
                <a:gd name="T60" fmla="*/ 320 w 544"/>
                <a:gd name="T61" fmla="*/ 104 h 642"/>
                <a:gd name="T62" fmla="*/ 317 w 544"/>
                <a:gd name="T63" fmla="*/ 83 h 642"/>
                <a:gd name="T64" fmla="*/ 315 w 544"/>
                <a:gd name="T65" fmla="*/ 58 h 642"/>
                <a:gd name="T66" fmla="*/ 320 w 544"/>
                <a:gd name="T67" fmla="*/ 40 h 642"/>
                <a:gd name="T68" fmla="*/ 254 w 544"/>
                <a:gd name="T69" fmla="*/ 19 h 642"/>
                <a:gd name="T70" fmla="*/ 185 w 544"/>
                <a:gd name="T71" fmla="*/ 19 h 642"/>
                <a:gd name="T72" fmla="*/ 168 w 544"/>
                <a:gd name="T73" fmla="*/ 29 h 642"/>
                <a:gd name="T74" fmla="*/ 156 w 544"/>
                <a:gd name="T75" fmla="*/ 53 h 642"/>
                <a:gd name="T76" fmla="*/ 103 w 544"/>
                <a:gd name="T77" fmla="*/ 79 h 642"/>
                <a:gd name="T78" fmla="*/ 78 w 544"/>
                <a:gd name="T79" fmla="*/ 45 h 642"/>
                <a:gd name="T80" fmla="*/ 12 w 544"/>
                <a:gd name="T81" fmla="*/ 82 h 642"/>
                <a:gd name="T82" fmla="*/ 15 w 544"/>
                <a:gd name="T83" fmla="*/ 119 h 642"/>
                <a:gd name="T84" fmla="*/ 0 w 544"/>
                <a:gd name="T85" fmla="*/ 142 h 642"/>
                <a:gd name="T86" fmla="*/ 9 w 544"/>
                <a:gd name="T87" fmla="*/ 173 h 642"/>
                <a:gd name="T88" fmla="*/ 38 w 544"/>
                <a:gd name="T89" fmla="*/ 192 h 642"/>
                <a:gd name="T90" fmla="*/ 112 w 544"/>
                <a:gd name="T91" fmla="*/ 370 h 642"/>
                <a:gd name="T92" fmla="*/ 137 w 544"/>
                <a:gd name="T93" fmla="*/ 405 h 642"/>
                <a:gd name="T94" fmla="*/ 129 w 544"/>
                <a:gd name="T95" fmla="*/ 498 h 642"/>
                <a:gd name="T96" fmla="*/ 110 w 544"/>
                <a:gd name="T97" fmla="*/ 509 h 642"/>
                <a:gd name="T98" fmla="*/ 81 w 544"/>
                <a:gd name="T99" fmla="*/ 490 h 642"/>
                <a:gd name="T100" fmla="*/ 85 w 544"/>
                <a:gd name="T101" fmla="*/ 455 h 642"/>
                <a:gd name="T102" fmla="*/ 69 w 544"/>
                <a:gd name="T103" fmla="*/ 408 h 642"/>
                <a:gd name="T104" fmla="*/ 86 w 544"/>
                <a:gd name="T105" fmla="*/ 395 h 642"/>
                <a:gd name="T106" fmla="*/ 411 w 544"/>
                <a:gd name="T107" fmla="*/ 549 h 642"/>
                <a:gd name="T108" fmla="*/ 395 w 544"/>
                <a:gd name="T109" fmla="*/ 622 h 642"/>
                <a:gd name="T110" fmla="*/ 366 w 544"/>
                <a:gd name="T111" fmla="*/ 639 h 642"/>
                <a:gd name="T112" fmla="*/ 275 w 544"/>
                <a:gd name="T113" fmla="*/ 589 h 642"/>
                <a:gd name="T114" fmla="*/ 276 w 544"/>
                <a:gd name="T115" fmla="*/ 555 h 642"/>
                <a:gd name="T116" fmla="*/ 301 w 544"/>
                <a:gd name="T117" fmla="*/ 554 h 642"/>
                <a:gd name="T118" fmla="*/ 411 w 544"/>
                <a:gd name="T119" fmla="*/ 549 h 6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4"/>
                <a:gd name="T181" fmla="*/ 0 h 642"/>
                <a:gd name="T182" fmla="*/ 544 w 544"/>
                <a:gd name="T183" fmla="*/ 642 h 6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4" h="642">
                  <a:moveTo>
                    <a:pt x="39" y="212"/>
                  </a:moveTo>
                  <a:lnTo>
                    <a:pt x="68" y="206"/>
                  </a:lnTo>
                  <a:lnTo>
                    <a:pt x="81" y="184"/>
                  </a:lnTo>
                  <a:lnTo>
                    <a:pt x="97" y="176"/>
                  </a:lnTo>
                  <a:lnTo>
                    <a:pt x="112" y="178"/>
                  </a:lnTo>
                  <a:lnTo>
                    <a:pt x="160" y="204"/>
                  </a:lnTo>
                  <a:lnTo>
                    <a:pt x="177" y="261"/>
                  </a:lnTo>
                  <a:lnTo>
                    <a:pt x="203" y="288"/>
                  </a:lnTo>
                  <a:lnTo>
                    <a:pt x="205" y="302"/>
                  </a:lnTo>
                  <a:lnTo>
                    <a:pt x="219" y="298"/>
                  </a:lnTo>
                  <a:lnTo>
                    <a:pt x="227" y="305"/>
                  </a:lnTo>
                  <a:lnTo>
                    <a:pt x="237" y="322"/>
                  </a:lnTo>
                  <a:lnTo>
                    <a:pt x="245" y="323"/>
                  </a:lnTo>
                  <a:lnTo>
                    <a:pt x="293" y="371"/>
                  </a:lnTo>
                  <a:lnTo>
                    <a:pt x="326" y="373"/>
                  </a:lnTo>
                  <a:lnTo>
                    <a:pt x="340" y="395"/>
                  </a:lnTo>
                  <a:lnTo>
                    <a:pt x="354" y="402"/>
                  </a:lnTo>
                  <a:lnTo>
                    <a:pt x="354" y="410"/>
                  </a:lnTo>
                  <a:lnTo>
                    <a:pt x="374" y="408"/>
                  </a:lnTo>
                  <a:lnTo>
                    <a:pt x="384" y="436"/>
                  </a:lnTo>
                  <a:lnTo>
                    <a:pt x="401" y="449"/>
                  </a:lnTo>
                  <a:lnTo>
                    <a:pt x="411" y="442"/>
                  </a:lnTo>
                  <a:lnTo>
                    <a:pt x="439" y="517"/>
                  </a:lnTo>
                  <a:lnTo>
                    <a:pt x="422" y="527"/>
                  </a:lnTo>
                  <a:lnTo>
                    <a:pt x="423" y="537"/>
                  </a:lnTo>
                  <a:lnTo>
                    <a:pt x="415" y="554"/>
                  </a:lnTo>
                  <a:lnTo>
                    <a:pt x="417" y="571"/>
                  </a:lnTo>
                  <a:lnTo>
                    <a:pt x="431" y="571"/>
                  </a:lnTo>
                  <a:lnTo>
                    <a:pt x="442" y="551"/>
                  </a:lnTo>
                  <a:lnTo>
                    <a:pt x="454" y="544"/>
                  </a:lnTo>
                  <a:lnTo>
                    <a:pt x="459" y="515"/>
                  </a:lnTo>
                  <a:lnTo>
                    <a:pt x="479" y="505"/>
                  </a:lnTo>
                  <a:lnTo>
                    <a:pt x="477" y="481"/>
                  </a:lnTo>
                  <a:lnTo>
                    <a:pt x="452" y="463"/>
                  </a:lnTo>
                  <a:lnTo>
                    <a:pt x="457" y="439"/>
                  </a:lnTo>
                  <a:lnTo>
                    <a:pt x="464" y="429"/>
                  </a:lnTo>
                  <a:lnTo>
                    <a:pt x="482" y="415"/>
                  </a:lnTo>
                  <a:lnTo>
                    <a:pt x="518" y="433"/>
                  </a:lnTo>
                  <a:lnTo>
                    <a:pt x="527" y="450"/>
                  </a:lnTo>
                  <a:lnTo>
                    <a:pt x="536" y="456"/>
                  </a:lnTo>
                  <a:lnTo>
                    <a:pt x="544" y="441"/>
                  </a:lnTo>
                  <a:lnTo>
                    <a:pt x="518" y="404"/>
                  </a:lnTo>
                  <a:lnTo>
                    <a:pt x="426" y="359"/>
                  </a:lnTo>
                  <a:lnTo>
                    <a:pt x="423" y="353"/>
                  </a:lnTo>
                  <a:lnTo>
                    <a:pt x="435" y="342"/>
                  </a:lnTo>
                  <a:lnTo>
                    <a:pt x="435" y="334"/>
                  </a:lnTo>
                  <a:lnTo>
                    <a:pt x="431" y="328"/>
                  </a:lnTo>
                  <a:lnTo>
                    <a:pt x="392" y="331"/>
                  </a:lnTo>
                  <a:lnTo>
                    <a:pt x="391" y="337"/>
                  </a:lnTo>
                  <a:lnTo>
                    <a:pt x="369" y="319"/>
                  </a:lnTo>
                  <a:lnTo>
                    <a:pt x="340" y="288"/>
                  </a:lnTo>
                  <a:lnTo>
                    <a:pt x="315" y="226"/>
                  </a:lnTo>
                  <a:lnTo>
                    <a:pt x="264" y="193"/>
                  </a:lnTo>
                  <a:lnTo>
                    <a:pt x="258" y="178"/>
                  </a:lnTo>
                  <a:lnTo>
                    <a:pt x="258" y="163"/>
                  </a:lnTo>
                  <a:lnTo>
                    <a:pt x="266" y="144"/>
                  </a:lnTo>
                  <a:lnTo>
                    <a:pt x="266" y="139"/>
                  </a:lnTo>
                  <a:lnTo>
                    <a:pt x="258" y="131"/>
                  </a:lnTo>
                  <a:lnTo>
                    <a:pt x="256" y="113"/>
                  </a:lnTo>
                  <a:lnTo>
                    <a:pt x="301" y="91"/>
                  </a:lnTo>
                  <a:lnTo>
                    <a:pt x="321" y="90"/>
                  </a:lnTo>
                  <a:lnTo>
                    <a:pt x="320" y="104"/>
                  </a:lnTo>
                  <a:lnTo>
                    <a:pt x="332" y="97"/>
                  </a:lnTo>
                  <a:lnTo>
                    <a:pt x="317" y="83"/>
                  </a:lnTo>
                  <a:lnTo>
                    <a:pt x="313" y="71"/>
                  </a:lnTo>
                  <a:lnTo>
                    <a:pt x="315" y="58"/>
                  </a:lnTo>
                  <a:lnTo>
                    <a:pt x="309" y="58"/>
                  </a:lnTo>
                  <a:lnTo>
                    <a:pt x="320" y="40"/>
                  </a:lnTo>
                  <a:lnTo>
                    <a:pt x="264" y="26"/>
                  </a:lnTo>
                  <a:lnTo>
                    <a:pt x="254" y="19"/>
                  </a:lnTo>
                  <a:lnTo>
                    <a:pt x="247" y="0"/>
                  </a:lnTo>
                  <a:lnTo>
                    <a:pt x="185" y="19"/>
                  </a:lnTo>
                  <a:lnTo>
                    <a:pt x="169" y="15"/>
                  </a:lnTo>
                  <a:lnTo>
                    <a:pt x="168" y="29"/>
                  </a:lnTo>
                  <a:lnTo>
                    <a:pt x="156" y="32"/>
                  </a:lnTo>
                  <a:lnTo>
                    <a:pt x="156" y="53"/>
                  </a:lnTo>
                  <a:lnTo>
                    <a:pt x="118" y="41"/>
                  </a:lnTo>
                  <a:lnTo>
                    <a:pt x="103" y="79"/>
                  </a:lnTo>
                  <a:lnTo>
                    <a:pt x="83" y="62"/>
                  </a:lnTo>
                  <a:lnTo>
                    <a:pt x="78" y="45"/>
                  </a:lnTo>
                  <a:lnTo>
                    <a:pt x="51" y="77"/>
                  </a:lnTo>
                  <a:lnTo>
                    <a:pt x="12" y="82"/>
                  </a:lnTo>
                  <a:lnTo>
                    <a:pt x="4" y="85"/>
                  </a:lnTo>
                  <a:lnTo>
                    <a:pt x="15" y="119"/>
                  </a:lnTo>
                  <a:lnTo>
                    <a:pt x="2" y="133"/>
                  </a:lnTo>
                  <a:lnTo>
                    <a:pt x="0" y="142"/>
                  </a:lnTo>
                  <a:lnTo>
                    <a:pt x="10" y="150"/>
                  </a:lnTo>
                  <a:lnTo>
                    <a:pt x="9" y="173"/>
                  </a:lnTo>
                  <a:lnTo>
                    <a:pt x="17" y="190"/>
                  </a:lnTo>
                  <a:lnTo>
                    <a:pt x="38" y="192"/>
                  </a:lnTo>
                  <a:lnTo>
                    <a:pt x="39" y="212"/>
                  </a:lnTo>
                  <a:close/>
                  <a:moveTo>
                    <a:pt x="112" y="370"/>
                  </a:moveTo>
                  <a:lnTo>
                    <a:pt x="129" y="379"/>
                  </a:lnTo>
                  <a:lnTo>
                    <a:pt x="137" y="405"/>
                  </a:lnTo>
                  <a:lnTo>
                    <a:pt x="135" y="484"/>
                  </a:lnTo>
                  <a:lnTo>
                    <a:pt x="129" y="498"/>
                  </a:lnTo>
                  <a:lnTo>
                    <a:pt x="117" y="495"/>
                  </a:lnTo>
                  <a:lnTo>
                    <a:pt x="110" y="509"/>
                  </a:lnTo>
                  <a:lnTo>
                    <a:pt x="95" y="515"/>
                  </a:lnTo>
                  <a:lnTo>
                    <a:pt x="81" y="490"/>
                  </a:lnTo>
                  <a:lnTo>
                    <a:pt x="78" y="480"/>
                  </a:lnTo>
                  <a:lnTo>
                    <a:pt x="85" y="455"/>
                  </a:lnTo>
                  <a:lnTo>
                    <a:pt x="80" y="422"/>
                  </a:lnTo>
                  <a:lnTo>
                    <a:pt x="69" y="408"/>
                  </a:lnTo>
                  <a:lnTo>
                    <a:pt x="69" y="391"/>
                  </a:lnTo>
                  <a:lnTo>
                    <a:pt x="86" y="395"/>
                  </a:lnTo>
                  <a:lnTo>
                    <a:pt x="112" y="370"/>
                  </a:lnTo>
                  <a:close/>
                  <a:moveTo>
                    <a:pt x="411" y="549"/>
                  </a:moveTo>
                  <a:lnTo>
                    <a:pt x="388" y="600"/>
                  </a:lnTo>
                  <a:lnTo>
                    <a:pt x="395" y="622"/>
                  </a:lnTo>
                  <a:lnTo>
                    <a:pt x="389" y="642"/>
                  </a:lnTo>
                  <a:lnTo>
                    <a:pt x="366" y="639"/>
                  </a:lnTo>
                  <a:lnTo>
                    <a:pt x="351" y="623"/>
                  </a:lnTo>
                  <a:lnTo>
                    <a:pt x="275" y="589"/>
                  </a:lnTo>
                  <a:lnTo>
                    <a:pt x="267" y="571"/>
                  </a:lnTo>
                  <a:lnTo>
                    <a:pt x="276" y="555"/>
                  </a:lnTo>
                  <a:lnTo>
                    <a:pt x="283" y="561"/>
                  </a:lnTo>
                  <a:lnTo>
                    <a:pt x="301" y="554"/>
                  </a:lnTo>
                  <a:lnTo>
                    <a:pt x="324" y="568"/>
                  </a:lnTo>
                  <a:lnTo>
                    <a:pt x="411" y="549"/>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8" name="Freeform 188">
              <a:extLst>
                <a:ext uri="{FF2B5EF4-FFF2-40B4-BE49-F238E27FC236}">
                  <a16:creationId xmlns="" xmlns:a16="http://schemas.microsoft.com/office/drawing/2014/main" id="{FC7E64AE-86D3-4AE4-820C-30C86B7B25E2}"/>
                </a:ext>
              </a:extLst>
            </p:cNvPr>
            <p:cNvSpPr>
              <a:spLocks noChangeAspect="1"/>
            </p:cNvSpPr>
            <p:nvPr/>
          </p:nvSpPr>
          <p:spPr bwMode="gray">
            <a:xfrm>
              <a:off x="2757169" y="4792439"/>
              <a:ext cx="138506" cy="166891"/>
            </a:xfrm>
            <a:custGeom>
              <a:avLst/>
              <a:gdLst>
                <a:gd name="T0" fmla="*/ 254 w 260"/>
                <a:gd name="T1" fmla="*/ 66 h 289"/>
                <a:gd name="T2" fmla="*/ 220 w 260"/>
                <a:gd name="T3" fmla="*/ 46 h 289"/>
                <a:gd name="T4" fmla="*/ 209 w 260"/>
                <a:gd name="T5" fmla="*/ 52 h 289"/>
                <a:gd name="T6" fmla="*/ 164 w 260"/>
                <a:gd name="T7" fmla="*/ 52 h 289"/>
                <a:gd name="T8" fmla="*/ 156 w 260"/>
                <a:gd name="T9" fmla="*/ 37 h 289"/>
                <a:gd name="T10" fmla="*/ 147 w 260"/>
                <a:gd name="T11" fmla="*/ 29 h 289"/>
                <a:gd name="T12" fmla="*/ 119 w 260"/>
                <a:gd name="T13" fmla="*/ 15 h 289"/>
                <a:gd name="T14" fmla="*/ 89 w 260"/>
                <a:gd name="T15" fmla="*/ 0 h 289"/>
                <a:gd name="T16" fmla="*/ 56 w 260"/>
                <a:gd name="T17" fmla="*/ 23 h 289"/>
                <a:gd name="T18" fmla="*/ 37 w 260"/>
                <a:gd name="T19" fmla="*/ 23 h 289"/>
                <a:gd name="T20" fmla="*/ 34 w 260"/>
                <a:gd name="T21" fmla="*/ 29 h 289"/>
                <a:gd name="T22" fmla="*/ 35 w 260"/>
                <a:gd name="T23" fmla="*/ 55 h 289"/>
                <a:gd name="T24" fmla="*/ 22 w 260"/>
                <a:gd name="T25" fmla="*/ 76 h 289"/>
                <a:gd name="T26" fmla="*/ 18 w 260"/>
                <a:gd name="T27" fmla="*/ 94 h 289"/>
                <a:gd name="T28" fmla="*/ 0 w 260"/>
                <a:gd name="T29" fmla="*/ 110 h 289"/>
                <a:gd name="T30" fmla="*/ 0 w 260"/>
                <a:gd name="T31" fmla="*/ 167 h 289"/>
                <a:gd name="T32" fmla="*/ 23 w 260"/>
                <a:gd name="T33" fmla="*/ 182 h 289"/>
                <a:gd name="T34" fmla="*/ 42 w 260"/>
                <a:gd name="T35" fmla="*/ 162 h 289"/>
                <a:gd name="T36" fmla="*/ 47 w 260"/>
                <a:gd name="T37" fmla="*/ 181 h 289"/>
                <a:gd name="T38" fmla="*/ 42 w 260"/>
                <a:gd name="T39" fmla="*/ 204 h 289"/>
                <a:gd name="T40" fmla="*/ 20 w 260"/>
                <a:gd name="T41" fmla="*/ 219 h 289"/>
                <a:gd name="T42" fmla="*/ 25 w 260"/>
                <a:gd name="T43" fmla="*/ 240 h 289"/>
                <a:gd name="T44" fmla="*/ 9 w 260"/>
                <a:gd name="T45" fmla="*/ 250 h 289"/>
                <a:gd name="T46" fmla="*/ 15 w 260"/>
                <a:gd name="T47" fmla="*/ 270 h 289"/>
                <a:gd name="T48" fmla="*/ 34 w 260"/>
                <a:gd name="T49" fmla="*/ 266 h 289"/>
                <a:gd name="T50" fmla="*/ 40 w 260"/>
                <a:gd name="T51" fmla="*/ 270 h 289"/>
                <a:gd name="T52" fmla="*/ 54 w 260"/>
                <a:gd name="T53" fmla="*/ 270 h 289"/>
                <a:gd name="T54" fmla="*/ 64 w 260"/>
                <a:gd name="T55" fmla="*/ 289 h 289"/>
                <a:gd name="T56" fmla="*/ 79 w 260"/>
                <a:gd name="T57" fmla="*/ 287 h 289"/>
                <a:gd name="T58" fmla="*/ 94 w 260"/>
                <a:gd name="T59" fmla="*/ 275 h 289"/>
                <a:gd name="T60" fmla="*/ 99 w 260"/>
                <a:gd name="T61" fmla="*/ 242 h 289"/>
                <a:gd name="T62" fmla="*/ 111 w 260"/>
                <a:gd name="T63" fmla="*/ 224 h 289"/>
                <a:gd name="T64" fmla="*/ 122 w 260"/>
                <a:gd name="T65" fmla="*/ 225 h 289"/>
                <a:gd name="T66" fmla="*/ 128 w 260"/>
                <a:gd name="T67" fmla="*/ 207 h 289"/>
                <a:gd name="T68" fmla="*/ 193 w 260"/>
                <a:gd name="T69" fmla="*/ 181 h 289"/>
                <a:gd name="T70" fmla="*/ 233 w 260"/>
                <a:gd name="T71" fmla="*/ 140 h 289"/>
                <a:gd name="T72" fmla="*/ 252 w 260"/>
                <a:gd name="T73" fmla="*/ 106 h 289"/>
                <a:gd name="T74" fmla="*/ 260 w 260"/>
                <a:gd name="T75" fmla="*/ 106 h 289"/>
                <a:gd name="T76" fmla="*/ 241 w 260"/>
                <a:gd name="T77" fmla="*/ 74 h 289"/>
                <a:gd name="T78" fmla="*/ 243 w 260"/>
                <a:gd name="T79" fmla="*/ 68 h 289"/>
                <a:gd name="T80" fmla="*/ 254 w 260"/>
                <a:gd name="T81" fmla="*/ 66 h 2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0"/>
                <a:gd name="T124" fmla="*/ 0 h 289"/>
                <a:gd name="T125" fmla="*/ 260 w 260"/>
                <a:gd name="T126" fmla="*/ 289 h 2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0" h="289">
                  <a:moveTo>
                    <a:pt x="254" y="66"/>
                  </a:moveTo>
                  <a:lnTo>
                    <a:pt x="220" y="46"/>
                  </a:lnTo>
                  <a:lnTo>
                    <a:pt x="209" y="52"/>
                  </a:lnTo>
                  <a:lnTo>
                    <a:pt x="164" y="52"/>
                  </a:lnTo>
                  <a:lnTo>
                    <a:pt x="156" y="37"/>
                  </a:lnTo>
                  <a:lnTo>
                    <a:pt x="147" y="29"/>
                  </a:lnTo>
                  <a:lnTo>
                    <a:pt x="119" y="15"/>
                  </a:lnTo>
                  <a:lnTo>
                    <a:pt x="89" y="0"/>
                  </a:lnTo>
                  <a:lnTo>
                    <a:pt x="56" y="23"/>
                  </a:lnTo>
                  <a:lnTo>
                    <a:pt x="37" y="23"/>
                  </a:lnTo>
                  <a:lnTo>
                    <a:pt x="34" y="29"/>
                  </a:lnTo>
                  <a:lnTo>
                    <a:pt x="35" y="55"/>
                  </a:lnTo>
                  <a:lnTo>
                    <a:pt x="22" y="76"/>
                  </a:lnTo>
                  <a:lnTo>
                    <a:pt x="18" y="94"/>
                  </a:lnTo>
                  <a:lnTo>
                    <a:pt x="0" y="110"/>
                  </a:lnTo>
                  <a:lnTo>
                    <a:pt x="0" y="167"/>
                  </a:lnTo>
                  <a:lnTo>
                    <a:pt x="23" y="182"/>
                  </a:lnTo>
                  <a:lnTo>
                    <a:pt x="42" y="162"/>
                  </a:lnTo>
                  <a:lnTo>
                    <a:pt x="47" y="181"/>
                  </a:lnTo>
                  <a:lnTo>
                    <a:pt x="42" y="204"/>
                  </a:lnTo>
                  <a:lnTo>
                    <a:pt x="20" y="219"/>
                  </a:lnTo>
                  <a:lnTo>
                    <a:pt x="25" y="240"/>
                  </a:lnTo>
                  <a:lnTo>
                    <a:pt x="9" y="250"/>
                  </a:lnTo>
                  <a:lnTo>
                    <a:pt x="15" y="270"/>
                  </a:lnTo>
                  <a:lnTo>
                    <a:pt x="34" y="266"/>
                  </a:lnTo>
                  <a:lnTo>
                    <a:pt x="40" y="270"/>
                  </a:lnTo>
                  <a:lnTo>
                    <a:pt x="54" y="270"/>
                  </a:lnTo>
                  <a:lnTo>
                    <a:pt x="64" y="289"/>
                  </a:lnTo>
                  <a:lnTo>
                    <a:pt x="79" y="287"/>
                  </a:lnTo>
                  <a:lnTo>
                    <a:pt x="94" y="275"/>
                  </a:lnTo>
                  <a:lnTo>
                    <a:pt x="99" y="242"/>
                  </a:lnTo>
                  <a:lnTo>
                    <a:pt x="111" y="224"/>
                  </a:lnTo>
                  <a:lnTo>
                    <a:pt x="122" y="225"/>
                  </a:lnTo>
                  <a:lnTo>
                    <a:pt x="128" y="207"/>
                  </a:lnTo>
                  <a:lnTo>
                    <a:pt x="193" y="181"/>
                  </a:lnTo>
                  <a:lnTo>
                    <a:pt x="233" y="140"/>
                  </a:lnTo>
                  <a:lnTo>
                    <a:pt x="252" y="106"/>
                  </a:lnTo>
                  <a:lnTo>
                    <a:pt x="260" y="106"/>
                  </a:lnTo>
                  <a:lnTo>
                    <a:pt x="241" y="74"/>
                  </a:lnTo>
                  <a:lnTo>
                    <a:pt x="243" y="68"/>
                  </a:lnTo>
                  <a:lnTo>
                    <a:pt x="254" y="66"/>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9" name="Freeform 189">
              <a:extLst>
                <a:ext uri="{FF2B5EF4-FFF2-40B4-BE49-F238E27FC236}">
                  <a16:creationId xmlns="" xmlns:a16="http://schemas.microsoft.com/office/drawing/2014/main" id="{DB0E0EF2-8669-4BA6-820E-29D2BBB80E75}"/>
                </a:ext>
              </a:extLst>
            </p:cNvPr>
            <p:cNvSpPr>
              <a:spLocks noChangeAspect="1"/>
            </p:cNvSpPr>
            <p:nvPr/>
          </p:nvSpPr>
          <p:spPr bwMode="gray">
            <a:xfrm>
              <a:off x="2800998" y="4494688"/>
              <a:ext cx="301560" cy="443779"/>
            </a:xfrm>
            <a:custGeom>
              <a:avLst/>
              <a:gdLst>
                <a:gd name="T0" fmla="*/ 425 w 559"/>
                <a:gd name="T1" fmla="*/ 713 h 763"/>
                <a:gd name="T2" fmla="*/ 398 w 559"/>
                <a:gd name="T3" fmla="*/ 749 h 763"/>
                <a:gd name="T4" fmla="*/ 386 w 559"/>
                <a:gd name="T5" fmla="*/ 738 h 763"/>
                <a:gd name="T6" fmla="*/ 402 w 559"/>
                <a:gd name="T7" fmla="*/ 692 h 763"/>
                <a:gd name="T8" fmla="*/ 352 w 559"/>
                <a:gd name="T9" fmla="*/ 684 h 763"/>
                <a:gd name="T10" fmla="*/ 307 w 559"/>
                <a:gd name="T11" fmla="*/ 688 h 763"/>
                <a:gd name="T12" fmla="*/ 266 w 559"/>
                <a:gd name="T13" fmla="*/ 675 h 763"/>
                <a:gd name="T14" fmla="*/ 253 w 559"/>
                <a:gd name="T15" fmla="*/ 655 h 763"/>
                <a:gd name="T16" fmla="*/ 225 w 559"/>
                <a:gd name="T17" fmla="*/ 622 h 763"/>
                <a:gd name="T18" fmla="*/ 193 w 559"/>
                <a:gd name="T19" fmla="*/ 583 h 763"/>
                <a:gd name="T20" fmla="*/ 136 w 559"/>
                <a:gd name="T21" fmla="*/ 557 h 763"/>
                <a:gd name="T22" fmla="*/ 80 w 559"/>
                <a:gd name="T23" fmla="*/ 563 h 763"/>
                <a:gd name="T24" fmla="*/ 63 w 559"/>
                <a:gd name="T25" fmla="*/ 540 h 763"/>
                <a:gd name="T26" fmla="*/ 5 w 559"/>
                <a:gd name="T27" fmla="*/ 511 h 763"/>
                <a:gd name="T28" fmla="*/ 7 w 559"/>
                <a:gd name="T29" fmla="*/ 490 h 763"/>
                <a:gd name="T30" fmla="*/ 22 w 559"/>
                <a:gd name="T31" fmla="*/ 458 h 763"/>
                <a:gd name="T32" fmla="*/ 68 w 559"/>
                <a:gd name="T33" fmla="*/ 424 h 763"/>
                <a:gd name="T34" fmla="*/ 94 w 559"/>
                <a:gd name="T35" fmla="*/ 390 h 763"/>
                <a:gd name="T36" fmla="*/ 71 w 559"/>
                <a:gd name="T37" fmla="*/ 393 h 763"/>
                <a:gd name="T38" fmla="*/ 69 w 559"/>
                <a:gd name="T39" fmla="*/ 323 h 763"/>
                <a:gd name="T40" fmla="*/ 72 w 559"/>
                <a:gd name="T41" fmla="*/ 275 h 763"/>
                <a:gd name="T42" fmla="*/ 49 w 559"/>
                <a:gd name="T43" fmla="*/ 237 h 763"/>
                <a:gd name="T44" fmla="*/ 66 w 559"/>
                <a:gd name="T45" fmla="*/ 223 h 763"/>
                <a:gd name="T46" fmla="*/ 69 w 559"/>
                <a:gd name="T47" fmla="*/ 184 h 763"/>
                <a:gd name="T48" fmla="*/ 100 w 559"/>
                <a:gd name="T49" fmla="*/ 204 h 763"/>
                <a:gd name="T50" fmla="*/ 120 w 559"/>
                <a:gd name="T51" fmla="*/ 161 h 763"/>
                <a:gd name="T52" fmla="*/ 153 w 559"/>
                <a:gd name="T53" fmla="*/ 133 h 763"/>
                <a:gd name="T54" fmla="*/ 183 w 559"/>
                <a:gd name="T55" fmla="*/ 65 h 763"/>
                <a:gd name="T56" fmla="*/ 204 w 559"/>
                <a:gd name="T57" fmla="*/ 65 h 763"/>
                <a:gd name="T58" fmla="*/ 222 w 559"/>
                <a:gd name="T59" fmla="*/ 52 h 763"/>
                <a:gd name="T60" fmla="*/ 264 w 559"/>
                <a:gd name="T61" fmla="*/ 47 h 763"/>
                <a:gd name="T62" fmla="*/ 320 w 559"/>
                <a:gd name="T63" fmla="*/ 9 h 763"/>
                <a:gd name="T64" fmla="*/ 330 w 559"/>
                <a:gd name="T65" fmla="*/ 3 h 763"/>
                <a:gd name="T66" fmla="*/ 361 w 559"/>
                <a:gd name="T67" fmla="*/ 9 h 763"/>
                <a:gd name="T68" fmla="*/ 352 w 559"/>
                <a:gd name="T69" fmla="*/ 26 h 763"/>
                <a:gd name="T70" fmla="*/ 295 w 559"/>
                <a:gd name="T71" fmla="*/ 71 h 763"/>
                <a:gd name="T72" fmla="*/ 275 w 559"/>
                <a:gd name="T73" fmla="*/ 128 h 763"/>
                <a:gd name="T74" fmla="*/ 283 w 559"/>
                <a:gd name="T75" fmla="*/ 152 h 763"/>
                <a:gd name="T76" fmla="*/ 303 w 559"/>
                <a:gd name="T77" fmla="*/ 195 h 763"/>
                <a:gd name="T78" fmla="*/ 324 w 559"/>
                <a:gd name="T79" fmla="*/ 243 h 763"/>
                <a:gd name="T80" fmla="*/ 388 w 559"/>
                <a:gd name="T81" fmla="*/ 245 h 763"/>
                <a:gd name="T82" fmla="*/ 444 w 559"/>
                <a:gd name="T83" fmla="*/ 292 h 763"/>
                <a:gd name="T84" fmla="*/ 491 w 559"/>
                <a:gd name="T85" fmla="*/ 294 h 763"/>
                <a:gd name="T86" fmla="*/ 530 w 559"/>
                <a:gd name="T87" fmla="*/ 288 h 763"/>
                <a:gd name="T88" fmla="*/ 518 w 559"/>
                <a:gd name="T89" fmla="*/ 328 h 763"/>
                <a:gd name="T90" fmla="*/ 518 w 559"/>
                <a:gd name="T91" fmla="*/ 388 h 763"/>
                <a:gd name="T92" fmla="*/ 541 w 559"/>
                <a:gd name="T93" fmla="*/ 419 h 763"/>
                <a:gd name="T94" fmla="*/ 539 w 559"/>
                <a:gd name="T95" fmla="*/ 465 h 763"/>
                <a:gd name="T96" fmla="*/ 549 w 559"/>
                <a:gd name="T97" fmla="*/ 520 h 763"/>
                <a:gd name="T98" fmla="*/ 532 w 559"/>
                <a:gd name="T99" fmla="*/ 480 h 763"/>
                <a:gd name="T100" fmla="*/ 496 w 559"/>
                <a:gd name="T101" fmla="*/ 481 h 763"/>
                <a:gd name="T102" fmla="*/ 422 w 559"/>
                <a:gd name="T103" fmla="*/ 494 h 763"/>
                <a:gd name="T104" fmla="*/ 428 w 559"/>
                <a:gd name="T105" fmla="*/ 526 h 763"/>
                <a:gd name="T106" fmla="*/ 454 w 559"/>
                <a:gd name="T107" fmla="*/ 545 h 763"/>
                <a:gd name="T108" fmla="*/ 411 w 559"/>
                <a:gd name="T109" fmla="*/ 549 h 763"/>
                <a:gd name="T110" fmla="*/ 432 w 559"/>
                <a:gd name="T111" fmla="*/ 599 h 763"/>
                <a:gd name="T112" fmla="*/ 434 w 559"/>
                <a:gd name="T113" fmla="*/ 668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9"/>
                <a:gd name="T172" fmla="*/ 0 h 763"/>
                <a:gd name="T173" fmla="*/ 559 w 559"/>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9" h="763">
                  <a:moveTo>
                    <a:pt x="434" y="668"/>
                  </a:moveTo>
                  <a:lnTo>
                    <a:pt x="425" y="713"/>
                  </a:lnTo>
                  <a:lnTo>
                    <a:pt x="415" y="763"/>
                  </a:lnTo>
                  <a:lnTo>
                    <a:pt x="398" y="749"/>
                  </a:lnTo>
                  <a:lnTo>
                    <a:pt x="386" y="746"/>
                  </a:lnTo>
                  <a:lnTo>
                    <a:pt x="386" y="738"/>
                  </a:lnTo>
                  <a:lnTo>
                    <a:pt x="410" y="705"/>
                  </a:lnTo>
                  <a:lnTo>
                    <a:pt x="402" y="692"/>
                  </a:lnTo>
                  <a:lnTo>
                    <a:pt x="368" y="676"/>
                  </a:lnTo>
                  <a:lnTo>
                    <a:pt x="352" y="684"/>
                  </a:lnTo>
                  <a:lnTo>
                    <a:pt x="327" y="676"/>
                  </a:lnTo>
                  <a:lnTo>
                    <a:pt x="307" y="688"/>
                  </a:lnTo>
                  <a:lnTo>
                    <a:pt x="275" y="684"/>
                  </a:lnTo>
                  <a:lnTo>
                    <a:pt x="266" y="675"/>
                  </a:lnTo>
                  <a:lnTo>
                    <a:pt x="266" y="658"/>
                  </a:lnTo>
                  <a:lnTo>
                    <a:pt x="253" y="655"/>
                  </a:lnTo>
                  <a:lnTo>
                    <a:pt x="244" y="628"/>
                  </a:lnTo>
                  <a:lnTo>
                    <a:pt x="225" y="622"/>
                  </a:lnTo>
                  <a:lnTo>
                    <a:pt x="210" y="597"/>
                  </a:lnTo>
                  <a:lnTo>
                    <a:pt x="193" y="583"/>
                  </a:lnTo>
                  <a:lnTo>
                    <a:pt x="170" y="577"/>
                  </a:lnTo>
                  <a:lnTo>
                    <a:pt x="136" y="557"/>
                  </a:lnTo>
                  <a:lnTo>
                    <a:pt x="125" y="563"/>
                  </a:lnTo>
                  <a:lnTo>
                    <a:pt x="80" y="563"/>
                  </a:lnTo>
                  <a:lnTo>
                    <a:pt x="72" y="548"/>
                  </a:lnTo>
                  <a:lnTo>
                    <a:pt x="63" y="540"/>
                  </a:lnTo>
                  <a:lnTo>
                    <a:pt x="35" y="526"/>
                  </a:lnTo>
                  <a:lnTo>
                    <a:pt x="5" y="511"/>
                  </a:lnTo>
                  <a:lnTo>
                    <a:pt x="0" y="498"/>
                  </a:lnTo>
                  <a:lnTo>
                    <a:pt x="7" y="490"/>
                  </a:lnTo>
                  <a:lnTo>
                    <a:pt x="17" y="489"/>
                  </a:lnTo>
                  <a:lnTo>
                    <a:pt x="22" y="458"/>
                  </a:lnTo>
                  <a:lnTo>
                    <a:pt x="61" y="447"/>
                  </a:lnTo>
                  <a:lnTo>
                    <a:pt x="68" y="424"/>
                  </a:lnTo>
                  <a:lnTo>
                    <a:pt x="94" y="396"/>
                  </a:lnTo>
                  <a:lnTo>
                    <a:pt x="94" y="390"/>
                  </a:lnTo>
                  <a:lnTo>
                    <a:pt x="83" y="396"/>
                  </a:lnTo>
                  <a:lnTo>
                    <a:pt x="71" y="393"/>
                  </a:lnTo>
                  <a:lnTo>
                    <a:pt x="77" y="367"/>
                  </a:lnTo>
                  <a:lnTo>
                    <a:pt x="69" y="323"/>
                  </a:lnTo>
                  <a:lnTo>
                    <a:pt x="75" y="311"/>
                  </a:lnTo>
                  <a:lnTo>
                    <a:pt x="72" y="275"/>
                  </a:lnTo>
                  <a:lnTo>
                    <a:pt x="60" y="260"/>
                  </a:lnTo>
                  <a:lnTo>
                    <a:pt x="49" y="237"/>
                  </a:lnTo>
                  <a:lnTo>
                    <a:pt x="58" y="221"/>
                  </a:lnTo>
                  <a:lnTo>
                    <a:pt x="66" y="223"/>
                  </a:lnTo>
                  <a:lnTo>
                    <a:pt x="81" y="204"/>
                  </a:lnTo>
                  <a:lnTo>
                    <a:pt x="69" y="184"/>
                  </a:lnTo>
                  <a:lnTo>
                    <a:pt x="72" y="176"/>
                  </a:lnTo>
                  <a:lnTo>
                    <a:pt x="100" y="204"/>
                  </a:lnTo>
                  <a:lnTo>
                    <a:pt x="98" y="176"/>
                  </a:lnTo>
                  <a:lnTo>
                    <a:pt x="120" y="161"/>
                  </a:lnTo>
                  <a:lnTo>
                    <a:pt x="134" y="142"/>
                  </a:lnTo>
                  <a:lnTo>
                    <a:pt x="153" y="133"/>
                  </a:lnTo>
                  <a:lnTo>
                    <a:pt x="156" y="89"/>
                  </a:lnTo>
                  <a:lnTo>
                    <a:pt x="183" y="65"/>
                  </a:lnTo>
                  <a:lnTo>
                    <a:pt x="196" y="68"/>
                  </a:lnTo>
                  <a:lnTo>
                    <a:pt x="204" y="65"/>
                  </a:lnTo>
                  <a:lnTo>
                    <a:pt x="208" y="76"/>
                  </a:lnTo>
                  <a:lnTo>
                    <a:pt x="222" y="52"/>
                  </a:lnTo>
                  <a:lnTo>
                    <a:pt x="244" y="54"/>
                  </a:lnTo>
                  <a:lnTo>
                    <a:pt x="264" y="47"/>
                  </a:lnTo>
                  <a:lnTo>
                    <a:pt x="309" y="28"/>
                  </a:lnTo>
                  <a:lnTo>
                    <a:pt x="320" y="9"/>
                  </a:lnTo>
                  <a:lnTo>
                    <a:pt x="330" y="9"/>
                  </a:lnTo>
                  <a:lnTo>
                    <a:pt x="330" y="3"/>
                  </a:lnTo>
                  <a:lnTo>
                    <a:pt x="340" y="0"/>
                  </a:lnTo>
                  <a:lnTo>
                    <a:pt x="361" y="9"/>
                  </a:lnTo>
                  <a:lnTo>
                    <a:pt x="361" y="17"/>
                  </a:lnTo>
                  <a:lnTo>
                    <a:pt x="352" y="26"/>
                  </a:lnTo>
                  <a:lnTo>
                    <a:pt x="327" y="34"/>
                  </a:lnTo>
                  <a:lnTo>
                    <a:pt x="295" y="71"/>
                  </a:lnTo>
                  <a:lnTo>
                    <a:pt x="284" y="89"/>
                  </a:lnTo>
                  <a:lnTo>
                    <a:pt x="275" y="128"/>
                  </a:lnTo>
                  <a:lnTo>
                    <a:pt x="261" y="150"/>
                  </a:lnTo>
                  <a:lnTo>
                    <a:pt x="283" y="152"/>
                  </a:lnTo>
                  <a:lnTo>
                    <a:pt x="288" y="172"/>
                  </a:lnTo>
                  <a:lnTo>
                    <a:pt x="303" y="195"/>
                  </a:lnTo>
                  <a:lnTo>
                    <a:pt x="307" y="232"/>
                  </a:lnTo>
                  <a:lnTo>
                    <a:pt x="324" y="243"/>
                  </a:lnTo>
                  <a:lnTo>
                    <a:pt x="351" y="250"/>
                  </a:lnTo>
                  <a:lnTo>
                    <a:pt x="388" y="245"/>
                  </a:lnTo>
                  <a:lnTo>
                    <a:pt x="411" y="254"/>
                  </a:lnTo>
                  <a:lnTo>
                    <a:pt x="444" y="292"/>
                  </a:lnTo>
                  <a:lnTo>
                    <a:pt x="464" y="289"/>
                  </a:lnTo>
                  <a:lnTo>
                    <a:pt x="491" y="294"/>
                  </a:lnTo>
                  <a:lnTo>
                    <a:pt x="516" y="286"/>
                  </a:lnTo>
                  <a:lnTo>
                    <a:pt x="530" y="288"/>
                  </a:lnTo>
                  <a:lnTo>
                    <a:pt x="533" y="299"/>
                  </a:lnTo>
                  <a:lnTo>
                    <a:pt x="518" y="328"/>
                  </a:lnTo>
                  <a:lnTo>
                    <a:pt x="513" y="362"/>
                  </a:lnTo>
                  <a:lnTo>
                    <a:pt x="518" y="388"/>
                  </a:lnTo>
                  <a:lnTo>
                    <a:pt x="533" y="401"/>
                  </a:lnTo>
                  <a:lnTo>
                    <a:pt x="541" y="419"/>
                  </a:lnTo>
                  <a:lnTo>
                    <a:pt x="518" y="444"/>
                  </a:lnTo>
                  <a:lnTo>
                    <a:pt x="539" y="465"/>
                  </a:lnTo>
                  <a:lnTo>
                    <a:pt x="559" y="512"/>
                  </a:lnTo>
                  <a:lnTo>
                    <a:pt x="549" y="520"/>
                  </a:lnTo>
                  <a:lnTo>
                    <a:pt x="544" y="494"/>
                  </a:lnTo>
                  <a:lnTo>
                    <a:pt x="532" y="480"/>
                  </a:lnTo>
                  <a:lnTo>
                    <a:pt x="508" y="489"/>
                  </a:lnTo>
                  <a:lnTo>
                    <a:pt x="496" y="481"/>
                  </a:lnTo>
                  <a:lnTo>
                    <a:pt x="490" y="494"/>
                  </a:lnTo>
                  <a:lnTo>
                    <a:pt x="422" y="494"/>
                  </a:lnTo>
                  <a:lnTo>
                    <a:pt x="422" y="523"/>
                  </a:lnTo>
                  <a:lnTo>
                    <a:pt x="428" y="526"/>
                  </a:lnTo>
                  <a:lnTo>
                    <a:pt x="445" y="524"/>
                  </a:lnTo>
                  <a:lnTo>
                    <a:pt x="454" y="545"/>
                  </a:lnTo>
                  <a:lnTo>
                    <a:pt x="436" y="543"/>
                  </a:lnTo>
                  <a:lnTo>
                    <a:pt x="411" y="549"/>
                  </a:lnTo>
                  <a:lnTo>
                    <a:pt x="411" y="580"/>
                  </a:lnTo>
                  <a:lnTo>
                    <a:pt x="432" y="599"/>
                  </a:lnTo>
                  <a:lnTo>
                    <a:pt x="440" y="630"/>
                  </a:lnTo>
                  <a:lnTo>
                    <a:pt x="434" y="668"/>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0" name="Freeform 190">
              <a:extLst>
                <a:ext uri="{FF2B5EF4-FFF2-40B4-BE49-F238E27FC236}">
                  <a16:creationId xmlns="" xmlns:a16="http://schemas.microsoft.com/office/drawing/2014/main" id="{46428708-C1F0-4400-B462-EC47FA535ACF}"/>
                </a:ext>
              </a:extLst>
            </p:cNvPr>
            <p:cNvSpPr>
              <a:spLocks noChangeAspect="1"/>
            </p:cNvSpPr>
            <p:nvPr/>
          </p:nvSpPr>
          <p:spPr bwMode="gray">
            <a:xfrm>
              <a:off x="2744895" y="4828473"/>
              <a:ext cx="310325" cy="491191"/>
            </a:xfrm>
            <a:custGeom>
              <a:avLst/>
              <a:gdLst>
                <a:gd name="T0" fmla="*/ 504 w 575"/>
                <a:gd name="T1" fmla="*/ 834 h 843"/>
                <a:gd name="T2" fmla="*/ 538 w 575"/>
                <a:gd name="T3" fmla="*/ 811 h 843"/>
                <a:gd name="T4" fmla="*/ 563 w 575"/>
                <a:gd name="T5" fmla="*/ 760 h 843"/>
                <a:gd name="T6" fmla="*/ 546 w 575"/>
                <a:gd name="T7" fmla="*/ 732 h 843"/>
                <a:gd name="T8" fmla="*/ 557 w 575"/>
                <a:gd name="T9" fmla="*/ 698 h 843"/>
                <a:gd name="T10" fmla="*/ 563 w 575"/>
                <a:gd name="T11" fmla="*/ 664 h 843"/>
                <a:gd name="T12" fmla="*/ 575 w 575"/>
                <a:gd name="T13" fmla="*/ 567 h 843"/>
                <a:gd name="T14" fmla="*/ 506 w 575"/>
                <a:gd name="T15" fmla="*/ 503 h 843"/>
                <a:gd name="T16" fmla="*/ 495 w 575"/>
                <a:gd name="T17" fmla="*/ 421 h 843"/>
                <a:gd name="T18" fmla="*/ 442 w 575"/>
                <a:gd name="T19" fmla="*/ 453 h 843"/>
                <a:gd name="T20" fmla="*/ 408 w 575"/>
                <a:gd name="T21" fmla="*/ 430 h 843"/>
                <a:gd name="T22" fmla="*/ 385 w 575"/>
                <a:gd name="T23" fmla="*/ 407 h 843"/>
                <a:gd name="T24" fmla="*/ 343 w 575"/>
                <a:gd name="T25" fmla="*/ 342 h 843"/>
                <a:gd name="T26" fmla="*/ 377 w 575"/>
                <a:gd name="T27" fmla="*/ 296 h 843"/>
                <a:gd name="T28" fmla="*/ 404 w 575"/>
                <a:gd name="T29" fmla="*/ 228 h 843"/>
                <a:gd name="T30" fmla="*/ 497 w 575"/>
                <a:gd name="T31" fmla="*/ 189 h 843"/>
                <a:gd name="T32" fmla="*/ 519 w 575"/>
                <a:gd name="T33" fmla="*/ 186 h 843"/>
                <a:gd name="T34" fmla="*/ 490 w 575"/>
                <a:gd name="T35" fmla="*/ 169 h 843"/>
                <a:gd name="T36" fmla="*/ 514 w 575"/>
                <a:gd name="T37" fmla="*/ 128 h 843"/>
                <a:gd name="T38" fmla="*/ 472 w 575"/>
                <a:gd name="T39" fmla="*/ 99 h 843"/>
                <a:gd name="T40" fmla="*/ 431 w 575"/>
                <a:gd name="T41" fmla="*/ 99 h 843"/>
                <a:gd name="T42" fmla="*/ 379 w 575"/>
                <a:gd name="T43" fmla="*/ 107 h 843"/>
                <a:gd name="T44" fmla="*/ 370 w 575"/>
                <a:gd name="T45" fmla="*/ 81 h 843"/>
                <a:gd name="T46" fmla="*/ 348 w 575"/>
                <a:gd name="T47" fmla="*/ 51 h 843"/>
                <a:gd name="T48" fmla="*/ 314 w 575"/>
                <a:gd name="T49" fmla="*/ 20 h 843"/>
                <a:gd name="T50" fmla="*/ 274 w 575"/>
                <a:gd name="T51" fmla="*/ 0 h 843"/>
                <a:gd name="T52" fmla="*/ 261 w 575"/>
                <a:gd name="T53" fmla="*/ 8 h 843"/>
                <a:gd name="T54" fmla="*/ 272 w 575"/>
                <a:gd name="T55" fmla="*/ 40 h 843"/>
                <a:gd name="T56" fmla="*/ 213 w 575"/>
                <a:gd name="T57" fmla="*/ 115 h 843"/>
                <a:gd name="T58" fmla="*/ 142 w 575"/>
                <a:gd name="T59" fmla="*/ 159 h 843"/>
                <a:gd name="T60" fmla="*/ 119 w 575"/>
                <a:gd name="T61" fmla="*/ 176 h 843"/>
                <a:gd name="T62" fmla="*/ 99 w 575"/>
                <a:gd name="T63" fmla="*/ 221 h 843"/>
                <a:gd name="T64" fmla="*/ 74 w 575"/>
                <a:gd name="T65" fmla="*/ 204 h 843"/>
                <a:gd name="T66" fmla="*/ 54 w 575"/>
                <a:gd name="T67" fmla="*/ 200 h 843"/>
                <a:gd name="T68" fmla="*/ 29 w 575"/>
                <a:gd name="T69" fmla="*/ 184 h 843"/>
                <a:gd name="T70" fmla="*/ 40 w 575"/>
                <a:gd name="T71" fmla="*/ 153 h 843"/>
                <a:gd name="T72" fmla="*/ 6 w 575"/>
                <a:gd name="T73" fmla="*/ 237 h 843"/>
                <a:gd name="T74" fmla="*/ 8 w 575"/>
                <a:gd name="T75" fmla="*/ 266 h 843"/>
                <a:gd name="T76" fmla="*/ 72 w 575"/>
                <a:gd name="T77" fmla="*/ 323 h 843"/>
                <a:gd name="T78" fmla="*/ 109 w 575"/>
                <a:gd name="T79" fmla="*/ 379 h 843"/>
                <a:gd name="T80" fmla="*/ 156 w 575"/>
                <a:gd name="T81" fmla="*/ 484 h 843"/>
                <a:gd name="T82" fmla="*/ 181 w 575"/>
                <a:gd name="T83" fmla="*/ 537 h 843"/>
                <a:gd name="T84" fmla="*/ 224 w 575"/>
                <a:gd name="T85" fmla="*/ 610 h 843"/>
                <a:gd name="T86" fmla="*/ 223 w 575"/>
                <a:gd name="T87" fmla="*/ 641 h 843"/>
                <a:gd name="T88" fmla="*/ 278 w 575"/>
                <a:gd name="T89" fmla="*/ 706 h 843"/>
                <a:gd name="T90" fmla="*/ 411 w 575"/>
                <a:gd name="T91" fmla="*/ 775 h 843"/>
                <a:gd name="T92" fmla="*/ 470 w 575"/>
                <a:gd name="T93" fmla="*/ 829 h 8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5"/>
                <a:gd name="T142" fmla="*/ 0 h 843"/>
                <a:gd name="T143" fmla="*/ 575 w 575"/>
                <a:gd name="T144" fmla="*/ 843 h 8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5" h="843">
                  <a:moveTo>
                    <a:pt x="493" y="843"/>
                  </a:moveTo>
                  <a:lnTo>
                    <a:pt x="504" y="834"/>
                  </a:lnTo>
                  <a:lnTo>
                    <a:pt x="524" y="833"/>
                  </a:lnTo>
                  <a:lnTo>
                    <a:pt x="538" y="811"/>
                  </a:lnTo>
                  <a:lnTo>
                    <a:pt x="532" y="800"/>
                  </a:lnTo>
                  <a:lnTo>
                    <a:pt x="563" y="760"/>
                  </a:lnTo>
                  <a:lnTo>
                    <a:pt x="561" y="749"/>
                  </a:lnTo>
                  <a:lnTo>
                    <a:pt x="546" y="732"/>
                  </a:lnTo>
                  <a:lnTo>
                    <a:pt x="546" y="714"/>
                  </a:lnTo>
                  <a:lnTo>
                    <a:pt x="557" y="698"/>
                  </a:lnTo>
                  <a:lnTo>
                    <a:pt x="548" y="675"/>
                  </a:lnTo>
                  <a:lnTo>
                    <a:pt x="563" y="664"/>
                  </a:lnTo>
                  <a:lnTo>
                    <a:pt x="563" y="587"/>
                  </a:lnTo>
                  <a:lnTo>
                    <a:pt x="575" y="567"/>
                  </a:lnTo>
                  <a:lnTo>
                    <a:pt x="532" y="497"/>
                  </a:lnTo>
                  <a:lnTo>
                    <a:pt x="506" y="503"/>
                  </a:lnTo>
                  <a:lnTo>
                    <a:pt x="495" y="497"/>
                  </a:lnTo>
                  <a:lnTo>
                    <a:pt x="495" y="421"/>
                  </a:lnTo>
                  <a:lnTo>
                    <a:pt x="465" y="444"/>
                  </a:lnTo>
                  <a:lnTo>
                    <a:pt x="442" y="453"/>
                  </a:lnTo>
                  <a:lnTo>
                    <a:pt x="421" y="449"/>
                  </a:lnTo>
                  <a:lnTo>
                    <a:pt x="408" y="430"/>
                  </a:lnTo>
                  <a:lnTo>
                    <a:pt x="380" y="426"/>
                  </a:lnTo>
                  <a:lnTo>
                    <a:pt x="385" y="407"/>
                  </a:lnTo>
                  <a:lnTo>
                    <a:pt x="354" y="376"/>
                  </a:lnTo>
                  <a:lnTo>
                    <a:pt x="343" y="342"/>
                  </a:lnTo>
                  <a:lnTo>
                    <a:pt x="359" y="303"/>
                  </a:lnTo>
                  <a:lnTo>
                    <a:pt x="377" y="296"/>
                  </a:lnTo>
                  <a:lnTo>
                    <a:pt x="379" y="266"/>
                  </a:lnTo>
                  <a:lnTo>
                    <a:pt x="404" y="228"/>
                  </a:lnTo>
                  <a:lnTo>
                    <a:pt x="442" y="206"/>
                  </a:lnTo>
                  <a:lnTo>
                    <a:pt x="497" y="189"/>
                  </a:lnTo>
                  <a:lnTo>
                    <a:pt x="514" y="191"/>
                  </a:lnTo>
                  <a:lnTo>
                    <a:pt x="519" y="186"/>
                  </a:lnTo>
                  <a:lnTo>
                    <a:pt x="502" y="172"/>
                  </a:lnTo>
                  <a:lnTo>
                    <a:pt x="490" y="169"/>
                  </a:lnTo>
                  <a:lnTo>
                    <a:pt x="490" y="161"/>
                  </a:lnTo>
                  <a:lnTo>
                    <a:pt x="514" y="128"/>
                  </a:lnTo>
                  <a:lnTo>
                    <a:pt x="506" y="115"/>
                  </a:lnTo>
                  <a:lnTo>
                    <a:pt x="472" y="99"/>
                  </a:lnTo>
                  <a:lnTo>
                    <a:pt x="456" y="107"/>
                  </a:lnTo>
                  <a:lnTo>
                    <a:pt x="431" y="99"/>
                  </a:lnTo>
                  <a:lnTo>
                    <a:pt x="411" y="111"/>
                  </a:lnTo>
                  <a:lnTo>
                    <a:pt x="379" y="107"/>
                  </a:lnTo>
                  <a:lnTo>
                    <a:pt x="370" y="98"/>
                  </a:lnTo>
                  <a:lnTo>
                    <a:pt x="370" y="81"/>
                  </a:lnTo>
                  <a:lnTo>
                    <a:pt x="357" y="78"/>
                  </a:lnTo>
                  <a:lnTo>
                    <a:pt x="348" y="51"/>
                  </a:lnTo>
                  <a:lnTo>
                    <a:pt x="329" y="45"/>
                  </a:lnTo>
                  <a:lnTo>
                    <a:pt x="314" y="20"/>
                  </a:lnTo>
                  <a:lnTo>
                    <a:pt x="297" y="6"/>
                  </a:lnTo>
                  <a:lnTo>
                    <a:pt x="274" y="0"/>
                  </a:lnTo>
                  <a:lnTo>
                    <a:pt x="263" y="2"/>
                  </a:lnTo>
                  <a:lnTo>
                    <a:pt x="261" y="8"/>
                  </a:lnTo>
                  <a:lnTo>
                    <a:pt x="280" y="40"/>
                  </a:lnTo>
                  <a:lnTo>
                    <a:pt x="272" y="40"/>
                  </a:lnTo>
                  <a:lnTo>
                    <a:pt x="253" y="74"/>
                  </a:lnTo>
                  <a:lnTo>
                    <a:pt x="213" y="115"/>
                  </a:lnTo>
                  <a:lnTo>
                    <a:pt x="148" y="141"/>
                  </a:lnTo>
                  <a:lnTo>
                    <a:pt x="142" y="159"/>
                  </a:lnTo>
                  <a:lnTo>
                    <a:pt x="131" y="158"/>
                  </a:lnTo>
                  <a:lnTo>
                    <a:pt x="119" y="176"/>
                  </a:lnTo>
                  <a:lnTo>
                    <a:pt x="114" y="209"/>
                  </a:lnTo>
                  <a:lnTo>
                    <a:pt x="99" y="221"/>
                  </a:lnTo>
                  <a:lnTo>
                    <a:pt x="84" y="223"/>
                  </a:lnTo>
                  <a:lnTo>
                    <a:pt x="74" y="204"/>
                  </a:lnTo>
                  <a:lnTo>
                    <a:pt x="60" y="204"/>
                  </a:lnTo>
                  <a:lnTo>
                    <a:pt x="54" y="200"/>
                  </a:lnTo>
                  <a:lnTo>
                    <a:pt x="35" y="204"/>
                  </a:lnTo>
                  <a:lnTo>
                    <a:pt x="29" y="184"/>
                  </a:lnTo>
                  <a:lnTo>
                    <a:pt x="45" y="174"/>
                  </a:lnTo>
                  <a:lnTo>
                    <a:pt x="40" y="153"/>
                  </a:lnTo>
                  <a:lnTo>
                    <a:pt x="0" y="196"/>
                  </a:lnTo>
                  <a:lnTo>
                    <a:pt x="6" y="237"/>
                  </a:lnTo>
                  <a:lnTo>
                    <a:pt x="18" y="251"/>
                  </a:lnTo>
                  <a:lnTo>
                    <a:pt x="8" y="266"/>
                  </a:lnTo>
                  <a:lnTo>
                    <a:pt x="59" y="308"/>
                  </a:lnTo>
                  <a:lnTo>
                    <a:pt x="72" y="323"/>
                  </a:lnTo>
                  <a:lnTo>
                    <a:pt x="84" y="353"/>
                  </a:lnTo>
                  <a:lnTo>
                    <a:pt x="109" y="379"/>
                  </a:lnTo>
                  <a:lnTo>
                    <a:pt x="142" y="460"/>
                  </a:lnTo>
                  <a:lnTo>
                    <a:pt x="156" y="484"/>
                  </a:lnTo>
                  <a:lnTo>
                    <a:pt x="165" y="523"/>
                  </a:lnTo>
                  <a:lnTo>
                    <a:pt x="181" y="537"/>
                  </a:lnTo>
                  <a:lnTo>
                    <a:pt x="213" y="596"/>
                  </a:lnTo>
                  <a:lnTo>
                    <a:pt x="224" y="610"/>
                  </a:lnTo>
                  <a:lnTo>
                    <a:pt x="229" y="631"/>
                  </a:lnTo>
                  <a:lnTo>
                    <a:pt x="223" y="641"/>
                  </a:lnTo>
                  <a:lnTo>
                    <a:pt x="226" y="655"/>
                  </a:lnTo>
                  <a:lnTo>
                    <a:pt x="278" y="706"/>
                  </a:lnTo>
                  <a:lnTo>
                    <a:pt x="343" y="746"/>
                  </a:lnTo>
                  <a:lnTo>
                    <a:pt x="411" y="775"/>
                  </a:lnTo>
                  <a:lnTo>
                    <a:pt x="439" y="795"/>
                  </a:lnTo>
                  <a:lnTo>
                    <a:pt x="470" y="829"/>
                  </a:lnTo>
                  <a:lnTo>
                    <a:pt x="493" y="843"/>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1" name="Freeform 191">
              <a:extLst>
                <a:ext uri="{FF2B5EF4-FFF2-40B4-BE49-F238E27FC236}">
                  <a16:creationId xmlns="" xmlns:a16="http://schemas.microsoft.com/office/drawing/2014/main" id="{52D5DFA7-E5DD-4FE7-B88A-6FD2DABA697A}"/>
                </a:ext>
              </a:extLst>
            </p:cNvPr>
            <p:cNvSpPr>
              <a:spLocks noChangeAspect="1"/>
            </p:cNvSpPr>
            <p:nvPr/>
          </p:nvSpPr>
          <p:spPr bwMode="gray">
            <a:xfrm>
              <a:off x="3206000" y="5348110"/>
              <a:ext cx="206884" cy="238958"/>
            </a:xfrm>
            <a:custGeom>
              <a:avLst/>
              <a:gdLst>
                <a:gd name="T0" fmla="*/ 0 w 388"/>
                <a:gd name="T1" fmla="*/ 151 h 411"/>
                <a:gd name="T2" fmla="*/ 17 w 388"/>
                <a:gd name="T3" fmla="*/ 105 h 411"/>
                <a:gd name="T4" fmla="*/ 17 w 388"/>
                <a:gd name="T5" fmla="*/ 71 h 411"/>
                <a:gd name="T6" fmla="*/ 34 w 388"/>
                <a:gd name="T7" fmla="*/ 43 h 411"/>
                <a:gd name="T8" fmla="*/ 40 w 388"/>
                <a:gd name="T9" fmla="*/ 26 h 411"/>
                <a:gd name="T10" fmla="*/ 129 w 388"/>
                <a:gd name="T11" fmla="*/ 0 h 411"/>
                <a:gd name="T12" fmla="*/ 168 w 388"/>
                <a:gd name="T13" fmla="*/ 0 h 411"/>
                <a:gd name="T14" fmla="*/ 188 w 388"/>
                <a:gd name="T15" fmla="*/ 10 h 411"/>
                <a:gd name="T16" fmla="*/ 215 w 388"/>
                <a:gd name="T17" fmla="*/ 43 h 411"/>
                <a:gd name="T18" fmla="*/ 213 w 388"/>
                <a:gd name="T19" fmla="*/ 49 h 411"/>
                <a:gd name="T20" fmla="*/ 221 w 388"/>
                <a:gd name="T21" fmla="*/ 63 h 411"/>
                <a:gd name="T22" fmla="*/ 221 w 388"/>
                <a:gd name="T23" fmla="*/ 131 h 411"/>
                <a:gd name="T24" fmla="*/ 224 w 388"/>
                <a:gd name="T25" fmla="*/ 137 h 411"/>
                <a:gd name="T26" fmla="*/ 263 w 388"/>
                <a:gd name="T27" fmla="*/ 149 h 411"/>
                <a:gd name="T28" fmla="*/ 294 w 388"/>
                <a:gd name="T29" fmla="*/ 142 h 411"/>
                <a:gd name="T30" fmla="*/ 318 w 388"/>
                <a:gd name="T31" fmla="*/ 152 h 411"/>
                <a:gd name="T32" fmla="*/ 326 w 388"/>
                <a:gd name="T33" fmla="*/ 164 h 411"/>
                <a:gd name="T34" fmla="*/ 329 w 388"/>
                <a:gd name="T35" fmla="*/ 215 h 411"/>
                <a:gd name="T36" fmla="*/ 335 w 388"/>
                <a:gd name="T37" fmla="*/ 225 h 411"/>
                <a:gd name="T38" fmla="*/ 348 w 388"/>
                <a:gd name="T39" fmla="*/ 232 h 411"/>
                <a:gd name="T40" fmla="*/ 378 w 388"/>
                <a:gd name="T41" fmla="*/ 227 h 411"/>
                <a:gd name="T42" fmla="*/ 383 w 388"/>
                <a:gd name="T43" fmla="*/ 232 h 411"/>
                <a:gd name="T44" fmla="*/ 388 w 388"/>
                <a:gd name="T45" fmla="*/ 259 h 411"/>
                <a:gd name="T46" fmla="*/ 380 w 388"/>
                <a:gd name="T47" fmla="*/ 315 h 411"/>
                <a:gd name="T48" fmla="*/ 371 w 388"/>
                <a:gd name="T49" fmla="*/ 360 h 411"/>
                <a:gd name="T50" fmla="*/ 326 w 388"/>
                <a:gd name="T51" fmla="*/ 403 h 411"/>
                <a:gd name="T52" fmla="*/ 273 w 388"/>
                <a:gd name="T53" fmla="*/ 411 h 411"/>
                <a:gd name="T54" fmla="*/ 246 w 388"/>
                <a:gd name="T55" fmla="*/ 399 h 411"/>
                <a:gd name="T56" fmla="*/ 201 w 388"/>
                <a:gd name="T57" fmla="*/ 394 h 411"/>
                <a:gd name="T58" fmla="*/ 201 w 388"/>
                <a:gd name="T59" fmla="*/ 383 h 411"/>
                <a:gd name="T60" fmla="*/ 202 w 388"/>
                <a:gd name="T61" fmla="*/ 371 h 411"/>
                <a:gd name="T62" fmla="*/ 230 w 388"/>
                <a:gd name="T63" fmla="*/ 321 h 411"/>
                <a:gd name="T64" fmla="*/ 227 w 388"/>
                <a:gd name="T65" fmla="*/ 301 h 411"/>
                <a:gd name="T66" fmla="*/ 193 w 388"/>
                <a:gd name="T67" fmla="*/ 276 h 411"/>
                <a:gd name="T68" fmla="*/ 141 w 388"/>
                <a:gd name="T69" fmla="*/ 245 h 411"/>
                <a:gd name="T70" fmla="*/ 86 w 388"/>
                <a:gd name="T71" fmla="*/ 233 h 411"/>
                <a:gd name="T72" fmla="*/ 77 w 388"/>
                <a:gd name="T73" fmla="*/ 216 h 411"/>
                <a:gd name="T74" fmla="*/ 43 w 388"/>
                <a:gd name="T75" fmla="*/ 193 h 411"/>
                <a:gd name="T76" fmla="*/ 14 w 388"/>
                <a:gd name="T77" fmla="*/ 156 h 411"/>
                <a:gd name="T78" fmla="*/ 0 w 388"/>
                <a:gd name="T79" fmla="*/ 151 h 4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8"/>
                <a:gd name="T121" fmla="*/ 0 h 411"/>
                <a:gd name="T122" fmla="*/ 388 w 388"/>
                <a:gd name="T123" fmla="*/ 411 h 4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8" h="411">
                  <a:moveTo>
                    <a:pt x="0" y="151"/>
                  </a:moveTo>
                  <a:lnTo>
                    <a:pt x="17" y="105"/>
                  </a:lnTo>
                  <a:lnTo>
                    <a:pt x="17" y="71"/>
                  </a:lnTo>
                  <a:lnTo>
                    <a:pt x="34" y="43"/>
                  </a:lnTo>
                  <a:lnTo>
                    <a:pt x="40" y="26"/>
                  </a:lnTo>
                  <a:lnTo>
                    <a:pt x="129" y="0"/>
                  </a:lnTo>
                  <a:lnTo>
                    <a:pt x="168" y="0"/>
                  </a:lnTo>
                  <a:lnTo>
                    <a:pt x="188" y="10"/>
                  </a:lnTo>
                  <a:lnTo>
                    <a:pt x="215" y="43"/>
                  </a:lnTo>
                  <a:lnTo>
                    <a:pt x="213" y="49"/>
                  </a:lnTo>
                  <a:lnTo>
                    <a:pt x="221" y="63"/>
                  </a:lnTo>
                  <a:lnTo>
                    <a:pt x="221" y="131"/>
                  </a:lnTo>
                  <a:lnTo>
                    <a:pt x="224" y="137"/>
                  </a:lnTo>
                  <a:lnTo>
                    <a:pt x="263" y="149"/>
                  </a:lnTo>
                  <a:lnTo>
                    <a:pt x="294" y="142"/>
                  </a:lnTo>
                  <a:lnTo>
                    <a:pt x="318" y="152"/>
                  </a:lnTo>
                  <a:lnTo>
                    <a:pt x="326" y="164"/>
                  </a:lnTo>
                  <a:lnTo>
                    <a:pt x="329" y="215"/>
                  </a:lnTo>
                  <a:lnTo>
                    <a:pt x="335" y="225"/>
                  </a:lnTo>
                  <a:lnTo>
                    <a:pt x="348" y="232"/>
                  </a:lnTo>
                  <a:lnTo>
                    <a:pt x="378" y="227"/>
                  </a:lnTo>
                  <a:lnTo>
                    <a:pt x="383" y="232"/>
                  </a:lnTo>
                  <a:lnTo>
                    <a:pt x="388" y="259"/>
                  </a:lnTo>
                  <a:lnTo>
                    <a:pt x="380" y="315"/>
                  </a:lnTo>
                  <a:lnTo>
                    <a:pt x="371" y="360"/>
                  </a:lnTo>
                  <a:lnTo>
                    <a:pt x="326" y="403"/>
                  </a:lnTo>
                  <a:lnTo>
                    <a:pt x="273" y="411"/>
                  </a:lnTo>
                  <a:lnTo>
                    <a:pt x="246" y="399"/>
                  </a:lnTo>
                  <a:lnTo>
                    <a:pt x="201" y="394"/>
                  </a:lnTo>
                  <a:lnTo>
                    <a:pt x="201" y="383"/>
                  </a:lnTo>
                  <a:lnTo>
                    <a:pt x="202" y="371"/>
                  </a:lnTo>
                  <a:lnTo>
                    <a:pt x="230" y="321"/>
                  </a:lnTo>
                  <a:lnTo>
                    <a:pt x="227" y="301"/>
                  </a:lnTo>
                  <a:lnTo>
                    <a:pt x="193" y="276"/>
                  </a:lnTo>
                  <a:lnTo>
                    <a:pt x="141" y="245"/>
                  </a:lnTo>
                  <a:lnTo>
                    <a:pt x="86" y="233"/>
                  </a:lnTo>
                  <a:lnTo>
                    <a:pt x="77" y="216"/>
                  </a:lnTo>
                  <a:lnTo>
                    <a:pt x="43" y="193"/>
                  </a:lnTo>
                  <a:lnTo>
                    <a:pt x="14" y="156"/>
                  </a:lnTo>
                  <a:lnTo>
                    <a:pt x="0" y="151"/>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2" name="Freeform 192">
              <a:extLst>
                <a:ext uri="{FF2B5EF4-FFF2-40B4-BE49-F238E27FC236}">
                  <a16:creationId xmlns="" xmlns:a16="http://schemas.microsoft.com/office/drawing/2014/main" id="{3FF36492-1F1B-4E14-A8F0-8D357F812BAA}"/>
                </a:ext>
              </a:extLst>
            </p:cNvPr>
            <p:cNvSpPr>
              <a:spLocks noChangeAspect="1"/>
            </p:cNvSpPr>
            <p:nvPr/>
          </p:nvSpPr>
          <p:spPr bwMode="gray">
            <a:xfrm>
              <a:off x="3311193" y="5664823"/>
              <a:ext cx="129738" cy="153616"/>
            </a:xfrm>
            <a:custGeom>
              <a:avLst/>
              <a:gdLst>
                <a:gd name="T0" fmla="*/ 39 w 246"/>
                <a:gd name="T1" fmla="*/ 8 h 263"/>
                <a:gd name="T2" fmla="*/ 28 w 246"/>
                <a:gd name="T3" fmla="*/ 21 h 263"/>
                <a:gd name="T4" fmla="*/ 26 w 246"/>
                <a:gd name="T5" fmla="*/ 72 h 263"/>
                <a:gd name="T6" fmla="*/ 17 w 246"/>
                <a:gd name="T7" fmla="*/ 100 h 263"/>
                <a:gd name="T8" fmla="*/ 16 w 246"/>
                <a:gd name="T9" fmla="*/ 151 h 263"/>
                <a:gd name="T10" fmla="*/ 5 w 246"/>
                <a:gd name="T11" fmla="*/ 176 h 263"/>
                <a:gd name="T12" fmla="*/ 0 w 246"/>
                <a:gd name="T13" fmla="*/ 210 h 263"/>
                <a:gd name="T14" fmla="*/ 8 w 246"/>
                <a:gd name="T15" fmla="*/ 213 h 263"/>
                <a:gd name="T16" fmla="*/ 25 w 246"/>
                <a:gd name="T17" fmla="*/ 235 h 263"/>
                <a:gd name="T18" fmla="*/ 57 w 246"/>
                <a:gd name="T19" fmla="*/ 238 h 263"/>
                <a:gd name="T20" fmla="*/ 104 w 246"/>
                <a:gd name="T21" fmla="*/ 258 h 263"/>
                <a:gd name="T22" fmla="*/ 136 w 246"/>
                <a:gd name="T23" fmla="*/ 257 h 263"/>
                <a:gd name="T24" fmla="*/ 165 w 246"/>
                <a:gd name="T25" fmla="*/ 263 h 263"/>
                <a:gd name="T26" fmla="*/ 198 w 246"/>
                <a:gd name="T27" fmla="*/ 246 h 263"/>
                <a:gd name="T28" fmla="*/ 232 w 246"/>
                <a:gd name="T29" fmla="*/ 198 h 263"/>
                <a:gd name="T30" fmla="*/ 229 w 246"/>
                <a:gd name="T31" fmla="*/ 190 h 263"/>
                <a:gd name="T32" fmla="*/ 231 w 246"/>
                <a:gd name="T33" fmla="*/ 165 h 263"/>
                <a:gd name="T34" fmla="*/ 246 w 246"/>
                <a:gd name="T35" fmla="*/ 143 h 263"/>
                <a:gd name="T36" fmla="*/ 224 w 246"/>
                <a:gd name="T37" fmla="*/ 125 h 263"/>
                <a:gd name="T38" fmla="*/ 215 w 246"/>
                <a:gd name="T39" fmla="*/ 99 h 263"/>
                <a:gd name="T40" fmla="*/ 192 w 246"/>
                <a:gd name="T41" fmla="*/ 89 h 263"/>
                <a:gd name="T42" fmla="*/ 178 w 246"/>
                <a:gd name="T43" fmla="*/ 72 h 263"/>
                <a:gd name="T44" fmla="*/ 152 w 246"/>
                <a:gd name="T45" fmla="*/ 62 h 263"/>
                <a:gd name="T46" fmla="*/ 135 w 246"/>
                <a:gd name="T47" fmla="*/ 40 h 263"/>
                <a:gd name="T48" fmla="*/ 122 w 246"/>
                <a:gd name="T49" fmla="*/ 48 h 263"/>
                <a:gd name="T50" fmla="*/ 113 w 246"/>
                <a:gd name="T51" fmla="*/ 48 h 263"/>
                <a:gd name="T52" fmla="*/ 107 w 246"/>
                <a:gd name="T53" fmla="*/ 28 h 263"/>
                <a:gd name="T54" fmla="*/ 77 w 246"/>
                <a:gd name="T55" fmla="*/ 1 h 263"/>
                <a:gd name="T56" fmla="*/ 67 w 246"/>
                <a:gd name="T57" fmla="*/ 0 h 263"/>
                <a:gd name="T58" fmla="*/ 53 w 246"/>
                <a:gd name="T59" fmla="*/ 9 h 263"/>
                <a:gd name="T60" fmla="*/ 39 w 246"/>
                <a:gd name="T61" fmla="*/ 8 h 2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6"/>
                <a:gd name="T94" fmla="*/ 0 h 263"/>
                <a:gd name="T95" fmla="*/ 246 w 246"/>
                <a:gd name="T96" fmla="*/ 263 h 26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6" h="263">
                  <a:moveTo>
                    <a:pt x="39" y="8"/>
                  </a:moveTo>
                  <a:lnTo>
                    <a:pt x="28" y="21"/>
                  </a:lnTo>
                  <a:lnTo>
                    <a:pt x="26" y="72"/>
                  </a:lnTo>
                  <a:lnTo>
                    <a:pt x="17" y="100"/>
                  </a:lnTo>
                  <a:lnTo>
                    <a:pt x="16" y="151"/>
                  </a:lnTo>
                  <a:lnTo>
                    <a:pt x="5" y="176"/>
                  </a:lnTo>
                  <a:lnTo>
                    <a:pt x="0" y="210"/>
                  </a:lnTo>
                  <a:lnTo>
                    <a:pt x="8" y="213"/>
                  </a:lnTo>
                  <a:lnTo>
                    <a:pt x="25" y="235"/>
                  </a:lnTo>
                  <a:lnTo>
                    <a:pt x="57" y="238"/>
                  </a:lnTo>
                  <a:lnTo>
                    <a:pt x="104" y="258"/>
                  </a:lnTo>
                  <a:lnTo>
                    <a:pt x="136" y="257"/>
                  </a:lnTo>
                  <a:lnTo>
                    <a:pt x="165" y="263"/>
                  </a:lnTo>
                  <a:lnTo>
                    <a:pt x="198" y="246"/>
                  </a:lnTo>
                  <a:lnTo>
                    <a:pt x="232" y="198"/>
                  </a:lnTo>
                  <a:lnTo>
                    <a:pt x="229" y="190"/>
                  </a:lnTo>
                  <a:lnTo>
                    <a:pt x="231" y="165"/>
                  </a:lnTo>
                  <a:lnTo>
                    <a:pt x="246" y="143"/>
                  </a:lnTo>
                  <a:lnTo>
                    <a:pt x="224" y="125"/>
                  </a:lnTo>
                  <a:lnTo>
                    <a:pt x="215" y="99"/>
                  </a:lnTo>
                  <a:lnTo>
                    <a:pt x="192" y="89"/>
                  </a:lnTo>
                  <a:lnTo>
                    <a:pt x="178" y="72"/>
                  </a:lnTo>
                  <a:lnTo>
                    <a:pt x="152" y="62"/>
                  </a:lnTo>
                  <a:lnTo>
                    <a:pt x="135" y="40"/>
                  </a:lnTo>
                  <a:lnTo>
                    <a:pt x="122" y="48"/>
                  </a:lnTo>
                  <a:lnTo>
                    <a:pt x="113" y="48"/>
                  </a:lnTo>
                  <a:lnTo>
                    <a:pt x="107" y="28"/>
                  </a:lnTo>
                  <a:lnTo>
                    <a:pt x="77" y="1"/>
                  </a:lnTo>
                  <a:lnTo>
                    <a:pt x="67" y="0"/>
                  </a:lnTo>
                  <a:lnTo>
                    <a:pt x="53" y="9"/>
                  </a:lnTo>
                  <a:lnTo>
                    <a:pt x="39" y="8"/>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3" name="Freeform 193">
              <a:extLst>
                <a:ext uri="{FF2B5EF4-FFF2-40B4-BE49-F238E27FC236}">
                  <a16:creationId xmlns="" xmlns:a16="http://schemas.microsoft.com/office/drawing/2014/main" id="{D9B32596-34EB-4CA7-9B2D-21E389D2AAC3}"/>
                </a:ext>
              </a:extLst>
            </p:cNvPr>
            <p:cNvSpPr>
              <a:spLocks noChangeAspect="1"/>
            </p:cNvSpPr>
            <p:nvPr/>
          </p:nvSpPr>
          <p:spPr bwMode="gray">
            <a:xfrm>
              <a:off x="3030673" y="5084498"/>
              <a:ext cx="299805" cy="367920"/>
            </a:xfrm>
            <a:custGeom>
              <a:avLst/>
              <a:gdLst>
                <a:gd name="T0" fmla="*/ 60 w 554"/>
                <a:gd name="T1" fmla="*/ 63 h 635"/>
                <a:gd name="T2" fmla="*/ 139 w 554"/>
                <a:gd name="T3" fmla="*/ 6 h 635"/>
                <a:gd name="T4" fmla="*/ 204 w 554"/>
                <a:gd name="T5" fmla="*/ 9 h 635"/>
                <a:gd name="T6" fmla="*/ 206 w 554"/>
                <a:gd name="T7" fmla="*/ 51 h 635"/>
                <a:gd name="T8" fmla="*/ 210 w 554"/>
                <a:gd name="T9" fmla="*/ 105 h 635"/>
                <a:gd name="T10" fmla="*/ 294 w 554"/>
                <a:gd name="T11" fmla="*/ 136 h 635"/>
                <a:gd name="T12" fmla="*/ 346 w 554"/>
                <a:gd name="T13" fmla="*/ 163 h 635"/>
                <a:gd name="T14" fmla="*/ 396 w 554"/>
                <a:gd name="T15" fmla="*/ 178 h 635"/>
                <a:gd name="T16" fmla="*/ 422 w 554"/>
                <a:gd name="T17" fmla="*/ 200 h 635"/>
                <a:gd name="T18" fmla="*/ 430 w 554"/>
                <a:gd name="T19" fmla="*/ 257 h 635"/>
                <a:gd name="T20" fmla="*/ 442 w 554"/>
                <a:gd name="T21" fmla="*/ 310 h 635"/>
                <a:gd name="T22" fmla="*/ 518 w 554"/>
                <a:gd name="T23" fmla="*/ 340 h 635"/>
                <a:gd name="T24" fmla="*/ 540 w 554"/>
                <a:gd name="T25" fmla="*/ 364 h 635"/>
                <a:gd name="T26" fmla="*/ 552 w 554"/>
                <a:gd name="T27" fmla="*/ 446 h 635"/>
                <a:gd name="T28" fmla="*/ 546 w 554"/>
                <a:gd name="T29" fmla="*/ 492 h 635"/>
                <a:gd name="T30" fmla="*/ 510 w 554"/>
                <a:gd name="T31" fmla="*/ 464 h 635"/>
                <a:gd name="T32" fmla="*/ 451 w 554"/>
                <a:gd name="T33" fmla="*/ 454 h 635"/>
                <a:gd name="T34" fmla="*/ 356 w 554"/>
                <a:gd name="T35" fmla="*/ 497 h 635"/>
                <a:gd name="T36" fmla="*/ 339 w 554"/>
                <a:gd name="T37" fmla="*/ 559 h 635"/>
                <a:gd name="T38" fmla="*/ 303 w 554"/>
                <a:gd name="T39" fmla="*/ 593 h 635"/>
                <a:gd name="T40" fmla="*/ 248 w 554"/>
                <a:gd name="T41" fmla="*/ 623 h 635"/>
                <a:gd name="T42" fmla="*/ 178 w 554"/>
                <a:gd name="T43" fmla="*/ 594 h 635"/>
                <a:gd name="T44" fmla="*/ 116 w 554"/>
                <a:gd name="T45" fmla="*/ 631 h 635"/>
                <a:gd name="T46" fmla="*/ 80 w 554"/>
                <a:gd name="T47" fmla="*/ 630 h 635"/>
                <a:gd name="T48" fmla="*/ 50 w 554"/>
                <a:gd name="T49" fmla="*/ 523 h 635"/>
                <a:gd name="T50" fmla="*/ 42 w 554"/>
                <a:gd name="T51" fmla="*/ 503 h 635"/>
                <a:gd name="T52" fmla="*/ 51 w 554"/>
                <a:gd name="T53" fmla="*/ 481 h 635"/>
                <a:gd name="T54" fmla="*/ 31 w 554"/>
                <a:gd name="T55" fmla="*/ 437 h 635"/>
                <a:gd name="T56" fmla="*/ 6 w 554"/>
                <a:gd name="T57" fmla="*/ 373 h 635"/>
                <a:gd name="T58" fmla="*/ 31 w 554"/>
                <a:gd name="T59" fmla="*/ 322 h 635"/>
                <a:gd name="T60" fmla="*/ 14 w 554"/>
                <a:gd name="T61" fmla="*/ 294 h 635"/>
                <a:gd name="T62" fmla="*/ 25 w 554"/>
                <a:gd name="T63" fmla="*/ 260 h 635"/>
                <a:gd name="T64" fmla="*/ 31 w 554"/>
                <a:gd name="T65" fmla="*/ 226 h 635"/>
                <a:gd name="T66" fmla="*/ 43 w 554"/>
                <a:gd name="T67" fmla="*/ 129 h 6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4"/>
                <a:gd name="T103" fmla="*/ 0 h 635"/>
                <a:gd name="T104" fmla="*/ 554 w 554"/>
                <a:gd name="T105" fmla="*/ 635 h 6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4" h="635">
                  <a:moveTo>
                    <a:pt x="0" y="59"/>
                  </a:moveTo>
                  <a:lnTo>
                    <a:pt x="60" y="63"/>
                  </a:lnTo>
                  <a:lnTo>
                    <a:pt x="99" y="46"/>
                  </a:lnTo>
                  <a:lnTo>
                    <a:pt x="139" y="6"/>
                  </a:lnTo>
                  <a:lnTo>
                    <a:pt x="195" y="0"/>
                  </a:lnTo>
                  <a:lnTo>
                    <a:pt x="204" y="9"/>
                  </a:lnTo>
                  <a:lnTo>
                    <a:pt x="206" y="23"/>
                  </a:lnTo>
                  <a:lnTo>
                    <a:pt x="206" y="51"/>
                  </a:lnTo>
                  <a:lnTo>
                    <a:pt x="198" y="74"/>
                  </a:lnTo>
                  <a:lnTo>
                    <a:pt x="210" y="105"/>
                  </a:lnTo>
                  <a:lnTo>
                    <a:pt x="240" y="127"/>
                  </a:lnTo>
                  <a:lnTo>
                    <a:pt x="294" y="136"/>
                  </a:lnTo>
                  <a:lnTo>
                    <a:pt x="308" y="150"/>
                  </a:lnTo>
                  <a:lnTo>
                    <a:pt x="346" y="163"/>
                  </a:lnTo>
                  <a:lnTo>
                    <a:pt x="365" y="178"/>
                  </a:lnTo>
                  <a:lnTo>
                    <a:pt x="396" y="178"/>
                  </a:lnTo>
                  <a:lnTo>
                    <a:pt x="410" y="186"/>
                  </a:lnTo>
                  <a:lnTo>
                    <a:pt x="422" y="200"/>
                  </a:lnTo>
                  <a:lnTo>
                    <a:pt x="433" y="237"/>
                  </a:lnTo>
                  <a:lnTo>
                    <a:pt x="430" y="257"/>
                  </a:lnTo>
                  <a:lnTo>
                    <a:pt x="424" y="263"/>
                  </a:lnTo>
                  <a:lnTo>
                    <a:pt x="442" y="310"/>
                  </a:lnTo>
                  <a:lnTo>
                    <a:pt x="523" y="317"/>
                  </a:lnTo>
                  <a:lnTo>
                    <a:pt x="518" y="340"/>
                  </a:lnTo>
                  <a:lnTo>
                    <a:pt x="523" y="357"/>
                  </a:lnTo>
                  <a:lnTo>
                    <a:pt x="540" y="364"/>
                  </a:lnTo>
                  <a:lnTo>
                    <a:pt x="554" y="399"/>
                  </a:lnTo>
                  <a:lnTo>
                    <a:pt x="552" y="446"/>
                  </a:lnTo>
                  <a:lnTo>
                    <a:pt x="543" y="472"/>
                  </a:lnTo>
                  <a:lnTo>
                    <a:pt x="546" y="492"/>
                  </a:lnTo>
                  <a:lnTo>
                    <a:pt x="537" y="497"/>
                  </a:lnTo>
                  <a:lnTo>
                    <a:pt x="510" y="464"/>
                  </a:lnTo>
                  <a:lnTo>
                    <a:pt x="490" y="454"/>
                  </a:lnTo>
                  <a:lnTo>
                    <a:pt x="451" y="454"/>
                  </a:lnTo>
                  <a:lnTo>
                    <a:pt x="362" y="480"/>
                  </a:lnTo>
                  <a:lnTo>
                    <a:pt x="356" y="497"/>
                  </a:lnTo>
                  <a:lnTo>
                    <a:pt x="339" y="525"/>
                  </a:lnTo>
                  <a:lnTo>
                    <a:pt x="339" y="559"/>
                  </a:lnTo>
                  <a:lnTo>
                    <a:pt x="322" y="605"/>
                  </a:lnTo>
                  <a:lnTo>
                    <a:pt x="303" y="593"/>
                  </a:lnTo>
                  <a:lnTo>
                    <a:pt x="258" y="589"/>
                  </a:lnTo>
                  <a:lnTo>
                    <a:pt x="248" y="623"/>
                  </a:lnTo>
                  <a:lnTo>
                    <a:pt x="227" y="602"/>
                  </a:lnTo>
                  <a:lnTo>
                    <a:pt x="178" y="594"/>
                  </a:lnTo>
                  <a:lnTo>
                    <a:pt x="164" y="579"/>
                  </a:lnTo>
                  <a:lnTo>
                    <a:pt x="116" y="631"/>
                  </a:lnTo>
                  <a:lnTo>
                    <a:pt x="93" y="635"/>
                  </a:lnTo>
                  <a:lnTo>
                    <a:pt x="80" y="630"/>
                  </a:lnTo>
                  <a:lnTo>
                    <a:pt x="63" y="537"/>
                  </a:lnTo>
                  <a:lnTo>
                    <a:pt x="50" y="523"/>
                  </a:lnTo>
                  <a:lnTo>
                    <a:pt x="50" y="509"/>
                  </a:lnTo>
                  <a:lnTo>
                    <a:pt x="42" y="503"/>
                  </a:lnTo>
                  <a:lnTo>
                    <a:pt x="43" y="488"/>
                  </a:lnTo>
                  <a:lnTo>
                    <a:pt x="51" y="481"/>
                  </a:lnTo>
                  <a:lnTo>
                    <a:pt x="53" y="458"/>
                  </a:lnTo>
                  <a:lnTo>
                    <a:pt x="31" y="437"/>
                  </a:lnTo>
                  <a:lnTo>
                    <a:pt x="25" y="395"/>
                  </a:lnTo>
                  <a:lnTo>
                    <a:pt x="6" y="373"/>
                  </a:lnTo>
                  <a:lnTo>
                    <a:pt x="0" y="362"/>
                  </a:lnTo>
                  <a:lnTo>
                    <a:pt x="31" y="322"/>
                  </a:lnTo>
                  <a:lnTo>
                    <a:pt x="29" y="311"/>
                  </a:lnTo>
                  <a:lnTo>
                    <a:pt x="14" y="294"/>
                  </a:lnTo>
                  <a:lnTo>
                    <a:pt x="14" y="276"/>
                  </a:lnTo>
                  <a:lnTo>
                    <a:pt x="25" y="260"/>
                  </a:lnTo>
                  <a:lnTo>
                    <a:pt x="16" y="237"/>
                  </a:lnTo>
                  <a:lnTo>
                    <a:pt x="31" y="226"/>
                  </a:lnTo>
                  <a:lnTo>
                    <a:pt x="31" y="149"/>
                  </a:lnTo>
                  <a:lnTo>
                    <a:pt x="43" y="129"/>
                  </a:lnTo>
                  <a:lnTo>
                    <a:pt x="0" y="59"/>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4" name="Freeform 194">
              <a:extLst>
                <a:ext uri="{FF2B5EF4-FFF2-40B4-BE49-F238E27FC236}">
                  <a16:creationId xmlns="" xmlns:a16="http://schemas.microsoft.com/office/drawing/2014/main" id="{D2743253-EB2A-4DB5-AD8E-37163F4A69DB}"/>
                </a:ext>
              </a:extLst>
            </p:cNvPr>
            <p:cNvSpPr>
              <a:spLocks noChangeAspect="1"/>
            </p:cNvSpPr>
            <p:nvPr/>
          </p:nvSpPr>
          <p:spPr bwMode="gray">
            <a:xfrm>
              <a:off x="3812623" y="6539106"/>
              <a:ext cx="57857" cy="41722"/>
            </a:xfrm>
            <a:custGeom>
              <a:avLst/>
              <a:gdLst>
                <a:gd name="T0" fmla="*/ 0 w 107"/>
                <a:gd name="T1" fmla="*/ 6 h 71"/>
                <a:gd name="T2" fmla="*/ 32 w 107"/>
                <a:gd name="T3" fmla="*/ 0 h 71"/>
                <a:gd name="T4" fmla="*/ 62 w 107"/>
                <a:gd name="T5" fmla="*/ 14 h 71"/>
                <a:gd name="T6" fmla="*/ 73 w 107"/>
                <a:gd name="T7" fmla="*/ 27 h 71"/>
                <a:gd name="T8" fmla="*/ 85 w 107"/>
                <a:gd name="T9" fmla="*/ 27 h 71"/>
                <a:gd name="T10" fmla="*/ 104 w 107"/>
                <a:gd name="T11" fmla="*/ 49 h 71"/>
                <a:gd name="T12" fmla="*/ 107 w 107"/>
                <a:gd name="T13" fmla="*/ 63 h 71"/>
                <a:gd name="T14" fmla="*/ 91 w 107"/>
                <a:gd name="T15" fmla="*/ 71 h 71"/>
                <a:gd name="T16" fmla="*/ 71 w 107"/>
                <a:gd name="T17" fmla="*/ 41 h 71"/>
                <a:gd name="T18" fmla="*/ 34 w 107"/>
                <a:gd name="T19" fmla="*/ 24 h 71"/>
                <a:gd name="T20" fmla="*/ 34 w 107"/>
                <a:gd name="T21" fmla="*/ 14 h 71"/>
                <a:gd name="T22" fmla="*/ 17 w 107"/>
                <a:gd name="T23" fmla="*/ 15 h 71"/>
                <a:gd name="T24" fmla="*/ 15 w 107"/>
                <a:gd name="T25" fmla="*/ 7 h 71"/>
                <a:gd name="T26" fmla="*/ 0 w 107"/>
                <a:gd name="T27" fmla="*/ 6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
                <a:gd name="T43" fmla="*/ 0 h 71"/>
                <a:gd name="T44" fmla="*/ 107 w 107"/>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 h="71">
                  <a:moveTo>
                    <a:pt x="0" y="6"/>
                  </a:moveTo>
                  <a:lnTo>
                    <a:pt x="32" y="0"/>
                  </a:lnTo>
                  <a:lnTo>
                    <a:pt x="62" y="14"/>
                  </a:lnTo>
                  <a:lnTo>
                    <a:pt x="73" y="27"/>
                  </a:lnTo>
                  <a:lnTo>
                    <a:pt x="85" y="27"/>
                  </a:lnTo>
                  <a:lnTo>
                    <a:pt x="104" y="49"/>
                  </a:lnTo>
                  <a:lnTo>
                    <a:pt x="107" y="63"/>
                  </a:lnTo>
                  <a:lnTo>
                    <a:pt x="91" y="71"/>
                  </a:lnTo>
                  <a:lnTo>
                    <a:pt x="71" y="41"/>
                  </a:lnTo>
                  <a:lnTo>
                    <a:pt x="34" y="24"/>
                  </a:lnTo>
                  <a:lnTo>
                    <a:pt x="34" y="14"/>
                  </a:lnTo>
                  <a:lnTo>
                    <a:pt x="17" y="15"/>
                  </a:lnTo>
                  <a:lnTo>
                    <a:pt x="15" y="7"/>
                  </a:lnTo>
                  <a:lnTo>
                    <a:pt x="0" y="6"/>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5" name="Freeform 195">
              <a:extLst>
                <a:ext uri="{FF2B5EF4-FFF2-40B4-BE49-F238E27FC236}">
                  <a16:creationId xmlns="" xmlns:a16="http://schemas.microsoft.com/office/drawing/2014/main" id="{D394BDF8-3C58-49AE-9821-0643B7825CE8}"/>
                </a:ext>
              </a:extLst>
            </p:cNvPr>
            <p:cNvSpPr>
              <a:spLocks noChangeAspect="1"/>
            </p:cNvSpPr>
            <p:nvPr/>
          </p:nvSpPr>
          <p:spPr bwMode="gray">
            <a:xfrm>
              <a:off x="3319960" y="4669165"/>
              <a:ext cx="101688" cy="106206"/>
            </a:xfrm>
            <a:custGeom>
              <a:avLst/>
              <a:gdLst>
                <a:gd name="T0" fmla="*/ 172 w 192"/>
                <a:gd name="T1" fmla="*/ 167 h 187"/>
                <a:gd name="T2" fmla="*/ 146 w 192"/>
                <a:gd name="T3" fmla="*/ 158 h 187"/>
                <a:gd name="T4" fmla="*/ 127 w 192"/>
                <a:gd name="T5" fmla="*/ 163 h 187"/>
                <a:gd name="T6" fmla="*/ 110 w 192"/>
                <a:gd name="T7" fmla="*/ 160 h 187"/>
                <a:gd name="T8" fmla="*/ 105 w 192"/>
                <a:gd name="T9" fmla="*/ 163 h 187"/>
                <a:gd name="T10" fmla="*/ 104 w 192"/>
                <a:gd name="T11" fmla="*/ 187 h 187"/>
                <a:gd name="T12" fmla="*/ 79 w 192"/>
                <a:gd name="T13" fmla="*/ 181 h 187"/>
                <a:gd name="T14" fmla="*/ 56 w 192"/>
                <a:gd name="T15" fmla="*/ 160 h 187"/>
                <a:gd name="T16" fmla="*/ 40 w 192"/>
                <a:gd name="T17" fmla="*/ 121 h 187"/>
                <a:gd name="T18" fmla="*/ 26 w 192"/>
                <a:gd name="T19" fmla="*/ 118 h 187"/>
                <a:gd name="T20" fmla="*/ 0 w 192"/>
                <a:gd name="T21" fmla="*/ 85 h 187"/>
                <a:gd name="T22" fmla="*/ 11 w 192"/>
                <a:gd name="T23" fmla="*/ 50 h 187"/>
                <a:gd name="T24" fmla="*/ 34 w 192"/>
                <a:gd name="T25" fmla="*/ 43 h 187"/>
                <a:gd name="T26" fmla="*/ 40 w 192"/>
                <a:gd name="T27" fmla="*/ 34 h 187"/>
                <a:gd name="T28" fmla="*/ 38 w 192"/>
                <a:gd name="T29" fmla="*/ 23 h 187"/>
                <a:gd name="T30" fmla="*/ 50 w 192"/>
                <a:gd name="T31" fmla="*/ 6 h 187"/>
                <a:gd name="T32" fmla="*/ 56 w 192"/>
                <a:gd name="T33" fmla="*/ 0 h 187"/>
                <a:gd name="T34" fmla="*/ 81 w 192"/>
                <a:gd name="T35" fmla="*/ 6 h 187"/>
                <a:gd name="T36" fmla="*/ 148 w 192"/>
                <a:gd name="T37" fmla="*/ 0 h 187"/>
                <a:gd name="T38" fmla="*/ 190 w 192"/>
                <a:gd name="T39" fmla="*/ 9 h 187"/>
                <a:gd name="T40" fmla="*/ 190 w 192"/>
                <a:gd name="T41" fmla="*/ 20 h 187"/>
                <a:gd name="T42" fmla="*/ 175 w 192"/>
                <a:gd name="T43" fmla="*/ 43 h 187"/>
                <a:gd name="T44" fmla="*/ 177 w 192"/>
                <a:gd name="T45" fmla="*/ 77 h 187"/>
                <a:gd name="T46" fmla="*/ 192 w 192"/>
                <a:gd name="T47" fmla="*/ 105 h 187"/>
                <a:gd name="T48" fmla="*/ 186 w 192"/>
                <a:gd name="T49" fmla="*/ 153 h 187"/>
                <a:gd name="T50" fmla="*/ 172 w 192"/>
                <a:gd name="T51" fmla="*/ 167 h 1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
                <a:gd name="T79" fmla="*/ 0 h 187"/>
                <a:gd name="T80" fmla="*/ 192 w 192"/>
                <a:gd name="T81" fmla="*/ 187 h 1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 h="187">
                  <a:moveTo>
                    <a:pt x="172" y="167"/>
                  </a:moveTo>
                  <a:lnTo>
                    <a:pt x="146" y="158"/>
                  </a:lnTo>
                  <a:lnTo>
                    <a:pt x="127" y="163"/>
                  </a:lnTo>
                  <a:lnTo>
                    <a:pt x="110" y="160"/>
                  </a:lnTo>
                  <a:lnTo>
                    <a:pt x="105" y="163"/>
                  </a:lnTo>
                  <a:lnTo>
                    <a:pt x="104" y="187"/>
                  </a:lnTo>
                  <a:lnTo>
                    <a:pt x="79" y="181"/>
                  </a:lnTo>
                  <a:lnTo>
                    <a:pt x="56" y="160"/>
                  </a:lnTo>
                  <a:lnTo>
                    <a:pt x="40" y="121"/>
                  </a:lnTo>
                  <a:lnTo>
                    <a:pt x="26" y="118"/>
                  </a:lnTo>
                  <a:lnTo>
                    <a:pt x="0" y="85"/>
                  </a:lnTo>
                  <a:lnTo>
                    <a:pt x="11" y="50"/>
                  </a:lnTo>
                  <a:lnTo>
                    <a:pt x="34" y="43"/>
                  </a:lnTo>
                  <a:lnTo>
                    <a:pt x="40" y="34"/>
                  </a:lnTo>
                  <a:lnTo>
                    <a:pt x="38" y="23"/>
                  </a:lnTo>
                  <a:lnTo>
                    <a:pt x="50" y="6"/>
                  </a:lnTo>
                  <a:lnTo>
                    <a:pt x="56" y="0"/>
                  </a:lnTo>
                  <a:lnTo>
                    <a:pt x="81" y="6"/>
                  </a:lnTo>
                  <a:lnTo>
                    <a:pt x="148" y="0"/>
                  </a:lnTo>
                  <a:lnTo>
                    <a:pt x="190" y="9"/>
                  </a:lnTo>
                  <a:lnTo>
                    <a:pt x="190" y="20"/>
                  </a:lnTo>
                  <a:lnTo>
                    <a:pt x="175" y="43"/>
                  </a:lnTo>
                  <a:lnTo>
                    <a:pt x="177" y="77"/>
                  </a:lnTo>
                  <a:lnTo>
                    <a:pt x="192" y="105"/>
                  </a:lnTo>
                  <a:lnTo>
                    <a:pt x="186" y="153"/>
                  </a:lnTo>
                  <a:lnTo>
                    <a:pt x="172" y="167"/>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6" name="Freeform 196">
              <a:extLst>
                <a:ext uri="{FF2B5EF4-FFF2-40B4-BE49-F238E27FC236}">
                  <a16:creationId xmlns="" xmlns:a16="http://schemas.microsoft.com/office/drawing/2014/main" id="{2109F9D0-1E62-4E7D-B45A-CC6006DF6A85}"/>
                </a:ext>
              </a:extLst>
            </p:cNvPr>
            <p:cNvSpPr>
              <a:spLocks noChangeAspect="1"/>
            </p:cNvSpPr>
            <p:nvPr/>
          </p:nvSpPr>
          <p:spPr bwMode="gray">
            <a:xfrm>
              <a:off x="3241064" y="4604684"/>
              <a:ext cx="120974" cy="187753"/>
            </a:xfrm>
            <a:custGeom>
              <a:avLst/>
              <a:gdLst>
                <a:gd name="T0" fmla="*/ 224 w 224"/>
                <a:gd name="T1" fmla="*/ 291 h 324"/>
                <a:gd name="T2" fmla="*/ 201 w 224"/>
                <a:gd name="T3" fmla="*/ 296 h 324"/>
                <a:gd name="T4" fmla="*/ 190 w 224"/>
                <a:gd name="T5" fmla="*/ 290 h 324"/>
                <a:gd name="T6" fmla="*/ 173 w 224"/>
                <a:gd name="T7" fmla="*/ 304 h 324"/>
                <a:gd name="T8" fmla="*/ 134 w 224"/>
                <a:gd name="T9" fmla="*/ 314 h 324"/>
                <a:gd name="T10" fmla="*/ 124 w 224"/>
                <a:gd name="T11" fmla="*/ 324 h 324"/>
                <a:gd name="T12" fmla="*/ 103 w 224"/>
                <a:gd name="T13" fmla="*/ 321 h 324"/>
                <a:gd name="T14" fmla="*/ 91 w 224"/>
                <a:gd name="T15" fmla="*/ 314 h 324"/>
                <a:gd name="T16" fmla="*/ 76 w 224"/>
                <a:gd name="T17" fmla="*/ 299 h 324"/>
                <a:gd name="T18" fmla="*/ 74 w 224"/>
                <a:gd name="T19" fmla="*/ 279 h 324"/>
                <a:gd name="T20" fmla="*/ 65 w 224"/>
                <a:gd name="T21" fmla="*/ 266 h 324"/>
                <a:gd name="T22" fmla="*/ 71 w 224"/>
                <a:gd name="T23" fmla="*/ 215 h 324"/>
                <a:gd name="T24" fmla="*/ 82 w 224"/>
                <a:gd name="T25" fmla="*/ 203 h 324"/>
                <a:gd name="T26" fmla="*/ 76 w 224"/>
                <a:gd name="T27" fmla="*/ 178 h 324"/>
                <a:gd name="T28" fmla="*/ 57 w 224"/>
                <a:gd name="T29" fmla="*/ 174 h 324"/>
                <a:gd name="T30" fmla="*/ 61 w 224"/>
                <a:gd name="T31" fmla="*/ 157 h 324"/>
                <a:gd name="T32" fmla="*/ 56 w 224"/>
                <a:gd name="T33" fmla="*/ 143 h 324"/>
                <a:gd name="T34" fmla="*/ 31 w 224"/>
                <a:gd name="T35" fmla="*/ 144 h 324"/>
                <a:gd name="T36" fmla="*/ 0 w 224"/>
                <a:gd name="T37" fmla="*/ 107 h 324"/>
                <a:gd name="T38" fmla="*/ 0 w 224"/>
                <a:gd name="T39" fmla="*/ 102 h 324"/>
                <a:gd name="T40" fmla="*/ 10 w 224"/>
                <a:gd name="T41" fmla="*/ 89 h 324"/>
                <a:gd name="T42" fmla="*/ 10 w 224"/>
                <a:gd name="T43" fmla="*/ 76 h 324"/>
                <a:gd name="T44" fmla="*/ 37 w 224"/>
                <a:gd name="T45" fmla="*/ 59 h 324"/>
                <a:gd name="T46" fmla="*/ 22 w 224"/>
                <a:gd name="T47" fmla="*/ 53 h 324"/>
                <a:gd name="T48" fmla="*/ 22 w 224"/>
                <a:gd name="T49" fmla="*/ 31 h 324"/>
                <a:gd name="T50" fmla="*/ 66 w 224"/>
                <a:gd name="T51" fmla="*/ 11 h 324"/>
                <a:gd name="T52" fmla="*/ 68 w 224"/>
                <a:gd name="T53" fmla="*/ 0 h 324"/>
                <a:gd name="T54" fmla="*/ 80 w 224"/>
                <a:gd name="T55" fmla="*/ 0 h 324"/>
                <a:gd name="T56" fmla="*/ 119 w 224"/>
                <a:gd name="T57" fmla="*/ 34 h 324"/>
                <a:gd name="T58" fmla="*/ 125 w 224"/>
                <a:gd name="T59" fmla="*/ 45 h 324"/>
                <a:gd name="T60" fmla="*/ 127 w 224"/>
                <a:gd name="T61" fmla="*/ 68 h 324"/>
                <a:gd name="T62" fmla="*/ 133 w 224"/>
                <a:gd name="T63" fmla="*/ 70 h 324"/>
                <a:gd name="T64" fmla="*/ 151 w 224"/>
                <a:gd name="T65" fmla="*/ 72 h 324"/>
                <a:gd name="T66" fmla="*/ 164 w 224"/>
                <a:gd name="T67" fmla="*/ 79 h 324"/>
                <a:gd name="T68" fmla="*/ 187 w 224"/>
                <a:gd name="T69" fmla="*/ 99 h 324"/>
                <a:gd name="T70" fmla="*/ 195 w 224"/>
                <a:gd name="T71" fmla="*/ 116 h 324"/>
                <a:gd name="T72" fmla="*/ 183 w 224"/>
                <a:gd name="T73" fmla="*/ 133 h 324"/>
                <a:gd name="T74" fmla="*/ 185 w 224"/>
                <a:gd name="T75" fmla="*/ 144 h 324"/>
                <a:gd name="T76" fmla="*/ 179 w 224"/>
                <a:gd name="T77" fmla="*/ 153 h 324"/>
                <a:gd name="T78" fmla="*/ 156 w 224"/>
                <a:gd name="T79" fmla="*/ 160 h 324"/>
                <a:gd name="T80" fmla="*/ 145 w 224"/>
                <a:gd name="T81" fmla="*/ 195 h 324"/>
                <a:gd name="T82" fmla="*/ 171 w 224"/>
                <a:gd name="T83" fmla="*/ 228 h 324"/>
                <a:gd name="T84" fmla="*/ 185 w 224"/>
                <a:gd name="T85" fmla="*/ 231 h 324"/>
                <a:gd name="T86" fmla="*/ 201 w 224"/>
                <a:gd name="T87" fmla="*/ 270 h 324"/>
                <a:gd name="T88" fmla="*/ 224 w 224"/>
                <a:gd name="T89" fmla="*/ 291 h 3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324"/>
                <a:gd name="T137" fmla="*/ 224 w 224"/>
                <a:gd name="T138" fmla="*/ 324 h 3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324">
                  <a:moveTo>
                    <a:pt x="224" y="291"/>
                  </a:moveTo>
                  <a:lnTo>
                    <a:pt x="201" y="296"/>
                  </a:lnTo>
                  <a:lnTo>
                    <a:pt x="190" y="290"/>
                  </a:lnTo>
                  <a:lnTo>
                    <a:pt x="173" y="304"/>
                  </a:lnTo>
                  <a:lnTo>
                    <a:pt x="134" y="314"/>
                  </a:lnTo>
                  <a:lnTo>
                    <a:pt x="124" y="324"/>
                  </a:lnTo>
                  <a:lnTo>
                    <a:pt x="103" y="321"/>
                  </a:lnTo>
                  <a:lnTo>
                    <a:pt x="91" y="314"/>
                  </a:lnTo>
                  <a:lnTo>
                    <a:pt x="76" y="299"/>
                  </a:lnTo>
                  <a:lnTo>
                    <a:pt x="74" y="279"/>
                  </a:lnTo>
                  <a:lnTo>
                    <a:pt x="65" y="266"/>
                  </a:lnTo>
                  <a:lnTo>
                    <a:pt x="71" y="215"/>
                  </a:lnTo>
                  <a:lnTo>
                    <a:pt x="82" y="203"/>
                  </a:lnTo>
                  <a:lnTo>
                    <a:pt x="76" y="178"/>
                  </a:lnTo>
                  <a:lnTo>
                    <a:pt x="57" y="174"/>
                  </a:lnTo>
                  <a:lnTo>
                    <a:pt x="61" y="157"/>
                  </a:lnTo>
                  <a:lnTo>
                    <a:pt x="56" y="143"/>
                  </a:lnTo>
                  <a:lnTo>
                    <a:pt x="31" y="144"/>
                  </a:lnTo>
                  <a:lnTo>
                    <a:pt x="0" y="107"/>
                  </a:lnTo>
                  <a:lnTo>
                    <a:pt x="0" y="102"/>
                  </a:lnTo>
                  <a:lnTo>
                    <a:pt x="10" y="89"/>
                  </a:lnTo>
                  <a:lnTo>
                    <a:pt x="10" y="76"/>
                  </a:lnTo>
                  <a:lnTo>
                    <a:pt x="37" y="59"/>
                  </a:lnTo>
                  <a:lnTo>
                    <a:pt x="22" y="53"/>
                  </a:lnTo>
                  <a:lnTo>
                    <a:pt x="22" y="31"/>
                  </a:lnTo>
                  <a:lnTo>
                    <a:pt x="66" y="11"/>
                  </a:lnTo>
                  <a:lnTo>
                    <a:pt x="68" y="0"/>
                  </a:lnTo>
                  <a:lnTo>
                    <a:pt x="80" y="0"/>
                  </a:lnTo>
                  <a:lnTo>
                    <a:pt x="119" y="34"/>
                  </a:lnTo>
                  <a:lnTo>
                    <a:pt x="125" y="45"/>
                  </a:lnTo>
                  <a:lnTo>
                    <a:pt x="127" y="68"/>
                  </a:lnTo>
                  <a:lnTo>
                    <a:pt x="133" y="70"/>
                  </a:lnTo>
                  <a:lnTo>
                    <a:pt x="151" y="72"/>
                  </a:lnTo>
                  <a:lnTo>
                    <a:pt x="164" y="79"/>
                  </a:lnTo>
                  <a:lnTo>
                    <a:pt x="187" y="99"/>
                  </a:lnTo>
                  <a:lnTo>
                    <a:pt x="195" y="116"/>
                  </a:lnTo>
                  <a:lnTo>
                    <a:pt x="183" y="133"/>
                  </a:lnTo>
                  <a:lnTo>
                    <a:pt x="185" y="144"/>
                  </a:lnTo>
                  <a:lnTo>
                    <a:pt x="179" y="153"/>
                  </a:lnTo>
                  <a:lnTo>
                    <a:pt x="156" y="160"/>
                  </a:lnTo>
                  <a:lnTo>
                    <a:pt x="145" y="195"/>
                  </a:lnTo>
                  <a:lnTo>
                    <a:pt x="171" y="228"/>
                  </a:lnTo>
                  <a:lnTo>
                    <a:pt x="185" y="231"/>
                  </a:lnTo>
                  <a:lnTo>
                    <a:pt x="201" y="270"/>
                  </a:lnTo>
                  <a:lnTo>
                    <a:pt x="224" y="291"/>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7" name="Freeform 197">
              <a:extLst>
                <a:ext uri="{FF2B5EF4-FFF2-40B4-BE49-F238E27FC236}">
                  <a16:creationId xmlns="" xmlns:a16="http://schemas.microsoft.com/office/drawing/2014/main" id="{8B9AAB20-EF59-4054-AE22-60560FBFDBC2}"/>
                </a:ext>
              </a:extLst>
            </p:cNvPr>
            <p:cNvSpPr>
              <a:spLocks noChangeAspect="1"/>
            </p:cNvSpPr>
            <p:nvPr/>
          </p:nvSpPr>
          <p:spPr bwMode="gray">
            <a:xfrm>
              <a:off x="3411129" y="4676752"/>
              <a:ext cx="71884" cy="96722"/>
            </a:xfrm>
            <a:custGeom>
              <a:avLst/>
              <a:gdLst>
                <a:gd name="T0" fmla="*/ 132 w 132"/>
                <a:gd name="T1" fmla="*/ 71 h 167"/>
                <a:gd name="T2" fmla="*/ 132 w 132"/>
                <a:gd name="T3" fmla="*/ 63 h 167"/>
                <a:gd name="T4" fmla="*/ 124 w 132"/>
                <a:gd name="T5" fmla="*/ 54 h 167"/>
                <a:gd name="T6" fmla="*/ 83 w 132"/>
                <a:gd name="T7" fmla="*/ 25 h 167"/>
                <a:gd name="T8" fmla="*/ 31 w 132"/>
                <a:gd name="T9" fmla="*/ 0 h 167"/>
                <a:gd name="T10" fmla="*/ 18 w 132"/>
                <a:gd name="T11" fmla="*/ 6 h 167"/>
                <a:gd name="T12" fmla="*/ 3 w 132"/>
                <a:gd name="T13" fmla="*/ 29 h 167"/>
                <a:gd name="T14" fmla="*/ 5 w 132"/>
                <a:gd name="T15" fmla="*/ 63 h 167"/>
                <a:gd name="T16" fmla="*/ 20 w 132"/>
                <a:gd name="T17" fmla="*/ 91 h 167"/>
                <a:gd name="T18" fmla="*/ 14 w 132"/>
                <a:gd name="T19" fmla="*/ 139 h 167"/>
                <a:gd name="T20" fmla="*/ 0 w 132"/>
                <a:gd name="T21" fmla="*/ 153 h 167"/>
                <a:gd name="T22" fmla="*/ 18 w 132"/>
                <a:gd name="T23" fmla="*/ 167 h 167"/>
                <a:gd name="T24" fmla="*/ 40 w 132"/>
                <a:gd name="T25" fmla="*/ 161 h 167"/>
                <a:gd name="T26" fmla="*/ 65 w 132"/>
                <a:gd name="T27" fmla="*/ 161 h 167"/>
                <a:gd name="T28" fmla="*/ 90 w 132"/>
                <a:gd name="T29" fmla="*/ 139 h 167"/>
                <a:gd name="T30" fmla="*/ 99 w 132"/>
                <a:gd name="T31" fmla="*/ 116 h 167"/>
                <a:gd name="T32" fmla="*/ 132 w 132"/>
                <a:gd name="T33" fmla="*/ 71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167"/>
                <a:gd name="T53" fmla="*/ 132 w 132"/>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167">
                  <a:moveTo>
                    <a:pt x="132" y="71"/>
                  </a:moveTo>
                  <a:lnTo>
                    <a:pt x="132" y="63"/>
                  </a:lnTo>
                  <a:lnTo>
                    <a:pt x="124" y="54"/>
                  </a:lnTo>
                  <a:lnTo>
                    <a:pt x="83" y="25"/>
                  </a:lnTo>
                  <a:lnTo>
                    <a:pt x="31" y="0"/>
                  </a:lnTo>
                  <a:lnTo>
                    <a:pt x="18" y="6"/>
                  </a:lnTo>
                  <a:lnTo>
                    <a:pt x="3" y="29"/>
                  </a:lnTo>
                  <a:lnTo>
                    <a:pt x="5" y="63"/>
                  </a:lnTo>
                  <a:lnTo>
                    <a:pt x="20" y="91"/>
                  </a:lnTo>
                  <a:lnTo>
                    <a:pt x="14" y="139"/>
                  </a:lnTo>
                  <a:lnTo>
                    <a:pt x="0" y="153"/>
                  </a:lnTo>
                  <a:lnTo>
                    <a:pt x="18" y="167"/>
                  </a:lnTo>
                  <a:lnTo>
                    <a:pt x="40" y="161"/>
                  </a:lnTo>
                  <a:lnTo>
                    <a:pt x="65" y="161"/>
                  </a:lnTo>
                  <a:lnTo>
                    <a:pt x="90" y="139"/>
                  </a:lnTo>
                  <a:lnTo>
                    <a:pt x="99" y="116"/>
                  </a:lnTo>
                  <a:lnTo>
                    <a:pt x="132" y="71"/>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8" name="Freeform 198">
              <a:extLst>
                <a:ext uri="{FF2B5EF4-FFF2-40B4-BE49-F238E27FC236}">
                  <a16:creationId xmlns="" xmlns:a16="http://schemas.microsoft.com/office/drawing/2014/main" id="{7163EEB2-8F30-45F7-A96B-C6E42F7B720A}"/>
                </a:ext>
              </a:extLst>
            </p:cNvPr>
            <p:cNvSpPr>
              <a:spLocks noChangeAspect="1"/>
            </p:cNvSpPr>
            <p:nvPr/>
          </p:nvSpPr>
          <p:spPr bwMode="gray">
            <a:xfrm>
              <a:off x="3227037" y="4536410"/>
              <a:ext cx="21040" cy="20860"/>
            </a:xfrm>
            <a:custGeom>
              <a:avLst/>
              <a:gdLst>
                <a:gd name="T0" fmla="*/ 42 w 42"/>
                <a:gd name="T1" fmla="*/ 3 h 36"/>
                <a:gd name="T2" fmla="*/ 38 w 42"/>
                <a:gd name="T3" fmla="*/ 15 h 36"/>
                <a:gd name="T4" fmla="*/ 40 w 42"/>
                <a:gd name="T5" fmla="*/ 28 h 36"/>
                <a:gd name="T6" fmla="*/ 34 w 42"/>
                <a:gd name="T7" fmla="*/ 34 h 36"/>
                <a:gd name="T8" fmla="*/ 0 w 42"/>
                <a:gd name="T9" fmla="*/ 36 h 36"/>
                <a:gd name="T10" fmla="*/ 17 w 42"/>
                <a:gd name="T11" fmla="*/ 22 h 36"/>
                <a:gd name="T12" fmla="*/ 18 w 42"/>
                <a:gd name="T13" fmla="*/ 10 h 36"/>
                <a:gd name="T14" fmla="*/ 9 w 42"/>
                <a:gd name="T15" fmla="*/ 5 h 36"/>
                <a:gd name="T16" fmla="*/ 40 w 42"/>
                <a:gd name="T17" fmla="*/ 0 h 36"/>
                <a:gd name="T18" fmla="*/ 42 w 42"/>
                <a:gd name="T19" fmla="*/ 3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6"/>
                <a:gd name="T32" fmla="*/ 42 w 42"/>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6">
                  <a:moveTo>
                    <a:pt x="42" y="3"/>
                  </a:moveTo>
                  <a:lnTo>
                    <a:pt x="38" y="15"/>
                  </a:lnTo>
                  <a:lnTo>
                    <a:pt x="40" y="28"/>
                  </a:lnTo>
                  <a:lnTo>
                    <a:pt x="34" y="34"/>
                  </a:lnTo>
                  <a:lnTo>
                    <a:pt x="0" y="36"/>
                  </a:lnTo>
                  <a:lnTo>
                    <a:pt x="17" y="22"/>
                  </a:lnTo>
                  <a:lnTo>
                    <a:pt x="18" y="10"/>
                  </a:lnTo>
                  <a:lnTo>
                    <a:pt x="9" y="5"/>
                  </a:lnTo>
                  <a:lnTo>
                    <a:pt x="40" y="0"/>
                  </a:lnTo>
                  <a:lnTo>
                    <a:pt x="42" y="3"/>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9" name="Freeform 199">
              <a:extLst>
                <a:ext uri="{FF2B5EF4-FFF2-40B4-BE49-F238E27FC236}">
                  <a16:creationId xmlns="" xmlns:a16="http://schemas.microsoft.com/office/drawing/2014/main" id="{419652DD-F5FB-4CC0-9233-478DE3678D9F}"/>
                </a:ext>
              </a:extLst>
            </p:cNvPr>
            <p:cNvSpPr>
              <a:spLocks noChangeAspect="1" noEditPoints="1"/>
            </p:cNvSpPr>
            <p:nvPr/>
          </p:nvSpPr>
          <p:spPr bwMode="gray">
            <a:xfrm>
              <a:off x="2492426" y="4822784"/>
              <a:ext cx="54351" cy="34137"/>
            </a:xfrm>
            <a:custGeom>
              <a:avLst/>
              <a:gdLst>
                <a:gd name="T0" fmla="*/ 11 w 102"/>
                <a:gd name="T1" fmla="*/ 0 h 59"/>
                <a:gd name="T2" fmla="*/ 14 w 102"/>
                <a:gd name="T3" fmla="*/ 20 h 59"/>
                <a:gd name="T4" fmla="*/ 23 w 102"/>
                <a:gd name="T5" fmla="*/ 29 h 59"/>
                <a:gd name="T6" fmla="*/ 29 w 102"/>
                <a:gd name="T7" fmla="*/ 46 h 59"/>
                <a:gd name="T8" fmla="*/ 22 w 102"/>
                <a:gd name="T9" fmla="*/ 56 h 59"/>
                <a:gd name="T10" fmla="*/ 12 w 102"/>
                <a:gd name="T11" fmla="*/ 59 h 59"/>
                <a:gd name="T12" fmla="*/ 5 w 102"/>
                <a:gd name="T13" fmla="*/ 56 h 59"/>
                <a:gd name="T14" fmla="*/ 3 w 102"/>
                <a:gd name="T15" fmla="*/ 46 h 59"/>
                <a:gd name="T16" fmla="*/ 15 w 102"/>
                <a:gd name="T17" fmla="*/ 29 h 59"/>
                <a:gd name="T18" fmla="*/ 0 w 102"/>
                <a:gd name="T19" fmla="*/ 10 h 59"/>
                <a:gd name="T20" fmla="*/ 0 w 102"/>
                <a:gd name="T21" fmla="*/ 5 h 59"/>
                <a:gd name="T22" fmla="*/ 11 w 102"/>
                <a:gd name="T23" fmla="*/ 0 h 59"/>
                <a:gd name="T24" fmla="*/ 102 w 102"/>
                <a:gd name="T25" fmla="*/ 40 h 59"/>
                <a:gd name="T26" fmla="*/ 96 w 102"/>
                <a:gd name="T27" fmla="*/ 51 h 59"/>
                <a:gd name="T28" fmla="*/ 90 w 102"/>
                <a:gd name="T29" fmla="*/ 51 h 59"/>
                <a:gd name="T30" fmla="*/ 102 w 102"/>
                <a:gd name="T31" fmla="*/ 40 h 59"/>
                <a:gd name="T32" fmla="*/ 63 w 102"/>
                <a:gd name="T33" fmla="*/ 31 h 59"/>
                <a:gd name="T34" fmla="*/ 59 w 102"/>
                <a:gd name="T35" fmla="*/ 42 h 59"/>
                <a:gd name="T36" fmla="*/ 51 w 102"/>
                <a:gd name="T37" fmla="*/ 39 h 59"/>
                <a:gd name="T38" fmla="*/ 52 w 102"/>
                <a:gd name="T39" fmla="*/ 31 h 59"/>
                <a:gd name="T40" fmla="*/ 63 w 102"/>
                <a:gd name="T41" fmla="*/ 31 h 59"/>
                <a:gd name="T42" fmla="*/ 39 w 102"/>
                <a:gd name="T43" fmla="*/ 17 h 59"/>
                <a:gd name="T44" fmla="*/ 34 w 102"/>
                <a:gd name="T45" fmla="*/ 17 h 59"/>
                <a:gd name="T46" fmla="*/ 32 w 102"/>
                <a:gd name="T47" fmla="*/ 23 h 59"/>
                <a:gd name="T48" fmla="*/ 40 w 102"/>
                <a:gd name="T49" fmla="*/ 26 h 59"/>
                <a:gd name="T50" fmla="*/ 42 w 102"/>
                <a:gd name="T51" fmla="*/ 18 h 59"/>
                <a:gd name="T52" fmla="*/ 39 w 102"/>
                <a:gd name="T53" fmla="*/ 17 h 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2"/>
                <a:gd name="T82" fmla="*/ 0 h 59"/>
                <a:gd name="T83" fmla="*/ 102 w 102"/>
                <a:gd name="T84" fmla="*/ 59 h 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2" h="59">
                  <a:moveTo>
                    <a:pt x="11" y="0"/>
                  </a:moveTo>
                  <a:lnTo>
                    <a:pt x="14" y="20"/>
                  </a:lnTo>
                  <a:lnTo>
                    <a:pt x="23" y="29"/>
                  </a:lnTo>
                  <a:lnTo>
                    <a:pt x="29" y="46"/>
                  </a:lnTo>
                  <a:lnTo>
                    <a:pt x="22" y="56"/>
                  </a:lnTo>
                  <a:lnTo>
                    <a:pt x="12" y="59"/>
                  </a:lnTo>
                  <a:lnTo>
                    <a:pt x="5" y="56"/>
                  </a:lnTo>
                  <a:lnTo>
                    <a:pt x="3" y="46"/>
                  </a:lnTo>
                  <a:lnTo>
                    <a:pt x="15" y="29"/>
                  </a:lnTo>
                  <a:lnTo>
                    <a:pt x="0" y="10"/>
                  </a:lnTo>
                  <a:lnTo>
                    <a:pt x="0" y="5"/>
                  </a:lnTo>
                  <a:lnTo>
                    <a:pt x="11" y="0"/>
                  </a:lnTo>
                  <a:close/>
                  <a:moveTo>
                    <a:pt x="102" y="40"/>
                  </a:moveTo>
                  <a:lnTo>
                    <a:pt x="96" y="51"/>
                  </a:lnTo>
                  <a:lnTo>
                    <a:pt x="90" y="51"/>
                  </a:lnTo>
                  <a:lnTo>
                    <a:pt x="102" y="40"/>
                  </a:lnTo>
                  <a:close/>
                  <a:moveTo>
                    <a:pt x="63" y="31"/>
                  </a:moveTo>
                  <a:lnTo>
                    <a:pt x="59" y="42"/>
                  </a:lnTo>
                  <a:lnTo>
                    <a:pt x="51" y="39"/>
                  </a:lnTo>
                  <a:lnTo>
                    <a:pt x="52" y="31"/>
                  </a:lnTo>
                  <a:lnTo>
                    <a:pt x="63" y="31"/>
                  </a:lnTo>
                  <a:close/>
                  <a:moveTo>
                    <a:pt x="39" y="17"/>
                  </a:moveTo>
                  <a:lnTo>
                    <a:pt x="34" y="17"/>
                  </a:lnTo>
                  <a:lnTo>
                    <a:pt x="32" y="23"/>
                  </a:lnTo>
                  <a:lnTo>
                    <a:pt x="40" y="26"/>
                  </a:lnTo>
                  <a:lnTo>
                    <a:pt x="42" y="18"/>
                  </a:lnTo>
                  <a:lnTo>
                    <a:pt x="39" y="17"/>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30" name="Freeform 201">
              <a:extLst>
                <a:ext uri="{FF2B5EF4-FFF2-40B4-BE49-F238E27FC236}">
                  <a16:creationId xmlns="" xmlns:a16="http://schemas.microsoft.com/office/drawing/2014/main" id="{B1D876BA-E8BA-45BA-B96E-AEC349FA3B69}"/>
                </a:ext>
              </a:extLst>
            </p:cNvPr>
            <p:cNvSpPr>
              <a:spLocks noChangeAspect="1"/>
            </p:cNvSpPr>
            <p:nvPr/>
          </p:nvSpPr>
          <p:spPr bwMode="gray">
            <a:xfrm>
              <a:off x="3046454" y="4494688"/>
              <a:ext cx="8765" cy="7584"/>
            </a:xfrm>
            <a:custGeom>
              <a:avLst/>
              <a:gdLst>
                <a:gd name="T0" fmla="*/ 3 w 15"/>
                <a:gd name="T1" fmla="*/ 5 h 15"/>
                <a:gd name="T2" fmla="*/ 0 w 15"/>
                <a:gd name="T3" fmla="*/ 0 h 15"/>
                <a:gd name="T4" fmla="*/ 3 w 15"/>
                <a:gd name="T5" fmla="*/ 9 h 15"/>
                <a:gd name="T6" fmla="*/ 15 w 15"/>
                <a:gd name="T7" fmla="*/ 15 h 15"/>
                <a:gd name="T8" fmla="*/ 3 w 15"/>
                <a:gd name="T9" fmla="*/ 5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3" y="5"/>
                  </a:moveTo>
                  <a:lnTo>
                    <a:pt x="0" y="0"/>
                  </a:lnTo>
                  <a:lnTo>
                    <a:pt x="3" y="9"/>
                  </a:lnTo>
                  <a:lnTo>
                    <a:pt x="15" y="15"/>
                  </a:lnTo>
                  <a:lnTo>
                    <a:pt x="3" y="5"/>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31" name="Freeform 202">
              <a:extLst>
                <a:ext uri="{FF2B5EF4-FFF2-40B4-BE49-F238E27FC236}">
                  <a16:creationId xmlns="" xmlns:a16="http://schemas.microsoft.com/office/drawing/2014/main" id="{6F4CA008-4E66-4EDE-A40B-2CEE69284DF4}"/>
                </a:ext>
              </a:extLst>
            </p:cNvPr>
            <p:cNvSpPr>
              <a:spLocks noChangeAspect="1"/>
            </p:cNvSpPr>
            <p:nvPr/>
          </p:nvSpPr>
          <p:spPr bwMode="gray">
            <a:xfrm>
              <a:off x="3065739" y="4496586"/>
              <a:ext cx="3506" cy="5689"/>
            </a:xfrm>
            <a:custGeom>
              <a:avLst/>
              <a:gdLst>
                <a:gd name="T0" fmla="*/ 0 w 8"/>
                <a:gd name="T1" fmla="*/ 0 h 10"/>
                <a:gd name="T2" fmla="*/ 6 w 8"/>
                <a:gd name="T3" fmla="*/ 10 h 10"/>
                <a:gd name="T4" fmla="*/ 8 w 8"/>
                <a:gd name="T5" fmla="*/ 3 h 10"/>
                <a:gd name="T6" fmla="*/ 0 w 8"/>
                <a:gd name="T7" fmla="*/ 0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0"/>
                  </a:moveTo>
                  <a:lnTo>
                    <a:pt x="6" y="10"/>
                  </a:lnTo>
                  <a:lnTo>
                    <a:pt x="8" y="3"/>
                  </a:lnTo>
                  <a:lnTo>
                    <a:pt x="0" y="0"/>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32" name="Freeform 203">
              <a:extLst>
                <a:ext uri="{FF2B5EF4-FFF2-40B4-BE49-F238E27FC236}">
                  <a16:creationId xmlns="" xmlns:a16="http://schemas.microsoft.com/office/drawing/2014/main" id="{6049A88C-E95C-4475-B189-49F594D643F2}"/>
                </a:ext>
              </a:extLst>
            </p:cNvPr>
            <p:cNvSpPr>
              <a:spLocks noChangeAspect="1" noEditPoints="1"/>
            </p:cNvSpPr>
            <p:nvPr/>
          </p:nvSpPr>
          <p:spPr bwMode="gray">
            <a:xfrm>
              <a:off x="2943012" y="4498482"/>
              <a:ext cx="334870" cy="307232"/>
            </a:xfrm>
            <a:custGeom>
              <a:avLst/>
              <a:gdLst>
                <a:gd name="T0" fmla="*/ 69 w 625"/>
                <a:gd name="T1" fmla="*/ 30 h 529"/>
                <a:gd name="T2" fmla="*/ 77 w 625"/>
                <a:gd name="T3" fmla="*/ 80 h 529"/>
                <a:gd name="T4" fmla="*/ 63 w 625"/>
                <a:gd name="T5" fmla="*/ 119 h 529"/>
                <a:gd name="T6" fmla="*/ 83 w 625"/>
                <a:gd name="T7" fmla="*/ 147 h 529"/>
                <a:gd name="T8" fmla="*/ 107 w 625"/>
                <a:gd name="T9" fmla="*/ 133 h 529"/>
                <a:gd name="T10" fmla="*/ 88 w 625"/>
                <a:gd name="T11" fmla="*/ 85 h 529"/>
                <a:gd name="T12" fmla="*/ 117 w 625"/>
                <a:gd name="T13" fmla="*/ 45 h 529"/>
                <a:gd name="T14" fmla="*/ 164 w 625"/>
                <a:gd name="T15" fmla="*/ 28 h 529"/>
                <a:gd name="T16" fmla="*/ 147 w 625"/>
                <a:gd name="T17" fmla="*/ 5 h 529"/>
                <a:gd name="T18" fmla="*/ 162 w 625"/>
                <a:gd name="T19" fmla="*/ 5 h 529"/>
                <a:gd name="T20" fmla="*/ 229 w 625"/>
                <a:gd name="T21" fmla="*/ 47 h 529"/>
                <a:gd name="T22" fmla="*/ 246 w 625"/>
                <a:gd name="T23" fmla="*/ 80 h 529"/>
                <a:gd name="T24" fmla="*/ 356 w 625"/>
                <a:gd name="T25" fmla="*/ 93 h 529"/>
                <a:gd name="T26" fmla="*/ 401 w 625"/>
                <a:gd name="T27" fmla="*/ 92 h 529"/>
                <a:gd name="T28" fmla="*/ 441 w 625"/>
                <a:gd name="T29" fmla="*/ 80 h 529"/>
                <a:gd name="T30" fmla="*/ 420 w 625"/>
                <a:gd name="T31" fmla="*/ 73 h 529"/>
                <a:gd name="T32" fmla="*/ 521 w 625"/>
                <a:gd name="T33" fmla="*/ 72 h 529"/>
                <a:gd name="T34" fmla="*/ 483 w 625"/>
                <a:gd name="T35" fmla="*/ 80 h 529"/>
                <a:gd name="T36" fmla="*/ 496 w 625"/>
                <a:gd name="T37" fmla="*/ 93 h 529"/>
                <a:gd name="T38" fmla="*/ 537 w 625"/>
                <a:gd name="T39" fmla="*/ 114 h 529"/>
                <a:gd name="T40" fmla="*/ 581 w 625"/>
                <a:gd name="T41" fmla="*/ 161 h 529"/>
                <a:gd name="T42" fmla="*/ 571 w 625"/>
                <a:gd name="T43" fmla="*/ 173 h 529"/>
                <a:gd name="T44" fmla="*/ 606 w 625"/>
                <a:gd name="T45" fmla="*/ 169 h 529"/>
                <a:gd name="T46" fmla="*/ 623 w 625"/>
                <a:gd name="T47" fmla="*/ 192 h 529"/>
                <a:gd name="T48" fmla="*/ 579 w 625"/>
                <a:gd name="T49" fmla="*/ 234 h 529"/>
                <a:gd name="T50" fmla="*/ 567 w 625"/>
                <a:gd name="T51" fmla="*/ 257 h 529"/>
                <a:gd name="T52" fmla="*/ 557 w 625"/>
                <a:gd name="T53" fmla="*/ 283 h 529"/>
                <a:gd name="T54" fmla="*/ 588 w 625"/>
                <a:gd name="T55" fmla="*/ 325 h 529"/>
                <a:gd name="T56" fmla="*/ 572 w 625"/>
                <a:gd name="T57" fmla="*/ 355 h 529"/>
                <a:gd name="T58" fmla="*/ 534 w 625"/>
                <a:gd name="T59" fmla="*/ 371 h 529"/>
                <a:gd name="T60" fmla="*/ 478 w 625"/>
                <a:gd name="T61" fmla="*/ 387 h 529"/>
                <a:gd name="T62" fmla="*/ 424 w 625"/>
                <a:gd name="T63" fmla="*/ 371 h 529"/>
                <a:gd name="T64" fmla="*/ 399 w 625"/>
                <a:gd name="T65" fmla="*/ 384 h 529"/>
                <a:gd name="T66" fmla="*/ 416 w 625"/>
                <a:gd name="T67" fmla="*/ 421 h 529"/>
                <a:gd name="T68" fmla="*/ 461 w 625"/>
                <a:gd name="T69" fmla="*/ 454 h 529"/>
                <a:gd name="T70" fmla="*/ 430 w 625"/>
                <a:gd name="T71" fmla="*/ 475 h 529"/>
                <a:gd name="T72" fmla="*/ 368 w 625"/>
                <a:gd name="T73" fmla="*/ 515 h 529"/>
                <a:gd name="T74" fmla="*/ 320 w 625"/>
                <a:gd name="T75" fmla="*/ 529 h 529"/>
                <a:gd name="T76" fmla="*/ 278 w 625"/>
                <a:gd name="T77" fmla="*/ 456 h 529"/>
                <a:gd name="T78" fmla="*/ 280 w 625"/>
                <a:gd name="T79" fmla="*/ 410 h 529"/>
                <a:gd name="T80" fmla="*/ 257 w 625"/>
                <a:gd name="T81" fmla="*/ 379 h 529"/>
                <a:gd name="T82" fmla="*/ 257 w 625"/>
                <a:gd name="T83" fmla="*/ 319 h 529"/>
                <a:gd name="T84" fmla="*/ 269 w 625"/>
                <a:gd name="T85" fmla="*/ 279 h 529"/>
                <a:gd name="T86" fmla="*/ 230 w 625"/>
                <a:gd name="T87" fmla="*/ 285 h 529"/>
                <a:gd name="T88" fmla="*/ 183 w 625"/>
                <a:gd name="T89" fmla="*/ 283 h 529"/>
                <a:gd name="T90" fmla="*/ 127 w 625"/>
                <a:gd name="T91" fmla="*/ 236 h 529"/>
                <a:gd name="T92" fmla="*/ 63 w 625"/>
                <a:gd name="T93" fmla="*/ 234 h 529"/>
                <a:gd name="T94" fmla="*/ 42 w 625"/>
                <a:gd name="T95" fmla="*/ 186 h 529"/>
                <a:gd name="T96" fmla="*/ 22 w 625"/>
                <a:gd name="T97" fmla="*/ 143 h 529"/>
                <a:gd name="T98" fmla="*/ 14 w 625"/>
                <a:gd name="T99" fmla="*/ 119 h 529"/>
                <a:gd name="T100" fmla="*/ 34 w 625"/>
                <a:gd name="T101" fmla="*/ 62 h 529"/>
                <a:gd name="T102" fmla="*/ 91 w 625"/>
                <a:gd name="T103" fmla="*/ 17 h 529"/>
                <a:gd name="T104" fmla="*/ 441 w 625"/>
                <a:gd name="T105" fmla="*/ 56 h 529"/>
                <a:gd name="T106" fmla="*/ 416 w 625"/>
                <a:gd name="T107" fmla="*/ 59 h 529"/>
                <a:gd name="T108" fmla="*/ 427 w 625"/>
                <a:gd name="T109" fmla="*/ 55 h 5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5"/>
                <a:gd name="T166" fmla="*/ 0 h 529"/>
                <a:gd name="T167" fmla="*/ 625 w 625"/>
                <a:gd name="T168" fmla="*/ 529 h 5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5" h="529">
                  <a:moveTo>
                    <a:pt x="91" y="17"/>
                  </a:moveTo>
                  <a:lnTo>
                    <a:pt x="69" y="30"/>
                  </a:lnTo>
                  <a:lnTo>
                    <a:pt x="82" y="70"/>
                  </a:lnTo>
                  <a:lnTo>
                    <a:pt x="77" y="80"/>
                  </a:lnTo>
                  <a:lnTo>
                    <a:pt x="63" y="101"/>
                  </a:lnTo>
                  <a:lnTo>
                    <a:pt x="63" y="119"/>
                  </a:lnTo>
                  <a:lnTo>
                    <a:pt x="74" y="127"/>
                  </a:lnTo>
                  <a:lnTo>
                    <a:pt x="83" y="147"/>
                  </a:lnTo>
                  <a:lnTo>
                    <a:pt x="94" y="146"/>
                  </a:lnTo>
                  <a:lnTo>
                    <a:pt x="107" y="133"/>
                  </a:lnTo>
                  <a:lnTo>
                    <a:pt x="105" y="113"/>
                  </a:lnTo>
                  <a:lnTo>
                    <a:pt x="88" y="85"/>
                  </a:lnTo>
                  <a:lnTo>
                    <a:pt x="88" y="65"/>
                  </a:lnTo>
                  <a:lnTo>
                    <a:pt x="117" y="45"/>
                  </a:lnTo>
                  <a:lnTo>
                    <a:pt x="166" y="34"/>
                  </a:lnTo>
                  <a:lnTo>
                    <a:pt x="164" y="28"/>
                  </a:lnTo>
                  <a:lnTo>
                    <a:pt x="142" y="21"/>
                  </a:lnTo>
                  <a:lnTo>
                    <a:pt x="147" y="5"/>
                  </a:lnTo>
                  <a:lnTo>
                    <a:pt x="156" y="0"/>
                  </a:lnTo>
                  <a:lnTo>
                    <a:pt x="162" y="5"/>
                  </a:lnTo>
                  <a:lnTo>
                    <a:pt x="175" y="34"/>
                  </a:lnTo>
                  <a:lnTo>
                    <a:pt x="229" y="47"/>
                  </a:lnTo>
                  <a:lnTo>
                    <a:pt x="238" y="73"/>
                  </a:lnTo>
                  <a:lnTo>
                    <a:pt x="246" y="80"/>
                  </a:lnTo>
                  <a:lnTo>
                    <a:pt x="332" y="73"/>
                  </a:lnTo>
                  <a:lnTo>
                    <a:pt x="356" y="93"/>
                  </a:lnTo>
                  <a:lnTo>
                    <a:pt x="379" y="96"/>
                  </a:lnTo>
                  <a:lnTo>
                    <a:pt x="401" y="92"/>
                  </a:lnTo>
                  <a:lnTo>
                    <a:pt x="416" y="82"/>
                  </a:lnTo>
                  <a:lnTo>
                    <a:pt x="441" y="80"/>
                  </a:lnTo>
                  <a:lnTo>
                    <a:pt x="442" y="77"/>
                  </a:lnTo>
                  <a:lnTo>
                    <a:pt x="420" y="73"/>
                  </a:lnTo>
                  <a:lnTo>
                    <a:pt x="427" y="70"/>
                  </a:lnTo>
                  <a:lnTo>
                    <a:pt x="521" y="72"/>
                  </a:lnTo>
                  <a:lnTo>
                    <a:pt x="504" y="80"/>
                  </a:lnTo>
                  <a:lnTo>
                    <a:pt x="483" y="80"/>
                  </a:lnTo>
                  <a:lnTo>
                    <a:pt x="479" y="87"/>
                  </a:lnTo>
                  <a:lnTo>
                    <a:pt x="496" y="93"/>
                  </a:lnTo>
                  <a:lnTo>
                    <a:pt x="508" y="113"/>
                  </a:lnTo>
                  <a:lnTo>
                    <a:pt x="537" y="114"/>
                  </a:lnTo>
                  <a:lnTo>
                    <a:pt x="571" y="133"/>
                  </a:lnTo>
                  <a:lnTo>
                    <a:pt x="581" y="161"/>
                  </a:lnTo>
                  <a:lnTo>
                    <a:pt x="569" y="170"/>
                  </a:lnTo>
                  <a:lnTo>
                    <a:pt x="571" y="173"/>
                  </a:lnTo>
                  <a:lnTo>
                    <a:pt x="589" y="177"/>
                  </a:lnTo>
                  <a:lnTo>
                    <a:pt x="606" y="169"/>
                  </a:lnTo>
                  <a:lnTo>
                    <a:pt x="625" y="181"/>
                  </a:lnTo>
                  <a:lnTo>
                    <a:pt x="623" y="192"/>
                  </a:lnTo>
                  <a:lnTo>
                    <a:pt x="579" y="212"/>
                  </a:lnTo>
                  <a:lnTo>
                    <a:pt x="579" y="234"/>
                  </a:lnTo>
                  <a:lnTo>
                    <a:pt x="594" y="240"/>
                  </a:lnTo>
                  <a:lnTo>
                    <a:pt x="567" y="257"/>
                  </a:lnTo>
                  <a:lnTo>
                    <a:pt x="567" y="270"/>
                  </a:lnTo>
                  <a:lnTo>
                    <a:pt x="557" y="283"/>
                  </a:lnTo>
                  <a:lnTo>
                    <a:pt x="557" y="288"/>
                  </a:lnTo>
                  <a:lnTo>
                    <a:pt x="588" y="325"/>
                  </a:lnTo>
                  <a:lnTo>
                    <a:pt x="588" y="338"/>
                  </a:lnTo>
                  <a:lnTo>
                    <a:pt x="572" y="355"/>
                  </a:lnTo>
                  <a:lnTo>
                    <a:pt x="555" y="356"/>
                  </a:lnTo>
                  <a:lnTo>
                    <a:pt x="534" y="371"/>
                  </a:lnTo>
                  <a:lnTo>
                    <a:pt x="496" y="376"/>
                  </a:lnTo>
                  <a:lnTo>
                    <a:pt x="478" y="387"/>
                  </a:lnTo>
                  <a:lnTo>
                    <a:pt x="458" y="385"/>
                  </a:lnTo>
                  <a:lnTo>
                    <a:pt x="424" y="371"/>
                  </a:lnTo>
                  <a:lnTo>
                    <a:pt x="394" y="367"/>
                  </a:lnTo>
                  <a:lnTo>
                    <a:pt x="399" y="384"/>
                  </a:lnTo>
                  <a:lnTo>
                    <a:pt x="420" y="395"/>
                  </a:lnTo>
                  <a:lnTo>
                    <a:pt x="416" y="421"/>
                  </a:lnTo>
                  <a:lnTo>
                    <a:pt x="424" y="452"/>
                  </a:lnTo>
                  <a:lnTo>
                    <a:pt x="461" y="454"/>
                  </a:lnTo>
                  <a:lnTo>
                    <a:pt x="459" y="463"/>
                  </a:lnTo>
                  <a:lnTo>
                    <a:pt x="430" y="475"/>
                  </a:lnTo>
                  <a:lnTo>
                    <a:pt x="418" y="497"/>
                  </a:lnTo>
                  <a:lnTo>
                    <a:pt x="368" y="515"/>
                  </a:lnTo>
                  <a:lnTo>
                    <a:pt x="354" y="528"/>
                  </a:lnTo>
                  <a:lnTo>
                    <a:pt x="320" y="529"/>
                  </a:lnTo>
                  <a:lnTo>
                    <a:pt x="298" y="503"/>
                  </a:lnTo>
                  <a:lnTo>
                    <a:pt x="278" y="456"/>
                  </a:lnTo>
                  <a:lnTo>
                    <a:pt x="257" y="435"/>
                  </a:lnTo>
                  <a:lnTo>
                    <a:pt x="280" y="410"/>
                  </a:lnTo>
                  <a:lnTo>
                    <a:pt x="272" y="392"/>
                  </a:lnTo>
                  <a:lnTo>
                    <a:pt x="257" y="379"/>
                  </a:lnTo>
                  <a:lnTo>
                    <a:pt x="252" y="353"/>
                  </a:lnTo>
                  <a:lnTo>
                    <a:pt x="257" y="319"/>
                  </a:lnTo>
                  <a:lnTo>
                    <a:pt x="272" y="290"/>
                  </a:lnTo>
                  <a:lnTo>
                    <a:pt x="269" y="279"/>
                  </a:lnTo>
                  <a:lnTo>
                    <a:pt x="255" y="277"/>
                  </a:lnTo>
                  <a:lnTo>
                    <a:pt x="230" y="285"/>
                  </a:lnTo>
                  <a:lnTo>
                    <a:pt x="203" y="280"/>
                  </a:lnTo>
                  <a:lnTo>
                    <a:pt x="183" y="283"/>
                  </a:lnTo>
                  <a:lnTo>
                    <a:pt x="150" y="245"/>
                  </a:lnTo>
                  <a:lnTo>
                    <a:pt x="127" y="236"/>
                  </a:lnTo>
                  <a:lnTo>
                    <a:pt x="90" y="241"/>
                  </a:lnTo>
                  <a:lnTo>
                    <a:pt x="63" y="234"/>
                  </a:lnTo>
                  <a:lnTo>
                    <a:pt x="46" y="223"/>
                  </a:lnTo>
                  <a:lnTo>
                    <a:pt x="42" y="186"/>
                  </a:lnTo>
                  <a:lnTo>
                    <a:pt x="27" y="163"/>
                  </a:lnTo>
                  <a:lnTo>
                    <a:pt x="22" y="143"/>
                  </a:lnTo>
                  <a:lnTo>
                    <a:pt x="0" y="141"/>
                  </a:lnTo>
                  <a:lnTo>
                    <a:pt x="14" y="119"/>
                  </a:lnTo>
                  <a:lnTo>
                    <a:pt x="23" y="80"/>
                  </a:lnTo>
                  <a:lnTo>
                    <a:pt x="34" y="62"/>
                  </a:lnTo>
                  <a:lnTo>
                    <a:pt x="66" y="25"/>
                  </a:lnTo>
                  <a:lnTo>
                    <a:pt x="91" y="17"/>
                  </a:lnTo>
                  <a:close/>
                  <a:moveTo>
                    <a:pt x="435" y="48"/>
                  </a:moveTo>
                  <a:lnTo>
                    <a:pt x="441" y="56"/>
                  </a:lnTo>
                  <a:lnTo>
                    <a:pt x="430" y="62"/>
                  </a:lnTo>
                  <a:lnTo>
                    <a:pt x="416" y="59"/>
                  </a:lnTo>
                  <a:lnTo>
                    <a:pt x="413" y="55"/>
                  </a:lnTo>
                  <a:lnTo>
                    <a:pt x="427" y="55"/>
                  </a:lnTo>
                  <a:lnTo>
                    <a:pt x="435" y="48"/>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33" name="Freeform 205">
              <a:extLst>
                <a:ext uri="{FF2B5EF4-FFF2-40B4-BE49-F238E27FC236}">
                  <a16:creationId xmlns="" xmlns:a16="http://schemas.microsoft.com/office/drawing/2014/main" id="{D36B96ED-4C2A-4FEE-8928-1BA21E1F3820}"/>
                </a:ext>
              </a:extLst>
            </p:cNvPr>
            <p:cNvSpPr>
              <a:spLocks noChangeAspect="1" noEditPoints="1"/>
            </p:cNvSpPr>
            <p:nvPr/>
          </p:nvSpPr>
          <p:spPr bwMode="gray">
            <a:xfrm>
              <a:off x="2941256" y="5420177"/>
              <a:ext cx="487403" cy="1170133"/>
            </a:xfrm>
            <a:custGeom>
              <a:avLst/>
              <a:gdLst>
                <a:gd name="T0" fmla="*/ 50 w 908"/>
                <a:gd name="T1" fmla="*/ 1759 h 2014"/>
                <a:gd name="T2" fmla="*/ 0 w 908"/>
                <a:gd name="T3" fmla="*/ 1647 h 2014"/>
                <a:gd name="T4" fmla="*/ 44 w 908"/>
                <a:gd name="T5" fmla="*/ 1471 h 2014"/>
                <a:gd name="T6" fmla="*/ 88 w 908"/>
                <a:gd name="T7" fmla="*/ 1302 h 2014"/>
                <a:gd name="T8" fmla="*/ 95 w 908"/>
                <a:gd name="T9" fmla="*/ 1272 h 2014"/>
                <a:gd name="T10" fmla="*/ 67 w 908"/>
                <a:gd name="T11" fmla="*/ 1202 h 2014"/>
                <a:gd name="T12" fmla="*/ 76 w 908"/>
                <a:gd name="T13" fmla="*/ 1095 h 2014"/>
                <a:gd name="T14" fmla="*/ 92 w 908"/>
                <a:gd name="T15" fmla="*/ 921 h 2014"/>
                <a:gd name="T16" fmla="*/ 107 w 908"/>
                <a:gd name="T17" fmla="*/ 777 h 2014"/>
                <a:gd name="T18" fmla="*/ 146 w 908"/>
                <a:gd name="T19" fmla="*/ 670 h 2014"/>
                <a:gd name="T20" fmla="*/ 149 w 908"/>
                <a:gd name="T21" fmla="*/ 571 h 2014"/>
                <a:gd name="T22" fmla="*/ 132 w 908"/>
                <a:gd name="T23" fmla="*/ 486 h 2014"/>
                <a:gd name="T24" fmla="*/ 198 w 908"/>
                <a:gd name="T25" fmla="*/ 298 h 2014"/>
                <a:gd name="T26" fmla="*/ 222 w 908"/>
                <a:gd name="T27" fmla="*/ 173 h 2014"/>
                <a:gd name="T28" fmla="*/ 290 w 908"/>
                <a:gd name="T29" fmla="*/ 71 h 2014"/>
                <a:gd name="T30" fmla="*/ 396 w 908"/>
                <a:gd name="T31" fmla="*/ 23 h 2014"/>
                <a:gd name="T32" fmla="*/ 491 w 908"/>
                <a:gd name="T33" fmla="*/ 26 h 2014"/>
                <a:gd name="T34" fmla="*/ 577 w 908"/>
                <a:gd name="T35" fmla="*/ 108 h 2014"/>
                <a:gd name="T36" fmla="*/ 721 w 908"/>
                <a:gd name="T37" fmla="*/ 196 h 2014"/>
                <a:gd name="T38" fmla="*/ 737 w 908"/>
                <a:gd name="T39" fmla="*/ 274 h 2014"/>
                <a:gd name="T40" fmla="*/ 871 w 908"/>
                <a:gd name="T41" fmla="*/ 190 h 2014"/>
                <a:gd name="T42" fmla="*/ 905 w 908"/>
                <a:gd name="T43" fmla="*/ 266 h 2014"/>
                <a:gd name="T44" fmla="*/ 769 w 908"/>
                <a:gd name="T45" fmla="*/ 393 h 2014"/>
                <a:gd name="T46" fmla="*/ 704 w 908"/>
                <a:gd name="T47" fmla="*/ 524 h 2014"/>
                <a:gd name="T48" fmla="*/ 684 w 908"/>
                <a:gd name="T49" fmla="*/ 651 h 2014"/>
                <a:gd name="T50" fmla="*/ 735 w 908"/>
                <a:gd name="T51" fmla="*/ 738 h 2014"/>
                <a:gd name="T52" fmla="*/ 764 w 908"/>
                <a:gd name="T53" fmla="*/ 809 h 2014"/>
                <a:gd name="T54" fmla="*/ 644 w 908"/>
                <a:gd name="T55" fmla="*/ 908 h 2014"/>
                <a:gd name="T56" fmla="*/ 510 w 908"/>
                <a:gd name="T57" fmla="*/ 934 h 2014"/>
                <a:gd name="T58" fmla="*/ 508 w 908"/>
                <a:gd name="T59" fmla="*/ 982 h 2014"/>
                <a:gd name="T60" fmla="*/ 474 w 908"/>
                <a:gd name="T61" fmla="*/ 1052 h 2014"/>
                <a:gd name="T62" fmla="*/ 379 w 908"/>
                <a:gd name="T63" fmla="*/ 1033 h 2014"/>
                <a:gd name="T64" fmla="*/ 410 w 908"/>
                <a:gd name="T65" fmla="*/ 1129 h 2014"/>
                <a:gd name="T66" fmla="*/ 449 w 908"/>
                <a:gd name="T67" fmla="*/ 1117 h 2014"/>
                <a:gd name="T68" fmla="*/ 420 w 908"/>
                <a:gd name="T69" fmla="*/ 1143 h 2014"/>
                <a:gd name="T70" fmla="*/ 420 w 908"/>
                <a:gd name="T71" fmla="*/ 1166 h 2014"/>
                <a:gd name="T72" fmla="*/ 378 w 908"/>
                <a:gd name="T73" fmla="*/ 1251 h 2014"/>
                <a:gd name="T74" fmla="*/ 319 w 908"/>
                <a:gd name="T75" fmla="*/ 1307 h 2014"/>
                <a:gd name="T76" fmla="*/ 280 w 908"/>
                <a:gd name="T77" fmla="*/ 1398 h 2014"/>
                <a:gd name="T78" fmla="*/ 356 w 908"/>
                <a:gd name="T79" fmla="*/ 1461 h 2014"/>
                <a:gd name="T80" fmla="*/ 344 w 908"/>
                <a:gd name="T81" fmla="*/ 1504 h 2014"/>
                <a:gd name="T82" fmla="*/ 259 w 908"/>
                <a:gd name="T83" fmla="*/ 1589 h 2014"/>
                <a:gd name="T84" fmla="*/ 217 w 908"/>
                <a:gd name="T85" fmla="*/ 1617 h 2014"/>
                <a:gd name="T86" fmla="*/ 183 w 908"/>
                <a:gd name="T87" fmla="*/ 1710 h 2014"/>
                <a:gd name="T88" fmla="*/ 202 w 908"/>
                <a:gd name="T89" fmla="*/ 1756 h 2014"/>
                <a:gd name="T90" fmla="*/ 413 w 908"/>
                <a:gd name="T91" fmla="*/ 2002 h 2014"/>
                <a:gd name="T92" fmla="*/ 219 w 908"/>
                <a:gd name="T93" fmla="*/ 1827 h 2014"/>
                <a:gd name="T94" fmla="*/ 253 w 908"/>
                <a:gd name="T95" fmla="*/ 1909 h 2014"/>
                <a:gd name="T96" fmla="*/ 364 w 908"/>
                <a:gd name="T97" fmla="*/ 2008 h 2014"/>
                <a:gd name="T98" fmla="*/ 222 w 908"/>
                <a:gd name="T99" fmla="*/ 2001 h 20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8"/>
                <a:gd name="T151" fmla="*/ 0 h 2014"/>
                <a:gd name="T152" fmla="*/ 908 w 908"/>
                <a:gd name="T153" fmla="*/ 2014 h 20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8" h="2014">
                  <a:moveTo>
                    <a:pt x="231" y="1801"/>
                  </a:moveTo>
                  <a:lnTo>
                    <a:pt x="166" y="1782"/>
                  </a:lnTo>
                  <a:lnTo>
                    <a:pt x="59" y="1778"/>
                  </a:lnTo>
                  <a:lnTo>
                    <a:pt x="50" y="1759"/>
                  </a:lnTo>
                  <a:lnTo>
                    <a:pt x="48" y="1683"/>
                  </a:lnTo>
                  <a:lnTo>
                    <a:pt x="20" y="1681"/>
                  </a:lnTo>
                  <a:lnTo>
                    <a:pt x="5" y="1693"/>
                  </a:lnTo>
                  <a:lnTo>
                    <a:pt x="0" y="1647"/>
                  </a:lnTo>
                  <a:lnTo>
                    <a:pt x="7" y="1601"/>
                  </a:lnTo>
                  <a:lnTo>
                    <a:pt x="37" y="1550"/>
                  </a:lnTo>
                  <a:lnTo>
                    <a:pt x="48" y="1516"/>
                  </a:lnTo>
                  <a:lnTo>
                    <a:pt x="44" y="1471"/>
                  </a:lnTo>
                  <a:lnTo>
                    <a:pt x="67" y="1436"/>
                  </a:lnTo>
                  <a:lnTo>
                    <a:pt x="78" y="1402"/>
                  </a:lnTo>
                  <a:lnTo>
                    <a:pt x="79" y="1327"/>
                  </a:lnTo>
                  <a:lnTo>
                    <a:pt x="88" y="1302"/>
                  </a:lnTo>
                  <a:lnTo>
                    <a:pt x="68" y="1289"/>
                  </a:lnTo>
                  <a:lnTo>
                    <a:pt x="65" y="1278"/>
                  </a:lnTo>
                  <a:lnTo>
                    <a:pt x="93" y="1278"/>
                  </a:lnTo>
                  <a:lnTo>
                    <a:pt x="95" y="1272"/>
                  </a:lnTo>
                  <a:lnTo>
                    <a:pt x="88" y="1256"/>
                  </a:lnTo>
                  <a:lnTo>
                    <a:pt x="70" y="1253"/>
                  </a:lnTo>
                  <a:lnTo>
                    <a:pt x="73" y="1224"/>
                  </a:lnTo>
                  <a:lnTo>
                    <a:pt x="67" y="1202"/>
                  </a:lnTo>
                  <a:lnTo>
                    <a:pt x="65" y="1173"/>
                  </a:lnTo>
                  <a:lnTo>
                    <a:pt x="59" y="1165"/>
                  </a:lnTo>
                  <a:lnTo>
                    <a:pt x="59" y="1134"/>
                  </a:lnTo>
                  <a:lnTo>
                    <a:pt x="76" y="1095"/>
                  </a:lnTo>
                  <a:lnTo>
                    <a:pt x="76" y="1086"/>
                  </a:lnTo>
                  <a:lnTo>
                    <a:pt x="65" y="1061"/>
                  </a:lnTo>
                  <a:lnTo>
                    <a:pt x="75" y="985"/>
                  </a:lnTo>
                  <a:lnTo>
                    <a:pt x="92" y="921"/>
                  </a:lnTo>
                  <a:lnTo>
                    <a:pt x="107" y="897"/>
                  </a:lnTo>
                  <a:lnTo>
                    <a:pt x="101" y="854"/>
                  </a:lnTo>
                  <a:lnTo>
                    <a:pt x="104" y="789"/>
                  </a:lnTo>
                  <a:lnTo>
                    <a:pt x="107" y="777"/>
                  </a:lnTo>
                  <a:lnTo>
                    <a:pt x="134" y="752"/>
                  </a:lnTo>
                  <a:lnTo>
                    <a:pt x="130" y="706"/>
                  </a:lnTo>
                  <a:lnTo>
                    <a:pt x="141" y="696"/>
                  </a:lnTo>
                  <a:lnTo>
                    <a:pt x="146" y="670"/>
                  </a:lnTo>
                  <a:lnTo>
                    <a:pt x="161" y="643"/>
                  </a:lnTo>
                  <a:lnTo>
                    <a:pt x="158" y="600"/>
                  </a:lnTo>
                  <a:lnTo>
                    <a:pt x="149" y="589"/>
                  </a:lnTo>
                  <a:lnTo>
                    <a:pt x="149" y="571"/>
                  </a:lnTo>
                  <a:lnTo>
                    <a:pt x="138" y="543"/>
                  </a:lnTo>
                  <a:lnTo>
                    <a:pt x="138" y="518"/>
                  </a:lnTo>
                  <a:lnTo>
                    <a:pt x="130" y="510"/>
                  </a:lnTo>
                  <a:lnTo>
                    <a:pt x="132" y="486"/>
                  </a:lnTo>
                  <a:lnTo>
                    <a:pt x="156" y="433"/>
                  </a:lnTo>
                  <a:lnTo>
                    <a:pt x="160" y="385"/>
                  </a:lnTo>
                  <a:lnTo>
                    <a:pt x="177" y="322"/>
                  </a:lnTo>
                  <a:lnTo>
                    <a:pt x="198" y="298"/>
                  </a:lnTo>
                  <a:lnTo>
                    <a:pt x="205" y="274"/>
                  </a:lnTo>
                  <a:lnTo>
                    <a:pt x="231" y="255"/>
                  </a:lnTo>
                  <a:lnTo>
                    <a:pt x="222" y="187"/>
                  </a:lnTo>
                  <a:lnTo>
                    <a:pt x="222" y="173"/>
                  </a:lnTo>
                  <a:lnTo>
                    <a:pt x="228" y="164"/>
                  </a:lnTo>
                  <a:lnTo>
                    <a:pt x="228" y="136"/>
                  </a:lnTo>
                  <a:lnTo>
                    <a:pt x="282" y="110"/>
                  </a:lnTo>
                  <a:lnTo>
                    <a:pt x="290" y="71"/>
                  </a:lnTo>
                  <a:lnTo>
                    <a:pt x="285" y="52"/>
                  </a:lnTo>
                  <a:lnTo>
                    <a:pt x="333" y="0"/>
                  </a:lnTo>
                  <a:lnTo>
                    <a:pt x="347" y="15"/>
                  </a:lnTo>
                  <a:lnTo>
                    <a:pt x="396" y="23"/>
                  </a:lnTo>
                  <a:lnTo>
                    <a:pt x="417" y="44"/>
                  </a:lnTo>
                  <a:lnTo>
                    <a:pt x="427" y="10"/>
                  </a:lnTo>
                  <a:lnTo>
                    <a:pt x="472" y="14"/>
                  </a:lnTo>
                  <a:lnTo>
                    <a:pt x="491" y="26"/>
                  </a:lnTo>
                  <a:lnTo>
                    <a:pt x="505" y="31"/>
                  </a:lnTo>
                  <a:lnTo>
                    <a:pt x="534" y="68"/>
                  </a:lnTo>
                  <a:lnTo>
                    <a:pt x="568" y="91"/>
                  </a:lnTo>
                  <a:lnTo>
                    <a:pt x="577" y="108"/>
                  </a:lnTo>
                  <a:lnTo>
                    <a:pt x="632" y="120"/>
                  </a:lnTo>
                  <a:lnTo>
                    <a:pt x="684" y="151"/>
                  </a:lnTo>
                  <a:lnTo>
                    <a:pt x="718" y="176"/>
                  </a:lnTo>
                  <a:lnTo>
                    <a:pt x="721" y="196"/>
                  </a:lnTo>
                  <a:lnTo>
                    <a:pt x="693" y="246"/>
                  </a:lnTo>
                  <a:lnTo>
                    <a:pt x="692" y="258"/>
                  </a:lnTo>
                  <a:lnTo>
                    <a:pt x="692" y="269"/>
                  </a:lnTo>
                  <a:lnTo>
                    <a:pt x="737" y="274"/>
                  </a:lnTo>
                  <a:lnTo>
                    <a:pt x="764" y="286"/>
                  </a:lnTo>
                  <a:lnTo>
                    <a:pt x="817" y="278"/>
                  </a:lnTo>
                  <a:lnTo>
                    <a:pt x="862" y="235"/>
                  </a:lnTo>
                  <a:lnTo>
                    <a:pt x="871" y="190"/>
                  </a:lnTo>
                  <a:lnTo>
                    <a:pt x="893" y="188"/>
                  </a:lnTo>
                  <a:lnTo>
                    <a:pt x="898" y="193"/>
                  </a:lnTo>
                  <a:lnTo>
                    <a:pt x="908" y="227"/>
                  </a:lnTo>
                  <a:lnTo>
                    <a:pt x="905" y="266"/>
                  </a:lnTo>
                  <a:lnTo>
                    <a:pt x="884" y="283"/>
                  </a:lnTo>
                  <a:lnTo>
                    <a:pt x="860" y="289"/>
                  </a:lnTo>
                  <a:lnTo>
                    <a:pt x="808" y="339"/>
                  </a:lnTo>
                  <a:lnTo>
                    <a:pt x="769" y="393"/>
                  </a:lnTo>
                  <a:lnTo>
                    <a:pt x="726" y="432"/>
                  </a:lnTo>
                  <a:lnTo>
                    <a:pt x="715" y="445"/>
                  </a:lnTo>
                  <a:lnTo>
                    <a:pt x="713" y="496"/>
                  </a:lnTo>
                  <a:lnTo>
                    <a:pt x="704" y="524"/>
                  </a:lnTo>
                  <a:lnTo>
                    <a:pt x="703" y="575"/>
                  </a:lnTo>
                  <a:lnTo>
                    <a:pt x="692" y="600"/>
                  </a:lnTo>
                  <a:lnTo>
                    <a:pt x="687" y="634"/>
                  </a:lnTo>
                  <a:lnTo>
                    <a:pt x="684" y="651"/>
                  </a:lnTo>
                  <a:lnTo>
                    <a:pt x="692" y="668"/>
                  </a:lnTo>
                  <a:lnTo>
                    <a:pt x="720" y="685"/>
                  </a:lnTo>
                  <a:lnTo>
                    <a:pt x="744" y="710"/>
                  </a:lnTo>
                  <a:lnTo>
                    <a:pt x="735" y="738"/>
                  </a:lnTo>
                  <a:lnTo>
                    <a:pt x="749" y="762"/>
                  </a:lnTo>
                  <a:lnTo>
                    <a:pt x="768" y="766"/>
                  </a:lnTo>
                  <a:lnTo>
                    <a:pt x="769" y="798"/>
                  </a:lnTo>
                  <a:lnTo>
                    <a:pt x="764" y="809"/>
                  </a:lnTo>
                  <a:lnTo>
                    <a:pt x="732" y="852"/>
                  </a:lnTo>
                  <a:lnTo>
                    <a:pt x="727" y="872"/>
                  </a:lnTo>
                  <a:lnTo>
                    <a:pt x="706" y="888"/>
                  </a:lnTo>
                  <a:lnTo>
                    <a:pt x="644" y="908"/>
                  </a:lnTo>
                  <a:lnTo>
                    <a:pt x="569" y="919"/>
                  </a:lnTo>
                  <a:lnTo>
                    <a:pt x="522" y="916"/>
                  </a:lnTo>
                  <a:lnTo>
                    <a:pt x="510" y="906"/>
                  </a:lnTo>
                  <a:lnTo>
                    <a:pt x="510" y="934"/>
                  </a:lnTo>
                  <a:lnTo>
                    <a:pt x="520" y="948"/>
                  </a:lnTo>
                  <a:lnTo>
                    <a:pt x="519" y="964"/>
                  </a:lnTo>
                  <a:lnTo>
                    <a:pt x="519" y="970"/>
                  </a:lnTo>
                  <a:lnTo>
                    <a:pt x="508" y="982"/>
                  </a:lnTo>
                  <a:lnTo>
                    <a:pt x="510" y="1026"/>
                  </a:lnTo>
                  <a:lnTo>
                    <a:pt x="502" y="1038"/>
                  </a:lnTo>
                  <a:lnTo>
                    <a:pt x="489" y="1043"/>
                  </a:lnTo>
                  <a:lnTo>
                    <a:pt x="474" y="1052"/>
                  </a:lnTo>
                  <a:lnTo>
                    <a:pt x="443" y="1050"/>
                  </a:lnTo>
                  <a:lnTo>
                    <a:pt x="396" y="1032"/>
                  </a:lnTo>
                  <a:lnTo>
                    <a:pt x="388" y="1021"/>
                  </a:lnTo>
                  <a:lnTo>
                    <a:pt x="379" y="1033"/>
                  </a:lnTo>
                  <a:lnTo>
                    <a:pt x="387" y="1106"/>
                  </a:lnTo>
                  <a:lnTo>
                    <a:pt x="409" y="1119"/>
                  </a:lnTo>
                  <a:lnTo>
                    <a:pt x="405" y="1126"/>
                  </a:lnTo>
                  <a:lnTo>
                    <a:pt x="410" y="1129"/>
                  </a:lnTo>
                  <a:lnTo>
                    <a:pt x="427" y="1126"/>
                  </a:lnTo>
                  <a:lnTo>
                    <a:pt x="418" y="1114"/>
                  </a:lnTo>
                  <a:lnTo>
                    <a:pt x="444" y="1107"/>
                  </a:lnTo>
                  <a:lnTo>
                    <a:pt x="449" y="1117"/>
                  </a:lnTo>
                  <a:lnTo>
                    <a:pt x="452" y="1140"/>
                  </a:lnTo>
                  <a:lnTo>
                    <a:pt x="444" y="1153"/>
                  </a:lnTo>
                  <a:lnTo>
                    <a:pt x="422" y="1153"/>
                  </a:lnTo>
                  <a:lnTo>
                    <a:pt x="420" y="1143"/>
                  </a:lnTo>
                  <a:lnTo>
                    <a:pt x="407" y="1134"/>
                  </a:lnTo>
                  <a:lnTo>
                    <a:pt x="387" y="1148"/>
                  </a:lnTo>
                  <a:lnTo>
                    <a:pt x="387" y="1153"/>
                  </a:lnTo>
                  <a:lnTo>
                    <a:pt x="420" y="1166"/>
                  </a:lnTo>
                  <a:lnTo>
                    <a:pt x="392" y="1182"/>
                  </a:lnTo>
                  <a:lnTo>
                    <a:pt x="388" y="1188"/>
                  </a:lnTo>
                  <a:lnTo>
                    <a:pt x="378" y="1204"/>
                  </a:lnTo>
                  <a:lnTo>
                    <a:pt x="378" y="1251"/>
                  </a:lnTo>
                  <a:lnTo>
                    <a:pt x="358" y="1276"/>
                  </a:lnTo>
                  <a:lnTo>
                    <a:pt x="361" y="1297"/>
                  </a:lnTo>
                  <a:lnTo>
                    <a:pt x="333" y="1295"/>
                  </a:lnTo>
                  <a:lnTo>
                    <a:pt x="319" y="1307"/>
                  </a:lnTo>
                  <a:lnTo>
                    <a:pt x="302" y="1310"/>
                  </a:lnTo>
                  <a:lnTo>
                    <a:pt x="269" y="1358"/>
                  </a:lnTo>
                  <a:lnTo>
                    <a:pt x="268" y="1371"/>
                  </a:lnTo>
                  <a:lnTo>
                    <a:pt x="280" y="1398"/>
                  </a:lnTo>
                  <a:lnTo>
                    <a:pt x="307" y="1425"/>
                  </a:lnTo>
                  <a:lnTo>
                    <a:pt x="347" y="1432"/>
                  </a:lnTo>
                  <a:lnTo>
                    <a:pt x="354" y="1437"/>
                  </a:lnTo>
                  <a:lnTo>
                    <a:pt x="356" y="1461"/>
                  </a:lnTo>
                  <a:lnTo>
                    <a:pt x="347" y="1474"/>
                  </a:lnTo>
                  <a:lnTo>
                    <a:pt x="351" y="1491"/>
                  </a:lnTo>
                  <a:lnTo>
                    <a:pt x="345" y="1495"/>
                  </a:lnTo>
                  <a:lnTo>
                    <a:pt x="344" y="1504"/>
                  </a:lnTo>
                  <a:lnTo>
                    <a:pt x="330" y="1508"/>
                  </a:lnTo>
                  <a:lnTo>
                    <a:pt x="269" y="1564"/>
                  </a:lnTo>
                  <a:lnTo>
                    <a:pt x="263" y="1580"/>
                  </a:lnTo>
                  <a:lnTo>
                    <a:pt x="259" y="1589"/>
                  </a:lnTo>
                  <a:lnTo>
                    <a:pt x="268" y="1584"/>
                  </a:lnTo>
                  <a:lnTo>
                    <a:pt x="256" y="1629"/>
                  </a:lnTo>
                  <a:lnTo>
                    <a:pt x="232" y="1640"/>
                  </a:lnTo>
                  <a:lnTo>
                    <a:pt x="217" y="1617"/>
                  </a:lnTo>
                  <a:lnTo>
                    <a:pt x="219" y="1634"/>
                  </a:lnTo>
                  <a:lnTo>
                    <a:pt x="228" y="1646"/>
                  </a:lnTo>
                  <a:lnTo>
                    <a:pt x="200" y="1666"/>
                  </a:lnTo>
                  <a:lnTo>
                    <a:pt x="183" y="1710"/>
                  </a:lnTo>
                  <a:lnTo>
                    <a:pt x="194" y="1708"/>
                  </a:lnTo>
                  <a:lnTo>
                    <a:pt x="202" y="1742"/>
                  </a:lnTo>
                  <a:lnTo>
                    <a:pt x="185" y="1748"/>
                  </a:lnTo>
                  <a:lnTo>
                    <a:pt x="202" y="1756"/>
                  </a:lnTo>
                  <a:lnTo>
                    <a:pt x="231" y="1801"/>
                  </a:lnTo>
                  <a:close/>
                  <a:moveTo>
                    <a:pt x="413" y="1994"/>
                  </a:moveTo>
                  <a:lnTo>
                    <a:pt x="447" y="1991"/>
                  </a:lnTo>
                  <a:lnTo>
                    <a:pt x="413" y="2002"/>
                  </a:lnTo>
                  <a:lnTo>
                    <a:pt x="405" y="2001"/>
                  </a:lnTo>
                  <a:lnTo>
                    <a:pt x="413" y="1994"/>
                  </a:lnTo>
                  <a:close/>
                  <a:moveTo>
                    <a:pt x="222" y="2001"/>
                  </a:moveTo>
                  <a:lnTo>
                    <a:pt x="219" y="1827"/>
                  </a:lnTo>
                  <a:lnTo>
                    <a:pt x="240" y="1864"/>
                  </a:lnTo>
                  <a:lnTo>
                    <a:pt x="232" y="1861"/>
                  </a:lnTo>
                  <a:lnTo>
                    <a:pt x="226" y="1867"/>
                  </a:lnTo>
                  <a:lnTo>
                    <a:pt x="253" y="1909"/>
                  </a:lnTo>
                  <a:lnTo>
                    <a:pt x="336" y="1976"/>
                  </a:lnTo>
                  <a:lnTo>
                    <a:pt x="379" y="1989"/>
                  </a:lnTo>
                  <a:lnTo>
                    <a:pt x="376" y="2002"/>
                  </a:lnTo>
                  <a:lnTo>
                    <a:pt x="364" y="2008"/>
                  </a:lnTo>
                  <a:lnTo>
                    <a:pt x="347" y="2005"/>
                  </a:lnTo>
                  <a:lnTo>
                    <a:pt x="325" y="2014"/>
                  </a:lnTo>
                  <a:lnTo>
                    <a:pt x="246" y="1994"/>
                  </a:lnTo>
                  <a:lnTo>
                    <a:pt x="222" y="2001"/>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34" name="Freeform 207">
              <a:extLst>
                <a:ext uri="{FF2B5EF4-FFF2-40B4-BE49-F238E27FC236}">
                  <a16:creationId xmlns="" xmlns:a16="http://schemas.microsoft.com/office/drawing/2014/main" id="{39BA94A2-F210-49A8-ACCF-00B0445A6438}"/>
                </a:ext>
              </a:extLst>
            </p:cNvPr>
            <p:cNvSpPr>
              <a:spLocks noChangeAspect="1" noEditPoints="1"/>
            </p:cNvSpPr>
            <p:nvPr/>
          </p:nvSpPr>
          <p:spPr bwMode="gray">
            <a:xfrm>
              <a:off x="3249827" y="6423418"/>
              <a:ext cx="80649" cy="43620"/>
            </a:xfrm>
            <a:custGeom>
              <a:avLst/>
              <a:gdLst>
                <a:gd name="T0" fmla="*/ 73 w 147"/>
                <a:gd name="T1" fmla="*/ 9 h 77"/>
                <a:gd name="T2" fmla="*/ 80 w 147"/>
                <a:gd name="T3" fmla="*/ 13 h 77"/>
                <a:gd name="T4" fmla="*/ 76 w 147"/>
                <a:gd name="T5" fmla="*/ 21 h 77"/>
                <a:gd name="T6" fmla="*/ 52 w 147"/>
                <a:gd name="T7" fmla="*/ 51 h 77"/>
                <a:gd name="T8" fmla="*/ 34 w 147"/>
                <a:gd name="T9" fmla="*/ 52 h 77"/>
                <a:gd name="T10" fmla="*/ 34 w 147"/>
                <a:gd name="T11" fmla="*/ 59 h 77"/>
                <a:gd name="T12" fmla="*/ 17 w 147"/>
                <a:gd name="T13" fmla="*/ 69 h 77"/>
                <a:gd name="T14" fmla="*/ 0 w 147"/>
                <a:gd name="T15" fmla="*/ 55 h 77"/>
                <a:gd name="T16" fmla="*/ 20 w 147"/>
                <a:gd name="T17" fmla="*/ 51 h 77"/>
                <a:gd name="T18" fmla="*/ 26 w 147"/>
                <a:gd name="T19" fmla="*/ 38 h 77"/>
                <a:gd name="T20" fmla="*/ 43 w 147"/>
                <a:gd name="T21" fmla="*/ 30 h 77"/>
                <a:gd name="T22" fmla="*/ 22 w 147"/>
                <a:gd name="T23" fmla="*/ 17 h 77"/>
                <a:gd name="T24" fmla="*/ 26 w 147"/>
                <a:gd name="T25" fmla="*/ 13 h 77"/>
                <a:gd name="T26" fmla="*/ 18 w 147"/>
                <a:gd name="T27" fmla="*/ 4 h 77"/>
                <a:gd name="T28" fmla="*/ 39 w 147"/>
                <a:gd name="T29" fmla="*/ 13 h 77"/>
                <a:gd name="T30" fmla="*/ 73 w 147"/>
                <a:gd name="T31" fmla="*/ 9 h 77"/>
                <a:gd name="T32" fmla="*/ 141 w 147"/>
                <a:gd name="T33" fmla="*/ 34 h 77"/>
                <a:gd name="T34" fmla="*/ 124 w 147"/>
                <a:gd name="T35" fmla="*/ 42 h 77"/>
                <a:gd name="T36" fmla="*/ 97 w 147"/>
                <a:gd name="T37" fmla="*/ 42 h 77"/>
                <a:gd name="T38" fmla="*/ 107 w 147"/>
                <a:gd name="T39" fmla="*/ 60 h 77"/>
                <a:gd name="T40" fmla="*/ 88 w 147"/>
                <a:gd name="T41" fmla="*/ 54 h 77"/>
                <a:gd name="T42" fmla="*/ 86 w 147"/>
                <a:gd name="T43" fmla="*/ 64 h 77"/>
                <a:gd name="T44" fmla="*/ 91 w 147"/>
                <a:gd name="T45" fmla="*/ 69 h 77"/>
                <a:gd name="T46" fmla="*/ 76 w 147"/>
                <a:gd name="T47" fmla="*/ 64 h 77"/>
                <a:gd name="T48" fmla="*/ 73 w 147"/>
                <a:gd name="T49" fmla="*/ 77 h 77"/>
                <a:gd name="T50" fmla="*/ 61 w 147"/>
                <a:gd name="T51" fmla="*/ 59 h 77"/>
                <a:gd name="T52" fmla="*/ 65 w 147"/>
                <a:gd name="T53" fmla="*/ 40 h 77"/>
                <a:gd name="T54" fmla="*/ 80 w 147"/>
                <a:gd name="T55" fmla="*/ 30 h 77"/>
                <a:gd name="T56" fmla="*/ 91 w 147"/>
                <a:gd name="T57" fmla="*/ 37 h 77"/>
                <a:gd name="T58" fmla="*/ 86 w 147"/>
                <a:gd name="T59" fmla="*/ 10 h 77"/>
                <a:gd name="T60" fmla="*/ 99 w 147"/>
                <a:gd name="T61" fmla="*/ 0 h 77"/>
                <a:gd name="T62" fmla="*/ 111 w 147"/>
                <a:gd name="T63" fmla="*/ 0 h 77"/>
                <a:gd name="T64" fmla="*/ 122 w 147"/>
                <a:gd name="T65" fmla="*/ 12 h 77"/>
                <a:gd name="T66" fmla="*/ 139 w 147"/>
                <a:gd name="T67" fmla="*/ 10 h 77"/>
                <a:gd name="T68" fmla="*/ 147 w 147"/>
                <a:gd name="T69" fmla="*/ 27 h 77"/>
                <a:gd name="T70" fmla="*/ 141 w 147"/>
                <a:gd name="T71" fmla="*/ 34 h 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7"/>
                <a:gd name="T109" fmla="*/ 0 h 77"/>
                <a:gd name="T110" fmla="*/ 147 w 147"/>
                <a:gd name="T111" fmla="*/ 77 h 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7" h="77">
                  <a:moveTo>
                    <a:pt x="73" y="9"/>
                  </a:moveTo>
                  <a:lnTo>
                    <a:pt x="80" y="13"/>
                  </a:lnTo>
                  <a:lnTo>
                    <a:pt x="76" y="21"/>
                  </a:lnTo>
                  <a:lnTo>
                    <a:pt x="52" y="51"/>
                  </a:lnTo>
                  <a:lnTo>
                    <a:pt x="34" y="52"/>
                  </a:lnTo>
                  <a:lnTo>
                    <a:pt x="34" y="59"/>
                  </a:lnTo>
                  <a:lnTo>
                    <a:pt x="17" y="69"/>
                  </a:lnTo>
                  <a:lnTo>
                    <a:pt x="0" y="55"/>
                  </a:lnTo>
                  <a:lnTo>
                    <a:pt x="20" y="51"/>
                  </a:lnTo>
                  <a:lnTo>
                    <a:pt x="26" y="38"/>
                  </a:lnTo>
                  <a:lnTo>
                    <a:pt x="43" y="30"/>
                  </a:lnTo>
                  <a:lnTo>
                    <a:pt x="22" y="17"/>
                  </a:lnTo>
                  <a:lnTo>
                    <a:pt x="26" y="13"/>
                  </a:lnTo>
                  <a:lnTo>
                    <a:pt x="18" y="4"/>
                  </a:lnTo>
                  <a:lnTo>
                    <a:pt x="39" y="13"/>
                  </a:lnTo>
                  <a:lnTo>
                    <a:pt x="73" y="9"/>
                  </a:lnTo>
                  <a:close/>
                  <a:moveTo>
                    <a:pt x="141" y="34"/>
                  </a:moveTo>
                  <a:lnTo>
                    <a:pt x="124" y="42"/>
                  </a:lnTo>
                  <a:lnTo>
                    <a:pt x="97" y="42"/>
                  </a:lnTo>
                  <a:lnTo>
                    <a:pt x="107" y="60"/>
                  </a:lnTo>
                  <a:lnTo>
                    <a:pt x="88" y="54"/>
                  </a:lnTo>
                  <a:lnTo>
                    <a:pt x="86" y="64"/>
                  </a:lnTo>
                  <a:lnTo>
                    <a:pt x="91" y="69"/>
                  </a:lnTo>
                  <a:lnTo>
                    <a:pt x="76" y="64"/>
                  </a:lnTo>
                  <a:lnTo>
                    <a:pt x="73" y="77"/>
                  </a:lnTo>
                  <a:lnTo>
                    <a:pt x="61" y="59"/>
                  </a:lnTo>
                  <a:lnTo>
                    <a:pt x="65" y="40"/>
                  </a:lnTo>
                  <a:lnTo>
                    <a:pt x="80" y="30"/>
                  </a:lnTo>
                  <a:lnTo>
                    <a:pt x="91" y="37"/>
                  </a:lnTo>
                  <a:lnTo>
                    <a:pt x="86" y="10"/>
                  </a:lnTo>
                  <a:lnTo>
                    <a:pt x="99" y="0"/>
                  </a:lnTo>
                  <a:lnTo>
                    <a:pt x="111" y="0"/>
                  </a:lnTo>
                  <a:lnTo>
                    <a:pt x="122" y="12"/>
                  </a:lnTo>
                  <a:lnTo>
                    <a:pt x="139" y="10"/>
                  </a:lnTo>
                  <a:lnTo>
                    <a:pt x="147" y="27"/>
                  </a:lnTo>
                  <a:lnTo>
                    <a:pt x="141" y="34"/>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35" name="Freeform 206">
              <a:extLst>
                <a:ext uri="{FF2B5EF4-FFF2-40B4-BE49-F238E27FC236}">
                  <a16:creationId xmlns="" xmlns:a16="http://schemas.microsoft.com/office/drawing/2014/main" id="{D6C4FD7B-57F3-40DC-98C2-97E8F7F7B9AD}"/>
                </a:ext>
              </a:extLst>
            </p:cNvPr>
            <p:cNvSpPr>
              <a:spLocks noChangeAspect="1" noEditPoints="1"/>
            </p:cNvSpPr>
            <p:nvPr/>
          </p:nvSpPr>
          <p:spPr bwMode="gray">
            <a:xfrm>
              <a:off x="2886908" y="5300695"/>
              <a:ext cx="210390" cy="1319959"/>
            </a:xfrm>
            <a:custGeom>
              <a:avLst/>
              <a:gdLst>
                <a:gd name="T0" fmla="*/ 319 w 393"/>
                <a:gd name="T1" fmla="*/ 150 h 2273"/>
                <a:gd name="T2" fmla="*/ 322 w 393"/>
                <a:gd name="T3" fmla="*/ 379 h 2273"/>
                <a:gd name="T4" fmla="*/ 230 w 393"/>
                <a:gd name="T5" fmla="*/ 716 h 2273"/>
                <a:gd name="T6" fmla="*/ 230 w 393"/>
                <a:gd name="T7" fmla="*/ 912 h 2273"/>
                <a:gd name="T8" fmla="*/ 176 w 393"/>
                <a:gd name="T9" fmla="*/ 1292 h 2273"/>
                <a:gd name="T10" fmla="*/ 195 w 393"/>
                <a:gd name="T11" fmla="*/ 1478 h 2273"/>
                <a:gd name="T12" fmla="*/ 148 w 393"/>
                <a:gd name="T13" fmla="*/ 1722 h 2273"/>
                <a:gd name="T14" fmla="*/ 266 w 393"/>
                <a:gd name="T15" fmla="*/ 1988 h 2273"/>
                <a:gd name="T16" fmla="*/ 154 w 393"/>
                <a:gd name="T17" fmla="*/ 2103 h 2273"/>
                <a:gd name="T18" fmla="*/ 141 w 393"/>
                <a:gd name="T19" fmla="*/ 2024 h 2273"/>
                <a:gd name="T20" fmla="*/ 119 w 393"/>
                <a:gd name="T21" fmla="*/ 1975 h 2273"/>
                <a:gd name="T22" fmla="*/ 85 w 393"/>
                <a:gd name="T23" fmla="*/ 1900 h 2273"/>
                <a:gd name="T24" fmla="*/ 82 w 393"/>
                <a:gd name="T25" fmla="*/ 1811 h 2273"/>
                <a:gd name="T26" fmla="*/ 62 w 393"/>
                <a:gd name="T27" fmla="*/ 1733 h 2273"/>
                <a:gd name="T28" fmla="*/ 85 w 393"/>
                <a:gd name="T29" fmla="*/ 1684 h 2273"/>
                <a:gd name="T30" fmla="*/ 62 w 393"/>
                <a:gd name="T31" fmla="*/ 1617 h 2273"/>
                <a:gd name="T32" fmla="*/ 4 w 393"/>
                <a:gd name="T33" fmla="*/ 1601 h 2273"/>
                <a:gd name="T34" fmla="*/ 80 w 393"/>
                <a:gd name="T35" fmla="*/ 1581 h 2273"/>
                <a:gd name="T36" fmla="*/ 96 w 393"/>
                <a:gd name="T37" fmla="*/ 1530 h 2273"/>
                <a:gd name="T38" fmla="*/ 133 w 393"/>
                <a:gd name="T39" fmla="*/ 1484 h 2273"/>
                <a:gd name="T40" fmla="*/ 131 w 393"/>
                <a:gd name="T41" fmla="*/ 1334 h 2273"/>
                <a:gd name="T42" fmla="*/ 119 w 393"/>
                <a:gd name="T43" fmla="*/ 1279 h 2273"/>
                <a:gd name="T44" fmla="*/ 90 w 393"/>
                <a:gd name="T45" fmla="*/ 1102 h 2273"/>
                <a:gd name="T46" fmla="*/ 153 w 393"/>
                <a:gd name="T47" fmla="*/ 904 h 2273"/>
                <a:gd name="T48" fmla="*/ 192 w 393"/>
                <a:gd name="T49" fmla="*/ 619 h 2273"/>
                <a:gd name="T50" fmla="*/ 230 w 393"/>
                <a:gd name="T51" fmla="*/ 381 h 2273"/>
                <a:gd name="T52" fmla="*/ 261 w 393"/>
                <a:gd name="T53" fmla="*/ 22 h 2273"/>
                <a:gd name="T54" fmla="*/ 65 w 393"/>
                <a:gd name="T55" fmla="*/ 1506 h 2273"/>
                <a:gd name="T56" fmla="*/ 58 w 393"/>
                <a:gd name="T57" fmla="*/ 1474 h 2273"/>
                <a:gd name="T58" fmla="*/ 117 w 393"/>
                <a:gd name="T59" fmla="*/ 1459 h 2273"/>
                <a:gd name="T60" fmla="*/ 83 w 393"/>
                <a:gd name="T61" fmla="*/ 1383 h 2273"/>
                <a:gd name="T62" fmla="*/ 227 w 393"/>
                <a:gd name="T63" fmla="*/ 2136 h 2273"/>
                <a:gd name="T64" fmla="*/ 179 w 393"/>
                <a:gd name="T65" fmla="*/ 2144 h 2273"/>
                <a:gd name="T66" fmla="*/ 159 w 393"/>
                <a:gd name="T67" fmla="*/ 2149 h 2273"/>
                <a:gd name="T68" fmla="*/ 154 w 393"/>
                <a:gd name="T69" fmla="*/ 2126 h 2273"/>
                <a:gd name="T70" fmla="*/ 97 w 393"/>
                <a:gd name="T71" fmla="*/ 2117 h 2273"/>
                <a:gd name="T72" fmla="*/ 112 w 393"/>
                <a:gd name="T73" fmla="*/ 2089 h 2273"/>
                <a:gd name="T74" fmla="*/ 77 w 393"/>
                <a:gd name="T75" fmla="*/ 2029 h 2273"/>
                <a:gd name="T76" fmla="*/ 122 w 393"/>
                <a:gd name="T77" fmla="*/ 2033 h 2273"/>
                <a:gd name="T78" fmla="*/ 133 w 393"/>
                <a:gd name="T79" fmla="*/ 2073 h 2273"/>
                <a:gd name="T80" fmla="*/ 77 w 393"/>
                <a:gd name="T81" fmla="*/ 1942 h 2273"/>
                <a:gd name="T82" fmla="*/ 28 w 393"/>
                <a:gd name="T83" fmla="*/ 1982 h 2273"/>
                <a:gd name="T84" fmla="*/ 49 w 393"/>
                <a:gd name="T85" fmla="*/ 1925 h 2273"/>
                <a:gd name="T86" fmla="*/ 60 w 393"/>
                <a:gd name="T87" fmla="*/ 1883 h 2273"/>
                <a:gd name="T88" fmla="*/ 9 w 393"/>
                <a:gd name="T89" fmla="*/ 1860 h 2273"/>
                <a:gd name="T90" fmla="*/ 48 w 393"/>
                <a:gd name="T91" fmla="*/ 1762 h 2273"/>
                <a:gd name="T92" fmla="*/ 17 w 393"/>
                <a:gd name="T93" fmla="*/ 1775 h 2273"/>
                <a:gd name="T94" fmla="*/ 40 w 393"/>
                <a:gd name="T95" fmla="*/ 1728 h 2273"/>
                <a:gd name="T96" fmla="*/ 19 w 393"/>
                <a:gd name="T97" fmla="*/ 1704 h 2273"/>
                <a:gd name="T98" fmla="*/ 58 w 393"/>
                <a:gd name="T99" fmla="*/ 1682 h 2273"/>
                <a:gd name="T100" fmla="*/ 342 w 393"/>
                <a:gd name="T101" fmla="*/ 2241 h 2273"/>
                <a:gd name="T102" fmla="*/ 275 w 393"/>
                <a:gd name="T103" fmla="*/ 2244 h 2273"/>
                <a:gd name="T104" fmla="*/ 227 w 393"/>
                <a:gd name="T105" fmla="*/ 2225 h 2273"/>
                <a:gd name="T106" fmla="*/ 357 w 393"/>
                <a:gd name="T107" fmla="*/ 2208 h 2273"/>
                <a:gd name="T108" fmla="*/ 302 w 393"/>
                <a:gd name="T109" fmla="*/ 2216 h 2273"/>
                <a:gd name="T110" fmla="*/ 247 w 393"/>
                <a:gd name="T111" fmla="*/ 2173 h 2273"/>
                <a:gd name="T112" fmla="*/ 249 w 393"/>
                <a:gd name="T113" fmla="*/ 2119 h 2273"/>
                <a:gd name="T114" fmla="*/ 246 w 393"/>
                <a:gd name="T115" fmla="*/ 2046 h 2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3"/>
                <a:gd name="T175" fmla="*/ 0 h 2273"/>
                <a:gd name="T176" fmla="*/ 393 w 393"/>
                <a:gd name="T177" fmla="*/ 2273 h 2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3" h="2273">
                  <a:moveTo>
                    <a:pt x="275" y="0"/>
                  </a:moveTo>
                  <a:lnTo>
                    <a:pt x="294" y="22"/>
                  </a:lnTo>
                  <a:lnTo>
                    <a:pt x="300" y="64"/>
                  </a:lnTo>
                  <a:lnTo>
                    <a:pt x="322" y="85"/>
                  </a:lnTo>
                  <a:lnTo>
                    <a:pt x="320" y="108"/>
                  </a:lnTo>
                  <a:lnTo>
                    <a:pt x="312" y="115"/>
                  </a:lnTo>
                  <a:lnTo>
                    <a:pt x="311" y="130"/>
                  </a:lnTo>
                  <a:lnTo>
                    <a:pt x="319" y="136"/>
                  </a:lnTo>
                  <a:lnTo>
                    <a:pt x="319" y="150"/>
                  </a:lnTo>
                  <a:lnTo>
                    <a:pt x="332" y="164"/>
                  </a:lnTo>
                  <a:lnTo>
                    <a:pt x="349" y="257"/>
                  </a:lnTo>
                  <a:lnTo>
                    <a:pt x="362" y="262"/>
                  </a:lnTo>
                  <a:lnTo>
                    <a:pt x="385" y="258"/>
                  </a:lnTo>
                  <a:lnTo>
                    <a:pt x="390" y="277"/>
                  </a:lnTo>
                  <a:lnTo>
                    <a:pt x="382" y="316"/>
                  </a:lnTo>
                  <a:lnTo>
                    <a:pt x="328" y="342"/>
                  </a:lnTo>
                  <a:lnTo>
                    <a:pt x="328" y="370"/>
                  </a:lnTo>
                  <a:lnTo>
                    <a:pt x="322" y="379"/>
                  </a:lnTo>
                  <a:lnTo>
                    <a:pt x="322" y="393"/>
                  </a:lnTo>
                  <a:lnTo>
                    <a:pt x="331" y="461"/>
                  </a:lnTo>
                  <a:lnTo>
                    <a:pt x="305" y="480"/>
                  </a:lnTo>
                  <a:lnTo>
                    <a:pt x="298" y="504"/>
                  </a:lnTo>
                  <a:lnTo>
                    <a:pt x="277" y="528"/>
                  </a:lnTo>
                  <a:lnTo>
                    <a:pt x="260" y="591"/>
                  </a:lnTo>
                  <a:lnTo>
                    <a:pt x="256" y="639"/>
                  </a:lnTo>
                  <a:lnTo>
                    <a:pt x="232" y="692"/>
                  </a:lnTo>
                  <a:lnTo>
                    <a:pt x="230" y="716"/>
                  </a:lnTo>
                  <a:lnTo>
                    <a:pt x="238" y="724"/>
                  </a:lnTo>
                  <a:lnTo>
                    <a:pt x="238" y="749"/>
                  </a:lnTo>
                  <a:lnTo>
                    <a:pt x="249" y="777"/>
                  </a:lnTo>
                  <a:lnTo>
                    <a:pt x="249" y="795"/>
                  </a:lnTo>
                  <a:lnTo>
                    <a:pt x="258" y="806"/>
                  </a:lnTo>
                  <a:lnTo>
                    <a:pt x="261" y="849"/>
                  </a:lnTo>
                  <a:lnTo>
                    <a:pt x="246" y="876"/>
                  </a:lnTo>
                  <a:lnTo>
                    <a:pt x="241" y="902"/>
                  </a:lnTo>
                  <a:lnTo>
                    <a:pt x="230" y="912"/>
                  </a:lnTo>
                  <a:lnTo>
                    <a:pt x="234" y="958"/>
                  </a:lnTo>
                  <a:lnTo>
                    <a:pt x="207" y="983"/>
                  </a:lnTo>
                  <a:lnTo>
                    <a:pt x="204" y="995"/>
                  </a:lnTo>
                  <a:lnTo>
                    <a:pt x="201" y="1060"/>
                  </a:lnTo>
                  <a:lnTo>
                    <a:pt x="207" y="1103"/>
                  </a:lnTo>
                  <a:lnTo>
                    <a:pt x="192" y="1127"/>
                  </a:lnTo>
                  <a:lnTo>
                    <a:pt x="175" y="1191"/>
                  </a:lnTo>
                  <a:lnTo>
                    <a:pt x="165" y="1267"/>
                  </a:lnTo>
                  <a:lnTo>
                    <a:pt x="176" y="1292"/>
                  </a:lnTo>
                  <a:lnTo>
                    <a:pt x="176" y="1301"/>
                  </a:lnTo>
                  <a:lnTo>
                    <a:pt x="159" y="1340"/>
                  </a:lnTo>
                  <a:lnTo>
                    <a:pt x="159" y="1371"/>
                  </a:lnTo>
                  <a:lnTo>
                    <a:pt x="165" y="1379"/>
                  </a:lnTo>
                  <a:lnTo>
                    <a:pt x="167" y="1408"/>
                  </a:lnTo>
                  <a:lnTo>
                    <a:pt x="173" y="1430"/>
                  </a:lnTo>
                  <a:lnTo>
                    <a:pt x="170" y="1459"/>
                  </a:lnTo>
                  <a:lnTo>
                    <a:pt x="188" y="1462"/>
                  </a:lnTo>
                  <a:lnTo>
                    <a:pt x="195" y="1478"/>
                  </a:lnTo>
                  <a:lnTo>
                    <a:pt x="193" y="1484"/>
                  </a:lnTo>
                  <a:lnTo>
                    <a:pt x="165" y="1484"/>
                  </a:lnTo>
                  <a:lnTo>
                    <a:pt x="168" y="1495"/>
                  </a:lnTo>
                  <a:lnTo>
                    <a:pt x="188" y="1508"/>
                  </a:lnTo>
                  <a:lnTo>
                    <a:pt x="179" y="1533"/>
                  </a:lnTo>
                  <a:lnTo>
                    <a:pt x="178" y="1608"/>
                  </a:lnTo>
                  <a:lnTo>
                    <a:pt x="167" y="1642"/>
                  </a:lnTo>
                  <a:lnTo>
                    <a:pt x="144" y="1677"/>
                  </a:lnTo>
                  <a:lnTo>
                    <a:pt x="148" y="1722"/>
                  </a:lnTo>
                  <a:lnTo>
                    <a:pt x="137" y="1756"/>
                  </a:lnTo>
                  <a:lnTo>
                    <a:pt x="107" y="1807"/>
                  </a:lnTo>
                  <a:lnTo>
                    <a:pt x="100" y="1853"/>
                  </a:lnTo>
                  <a:lnTo>
                    <a:pt x="105" y="1899"/>
                  </a:lnTo>
                  <a:lnTo>
                    <a:pt x="120" y="1887"/>
                  </a:lnTo>
                  <a:lnTo>
                    <a:pt x="148" y="1889"/>
                  </a:lnTo>
                  <a:lnTo>
                    <a:pt x="150" y="1965"/>
                  </a:lnTo>
                  <a:lnTo>
                    <a:pt x="159" y="1984"/>
                  </a:lnTo>
                  <a:lnTo>
                    <a:pt x="266" y="1988"/>
                  </a:lnTo>
                  <a:lnTo>
                    <a:pt x="331" y="2007"/>
                  </a:lnTo>
                  <a:lnTo>
                    <a:pt x="326" y="2013"/>
                  </a:lnTo>
                  <a:lnTo>
                    <a:pt x="292" y="2010"/>
                  </a:lnTo>
                  <a:lnTo>
                    <a:pt x="280" y="2007"/>
                  </a:lnTo>
                  <a:lnTo>
                    <a:pt x="273" y="2018"/>
                  </a:lnTo>
                  <a:lnTo>
                    <a:pt x="217" y="2041"/>
                  </a:lnTo>
                  <a:lnTo>
                    <a:pt x="207" y="2121"/>
                  </a:lnTo>
                  <a:lnTo>
                    <a:pt x="179" y="2119"/>
                  </a:lnTo>
                  <a:lnTo>
                    <a:pt x="154" y="2103"/>
                  </a:lnTo>
                  <a:lnTo>
                    <a:pt x="151" y="2087"/>
                  </a:lnTo>
                  <a:lnTo>
                    <a:pt x="158" y="2081"/>
                  </a:lnTo>
                  <a:lnTo>
                    <a:pt x="159" y="2094"/>
                  </a:lnTo>
                  <a:lnTo>
                    <a:pt x="195" y="2072"/>
                  </a:lnTo>
                  <a:lnTo>
                    <a:pt x="205" y="2050"/>
                  </a:lnTo>
                  <a:lnTo>
                    <a:pt x="187" y="2029"/>
                  </a:lnTo>
                  <a:lnTo>
                    <a:pt x="159" y="2026"/>
                  </a:lnTo>
                  <a:lnTo>
                    <a:pt x="142" y="2035"/>
                  </a:lnTo>
                  <a:lnTo>
                    <a:pt x="141" y="2024"/>
                  </a:lnTo>
                  <a:lnTo>
                    <a:pt x="129" y="2027"/>
                  </a:lnTo>
                  <a:lnTo>
                    <a:pt x="144" y="2005"/>
                  </a:lnTo>
                  <a:lnTo>
                    <a:pt x="134" y="1984"/>
                  </a:lnTo>
                  <a:lnTo>
                    <a:pt x="141" y="1982"/>
                  </a:lnTo>
                  <a:lnTo>
                    <a:pt x="141" y="1970"/>
                  </a:lnTo>
                  <a:lnTo>
                    <a:pt x="134" y="1963"/>
                  </a:lnTo>
                  <a:lnTo>
                    <a:pt x="134" y="1970"/>
                  </a:lnTo>
                  <a:lnTo>
                    <a:pt x="114" y="1962"/>
                  </a:lnTo>
                  <a:lnTo>
                    <a:pt x="119" y="1975"/>
                  </a:lnTo>
                  <a:lnTo>
                    <a:pt x="112" y="1985"/>
                  </a:lnTo>
                  <a:lnTo>
                    <a:pt x="100" y="1956"/>
                  </a:lnTo>
                  <a:lnTo>
                    <a:pt x="105" y="1990"/>
                  </a:lnTo>
                  <a:lnTo>
                    <a:pt x="97" y="1987"/>
                  </a:lnTo>
                  <a:lnTo>
                    <a:pt x="96" y="1956"/>
                  </a:lnTo>
                  <a:lnTo>
                    <a:pt x="88" y="1942"/>
                  </a:lnTo>
                  <a:lnTo>
                    <a:pt x="68" y="1919"/>
                  </a:lnTo>
                  <a:lnTo>
                    <a:pt x="68" y="1902"/>
                  </a:lnTo>
                  <a:lnTo>
                    <a:pt x="85" y="1900"/>
                  </a:lnTo>
                  <a:lnTo>
                    <a:pt x="85" y="1891"/>
                  </a:lnTo>
                  <a:lnTo>
                    <a:pt x="70" y="1889"/>
                  </a:lnTo>
                  <a:lnTo>
                    <a:pt x="66" y="1880"/>
                  </a:lnTo>
                  <a:lnTo>
                    <a:pt x="77" y="1875"/>
                  </a:lnTo>
                  <a:lnTo>
                    <a:pt x="56" y="1865"/>
                  </a:lnTo>
                  <a:lnTo>
                    <a:pt x="46" y="1852"/>
                  </a:lnTo>
                  <a:lnTo>
                    <a:pt x="58" y="1838"/>
                  </a:lnTo>
                  <a:lnTo>
                    <a:pt x="62" y="1816"/>
                  </a:lnTo>
                  <a:lnTo>
                    <a:pt x="82" y="1811"/>
                  </a:lnTo>
                  <a:lnTo>
                    <a:pt x="74" y="1799"/>
                  </a:lnTo>
                  <a:lnTo>
                    <a:pt x="82" y="1775"/>
                  </a:lnTo>
                  <a:lnTo>
                    <a:pt x="71" y="1784"/>
                  </a:lnTo>
                  <a:lnTo>
                    <a:pt x="65" y="1799"/>
                  </a:lnTo>
                  <a:lnTo>
                    <a:pt x="62" y="1798"/>
                  </a:lnTo>
                  <a:lnTo>
                    <a:pt x="58" y="1753"/>
                  </a:lnTo>
                  <a:lnTo>
                    <a:pt x="65" y="1750"/>
                  </a:lnTo>
                  <a:lnTo>
                    <a:pt x="60" y="1744"/>
                  </a:lnTo>
                  <a:lnTo>
                    <a:pt x="62" y="1733"/>
                  </a:lnTo>
                  <a:lnTo>
                    <a:pt x="83" y="1739"/>
                  </a:lnTo>
                  <a:lnTo>
                    <a:pt x="79" y="1722"/>
                  </a:lnTo>
                  <a:lnTo>
                    <a:pt x="54" y="1728"/>
                  </a:lnTo>
                  <a:lnTo>
                    <a:pt x="49" y="1696"/>
                  </a:lnTo>
                  <a:lnTo>
                    <a:pt x="56" y="1697"/>
                  </a:lnTo>
                  <a:lnTo>
                    <a:pt x="63" y="1714"/>
                  </a:lnTo>
                  <a:lnTo>
                    <a:pt x="66" y="1699"/>
                  </a:lnTo>
                  <a:lnTo>
                    <a:pt x="91" y="1705"/>
                  </a:lnTo>
                  <a:lnTo>
                    <a:pt x="85" y="1684"/>
                  </a:lnTo>
                  <a:lnTo>
                    <a:pt x="82" y="1679"/>
                  </a:lnTo>
                  <a:lnTo>
                    <a:pt x="68" y="1684"/>
                  </a:lnTo>
                  <a:lnTo>
                    <a:pt x="65" y="1676"/>
                  </a:lnTo>
                  <a:lnTo>
                    <a:pt x="71" y="1668"/>
                  </a:lnTo>
                  <a:lnTo>
                    <a:pt x="49" y="1659"/>
                  </a:lnTo>
                  <a:lnTo>
                    <a:pt x="71" y="1643"/>
                  </a:lnTo>
                  <a:lnTo>
                    <a:pt x="65" y="1638"/>
                  </a:lnTo>
                  <a:lnTo>
                    <a:pt x="73" y="1629"/>
                  </a:lnTo>
                  <a:lnTo>
                    <a:pt x="62" y="1617"/>
                  </a:lnTo>
                  <a:lnTo>
                    <a:pt x="49" y="1612"/>
                  </a:lnTo>
                  <a:lnTo>
                    <a:pt x="41" y="1620"/>
                  </a:lnTo>
                  <a:lnTo>
                    <a:pt x="19" y="1603"/>
                  </a:lnTo>
                  <a:lnTo>
                    <a:pt x="6" y="1611"/>
                  </a:lnTo>
                  <a:lnTo>
                    <a:pt x="12" y="1620"/>
                  </a:lnTo>
                  <a:lnTo>
                    <a:pt x="9" y="1628"/>
                  </a:lnTo>
                  <a:lnTo>
                    <a:pt x="0" y="1626"/>
                  </a:lnTo>
                  <a:lnTo>
                    <a:pt x="0" y="1620"/>
                  </a:lnTo>
                  <a:lnTo>
                    <a:pt x="4" y="1601"/>
                  </a:lnTo>
                  <a:lnTo>
                    <a:pt x="37" y="1577"/>
                  </a:lnTo>
                  <a:lnTo>
                    <a:pt x="37" y="1570"/>
                  </a:lnTo>
                  <a:lnTo>
                    <a:pt x="28" y="1569"/>
                  </a:lnTo>
                  <a:lnTo>
                    <a:pt x="24" y="1558"/>
                  </a:lnTo>
                  <a:lnTo>
                    <a:pt x="62" y="1558"/>
                  </a:lnTo>
                  <a:lnTo>
                    <a:pt x="70" y="1574"/>
                  </a:lnTo>
                  <a:lnTo>
                    <a:pt x="62" y="1586"/>
                  </a:lnTo>
                  <a:lnTo>
                    <a:pt x="71" y="1594"/>
                  </a:lnTo>
                  <a:lnTo>
                    <a:pt x="80" y="1581"/>
                  </a:lnTo>
                  <a:lnTo>
                    <a:pt x="80" y="1600"/>
                  </a:lnTo>
                  <a:lnTo>
                    <a:pt x="99" y="1581"/>
                  </a:lnTo>
                  <a:lnTo>
                    <a:pt x="90" y="1577"/>
                  </a:lnTo>
                  <a:lnTo>
                    <a:pt x="91" y="1557"/>
                  </a:lnTo>
                  <a:lnTo>
                    <a:pt x="107" y="1550"/>
                  </a:lnTo>
                  <a:lnTo>
                    <a:pt x="100" y="1544"/>
                  </a:lnTo>
                  <a:lnTo>
                    <a:pt x="111" y="1533"/>
                  </a:lnTo>
                  <a:lnTo>
                    <a:pt x="94" y="1538"/>
                  </a:lnTo>
                  <a:lnTo>
                    <a:pt x="96" y="1530"/>
                  </a:lnTo>
                  <a:lnTo>
                    <a:pt x="105" y="1521"/>
                  </a:lnTo>
                  <a:lnTo>
                    <a:pt x="112" y="1527"/>
                  </a:lnTo>
                  <a:lnTo>
                    <a:pt x="120" y="1532"/>
                  </a:lnTo>
                  <a:lnTo>
                    <a:pt x="125" y="1530"/>
                  </a:lnTo>
                  <a:lnTo>
                    <a:pt x="125" y="1523"/>
                  </a:lnTo>
                  <a:lnTo>
                    <a:pt x="100" y="1516"/>
                  </a:lnTo>
                  <a:lnTo>
                    <a:pt x="102" y="1501"/>
                  </a:lnTo>
                  <a:lnTo>
                    <a:pt x="122" y="1498"/>
                  </a:lnTo>
                  <a:lnTo>
                    <a:pt x="133" y="1484"/>
                  </a:lnTo>
                  <a:lnTo>
                    <a:pt x="129" y="1462"/>
                  </a:lnTo>
                  <a:lnTo>
                    <a:pt x="107" y="1444"/>
                  </a:lnTo>
                  <a:lnTo>
                    <a:pt x="122" y="1420"/>
                  </a:lnTo>
                  <a:lnTo>
                    <a:pt x="117" y="1400"/>
                  </a:lnTo>
                  <a:lnTo>
                    <a:pt x="129" y="1371"/>
                  </a:lnTo>
                  <a:lnTo>
                    <a:pt x="127" y="1354"/>
                  </a:lnTo>
                  <a:lnTo>
                    <a:pt x="134" y="1343"/>
                  </a:lnTo>
                  <a:lnTo>
                    <a:pt x="139" y="1346"/>
                  </a:lnTo>
                  <a:lnTo>
                    <a:pt x="131" y="1334"/>
                  </a:lnTo>
                  <a:lnTo>
                    <a:pt x="134" y="1325"/>
                  </a:lnTo>
                  <a:lnTo>
                    <a:pt x="141" y="1326"/>
                  </a:lnTo>
                  <a:lnTo>
                    <a:pt x="144" y="1338"/>
                  </a:lnTo>
                  <a:lnTo>
                    <a:pt x="142" y="1310"/>
                  </a:lnTo>
                  <a:lnTo>
                    <a:pt x="129" y="1308"/>
                  </a:lnTo>
                  <a:lnTo>
                    <a:pt x="131" y="1300"/>
                  </a:lnTo>
                  <a:lnTo>
                    <a:pt x="150" y="1286"/>
                  </a:lnTo>
                  <a:lnTo>
                    <a:pt x="137" y="1289"/>
                  </a:lnTo>
                  <a:lnTo>
                    <a:pt x="119" y="1279"/>
                  </a:lnTo>
                  <a:lnTo>
                    <a:pt x="108" y="1293"/>
                  </a:lnTo>
                  <a:lnTo>
                    <a:pt x="99" y="1295"/>
                  </a:lnTo>
                  <a:lnTo>
                    <a:pt x="87" y="1289"/>
                  </a:lnTo>
                  <a:lnTo>
                    <a:pt x="79" y="1272"/>
                  </a:lnTo>
                  <a:lnTo>
                    <a:pt x="85" y="1181"/>
                  </a:lnTo>
                  <a:lnTo>
                    <a:pt x="94" y="1176"/>
                  </a:lnTo>
                  <a:lnTo>
                    <a:pt x="102" y="1157"/>
                  </a:lnTo>
                  <a:lnTo>
                    <a:pt x="100" y="1132"/>
                  </a:lnTo>
                  <a:lnTo>
                    <a:pt x="90" y="1102"/>
                  </a:lnTo>
                  <a:lnTo>
                    <a:pt x="94" y="1078"/>
                  </a:lnTo>
                  <a:lnTo>
                    <a:pt x="87" y="1058"/>
                  </a:lnTo>
                  <a:lnTo>
                    <a:pt x="88" y="1029"/>
                  </a:lnTo>
                  <a:lnTo>
                    <a:pt x="96" y="1020"/>
                  </a:lnTo>
                  <a:lnTo>
                    <a:pt x="108" y="1020"/>
                  </a:lnTo>
                  <a:lnTo>
                    <a:pt x="107" y="992"/>
                  </a:lnTo>
                  <a:lnTo>
                    <a:pt x="119" y="990"/>
                  </a:lnTo>
                  <a:lnTo>
                    <a:pt x="139" y="927"/>
                  </a:lnTo>
                  <a:lnTo>
                    <a:pt x="153" y="904"/>
                  </a:lnTo>
                  <a:lnTo>
                    <a:pt x="171" y="834"/>
                  </a:lnTo>
                  <a:lnTo>
                    <a:pt x="176" y="828"/>
                  </a:lnTo>
                  <a:lnTo>
                    <a:pt x="176" y="797"/>
                  </a:lnTo>
                  <a:lnTo>
                    <a:pt x="185" y="778"/>
                  </a:lnTo>
                  <a:lnTo>
                    <a:pt x="185" y="758"/>
                  </a:lnTo>
                  <a:lnTo>
                    <a:pt x="175" y="662"/>
                  </a:lnTo>
                  <a:lnTo>
                    <a:pt x="178" y="641"/>
                  </a:lnTo>
                  <a:lnTo>
                    <a:pt x="188" y="634"/>
                  </a:lnTo>
                  <a:lnTo>
                    <a:pt x="192" y="619"/>
                  </a:lnTo>
                  <a:lnTo>
                    <a:pt x="181" y="582"/>
                  </a:lnTo>
                  <a:lnTo>
                    <a:pt x="185" y="568"/>
                  </a:lnTo>
                  <a:lnTo>
                    <a:pt x="193" y="557"/>
                  </a:lnTo>
                  <a:lnTo>
                    <a:pt x="204" y="507"/>
                  </a:lnTo>
                  <a:lnTo>
                    <a:pt x="210" y="495"/>
                  </a:lnTo>
                  <a:lnTo>
                    <a:pt x="210" y="478"/>
                  </a:lnTo>
                  <a:lnTo>
                    <a:pt x="221" y="460"/>
                  </a:lnTo>
                  <a:lnTo>
                    <a:pt x="221" y="406"/>
                  </a:lnTo>
                  <a:lnTo>
                    <a:pt x="230" y="381"/>
                  </a:lnTo>
                  <a:lnTo>
                    <a:pt x="232" y="294"/>
                  </a:lnTo>
                  <a:lnTo>
                    <a:pt x="227" y="283"/>
                  </a:lnTo>
                  <a:lnTo>
                    <a:pt x="241" y="260"/>
                  </a:lnTo>
                  <a:lnTo>
                    <a:pt x="249" y="195"/>
                  </a:lnTo>
                  <a:lnTo>
                    <a:pt x="244" y="164"/>
                  </a:lnTo>
                  <a:lnTo>
                    <a:pt x="246" y="118"/>
                  </a:lnTo>
                  <a:lnTo>
                    <a:pt x="230" y="32"/>
                  </a:lnTo>
                  <a:lnTo>
                    <a:pt x="241" y="23"/>
                  </a:lnTo>
                  <a:lnTo>
                    <a:pt x="261" y="22"/>
                  </a:lnTo>
                  <a:lnTo>
                    <a:pt x="275" y="0"/>
                  </a:lnTo>
                  <a:close/>
                  <a:moveTo>
                    <a:pt x="79" y="1550"/>
                  </a:moveTo>
                  <a:lnTo>
                    <a:pt x="83" y="1558"/>
                  </a:lnTo>
                  <a:lnTo>
                    <a:pt x="79" y="1558"/>
                  </a:lnTo>
                  <a:lnTo>
                    <a:pt x="79" y="1550"/>
                  </a:lnTo>
                  <a:close/>
                  <a:moveTo>
                    <a:pt x="65" y="1513"/>
                  </a:moveTo>
                  <a:lnTo>
                    <a:pt x="79" y="1523"/>
                  </a:lnTo>
                  <a:lnTo>
                    <a:pt x="65" y="1513"/>
                  </a:lnTo>
                  <a:close/>
                  <a:moveTo>
                    <a:pt x="65" y="1506"/>
                  </a:moveTo>
                  <a:lnTo>
                    <a:pt x="80" y="1503"/>
                  </a:lnTo>
                  <a:lnTo>
                    <a:pt x="83" y="1516"/>
                  </a:lnTo>
                  <a:lnTo>
                    <a:pt x="65" y="1506"/>
                  </a:lnTo>
                  <a:close/>
                  <a:moveTo>
                    <a:pt x="62" y="1501"/>
                  </a:moveTo>
                  <a:lnTo>
                    <a:pt x="56" y="1496"/>
                  </a:lnTo>
                  <a:lnTo>
                    <a:pt x="65" y="1493"/>
                  </a:lnTo>
                  <a:lnTo>
                    <a:pt x="73" y="1496"/>
                  </a:lnTo>
                  <a:lnTo>
                    <a:pt x="62" y="1501"/>
                  </a:lnTo>
                  <a:close/>
                  <a:moveTo>
                    <a:pt x="58" y="1474"/>
                  </a:moveTo>
                  <a:lnTo>
                    <a:pt x="73" y="1479"/>
                  </a:lnTo>
                  <a:lnTo>
                    <a:pt x="63" y="1484"/>
                  </a:lnTo>
                  <a:lnTo>
                    <a:pt x="58" y="1474"/>
                  </a:lnTo>
                  <a:close/>
                  <a:moveTo>
                    <a:pt x="117" y="1459"/>
                  </a:moveTo>
                  <a:lnTo>
                    <a:pt x="127" y="1469"/>
                  </a:lnTo>
                  <a:lnTo>
                    <a:pt x="127" y="1487"/>
                  </a:lnTo>
                  <a:lnTo>
                    <a:pt x="105" y="1493"/>
                  </a:lnTo>
                  <a:lnTo>
                    <a:pt x="97" y="1473"/>
                  </a:lnTo>
                  <a:lnTo>
                    <a:pt x="117" y="1459"/>
                  </a:lnTo>
                  <a:close/>
                  <a:moveTo>
                    <a:pt x="77" y="1293"/>
                  </a:moveTo>
                  <a:lnTo>
                    <a:pt x="80" y="1300"/>
                  </a:lnTo>
                  <a:lnTo>
                    <a:pt x="90" y="1300"/>
                  </a:lnTo>
                  <a:lnTo>
                    <a:pt x="100" y="1332"/>
                  </a:lnTo>
                  <a:lnTo>
                    <a:pt x="83" y="1346"/>
                  </a:lnTo>
                  <a:lnTo>
                    <a:pt x="94" y="1360"/>
                  </a:lnTo>
                  <a:lnTo>
                    <a:pt x="85" y="1362"/>
                  </a:lnTo>
                  <a:lnTo>
                    <a:pt x="91" y="1383"/>
                  </a:lnTo>
                  <a:lnTo>
                    <a:pt x="83" y="1383"/>
                  </a:lnTo>
                  <a:lnTo>
                    <a:pt x="82" y="1397"/>
                  </a:lnTo>
                  <a:lnTo>
                    <a:pt x="58" y="1393"/>
                  </a:lnTo>
                  <a:lnTo>
                    <a:pt x="53" y="1383"/>
                  </a:lnTo>
                  <a:lnTo>
                    <a:pt x="63" y="1354"/>
                  </a:lnTo>
                  <a:lnTo>
                    <a:pt x="66" y="1304"/>
                  </a:lnTo>
                  <a:lnTo>
                    <a:pt x="77" y="1293"/>
                  </a:lnTo>
                  <a:close/>
                  <a:moveTo>
                    <a:pt x="230" y="2106"/>
                  </a:moveTo>
                  <a:lnTo>
                    <a:pt x="239" y="2141"/>
                  </a:lnTo>
                  <a:lnTo>
                    <a:pt x="227" y="2136"/>
                  </a:lnTo>
                  <a:lnTo>
                    <a:pt x="227" y="2143"/>
                  </a:lnTo>
                  <a:lnTo>
                    <a:pt x="241" y="2158"/>
                  </a:lnTo>
                  <a:lnTo>
                    <a:pt x="219" y="2141"/>
                  </a:lnTo>
                  <a:lnTo>
                    <a:pt x="217" y="2129"/>
                  </a:lnTo>
                  <a:lnTo>
                    <a:pt x="227" y="2124"/>
                  </a:lnTo>
                  <a:lnTo>
                    <a:pt x="226" y="2115"/>
                  </a:lnTo>
                  <a:lnTo>
                    <a:pt x="230" y="2106"/>
                  </a:lnTo>
                  <a:close/>
                  <a:moveTo>
                    <a:pt x="170" y="2126"/>
                  </a:moveTo>
                  <a:lnTo>
                    <a:pt x="179" y="2144"/>
                  </a:lnTo>
                  <a:lnTo>
                    <a:pt x="185" y="2136"/>
                  </a:lnTo>
                  <a:lnTo>
                    <a:pt x="195" y="2140"/>
                  </a:lnTo>
                  <a:lnTo>
                    <a:pt x="201" y="2151"/>
                  </a:lnTo>
                  <a:lnTo>
                    <a:pt x="205" y="2149"/>
                  </a:lnTo>
                  <a:lnTo>
                    <a:pt x="210" y="2160"/>
                  </a:lnTo>
                  <a:lnTo>
                    <a:pt x="201" y="2165"/>
                  </a:lnTo>
                  <a:lnTo>
                    <a:pt x="179" y="2154"/>
                  </a:lnTo>
                  <a:lnTo>
                    <a:pt x="178" y="2161"/>
                  </a:lnTo>
                  <a:lnTo>
                    <a:pt x="159" y="2149"/>
                  </a:lnTo>
                  <a:lnTo>
                    <a:pt x="156" y="2132"/>
                  </a:lnTo>
                  <a:lnTo>
                    <a:pt x="170" y="2126"/>
                  </a:lnTo>
                  <a:close/>
                  <a:moveTo>
                    <a:pt x="90" y="2090"/>
                  </a:moveTo>
                  <a:lnTo>
                    <a:pt x="111" y="2098"/>
                  </a:lnTo>
                  <a:lnTo>
                    <a:pt x="125" y="2095"/>
                  </a:lnTo>
                  <a:lnTo>
                    <a:pt x="133" y="2107"/>
                  </a:lnTo>
                  <a:lnTo>
                    <a:pt x="141" y="2106"/>
                  </a:lnTo>
                  <a:lnTo>
                    <a:pt x="153" y="2117"/>
                  </a:lnTo>
                  <a:lnTo>
                    <a:pt x="154" y="2126"/>
                  </a:lnTo>
                  <a:lnTo>
                    <a:pt x="148" y="2126"/>
                  </a:lnTo>
                  <a:lnTo>
                    <a:pt x="144" y="2143"/>
                  </a:lnTo>
                  <a:lnTo>
                    <a:pt x="136" y="2137"/>
                  </a:lnTo>
                  <a:lnTo>
                    <a:pt x="136" y="2146"/>
                  </a:lnTo>
                  <a:lnTo>
                    <a:pt x="122" y="2146"/>
                  </a:lnTo>
                  <a:lnTo>
                    <a:pt x="127" y="2141"/>
                  </a:lnTo>
                  <a:lnTo>
                    <a:pt x="103" y="2134"/>
                  </a:lnTo>
                  <a:lnTo>
                    <a:pt x="105" y="2121"/>
                  </a:lnTo>
                  <a:lnTo>
                    <a:pt x="97" y="2117"/>
                  </a:lnTo>
                  <a:lnTo>
                    <a:pt x="87" y="2094"/>
                  </a:lnTo>
                  <a:lnTo>
                    <a:pt x="90" y="2090"/>
                  </a:lnTo>
                  <a:close/>
                  <a:moveTo>
                    <a:pt x="43" y="1963"/>
                  </a:moveTo>
                  <a:lnTo>
                    <a:pt x="45" y="1985"/>
                  </a:lnTo>
                  <a:lnTo>
                    <a:pt x="40" y="1992"/>
                  </a:lnTo>
                  <a:lnTo>
                    <a:pt x="37" y="1982"/>
                  </a:lnTo>
                  <a:lnTo>
                    <a:pt x="43" y="1963"/>
                  </a:lnTo>
                  <a:close/>
                  <a:moveTo>
                    <a:pt x="41" y="2041"/>
                  </a:moveTo>
                  <a:lnTo>
                    <a:pt x="112" y="2089"/>
                  </a:lnTo>
                  <a:lnTo>
                    <a:pt x="96" y="2086"/>
                  </a:lnTo>
                  <a:lnTo>
                    <a:pt x="79" y="2077"/>
                  </a:lnTo>
                  <a:lnTo>
                    <a:pt x="49" y="2061"/>
                  </a:lnTo>
                  <a:lnTo>
                    <a:pt x="41" y="2041"/>
                  </a:lnTo>
                  <a:close/>
                  <a:moveTo>
                    <a:pt x="85" y="2018"/>
                  </a:moveTo>
                  <a:lnTo>
                    <a:pt x="85" y="2033"/>
                  </a:lnTo>
                  <a:lnTo>
                    <a:pt x="79" y="2036"/>
                  </a:lnTo>
                  <a:lnTo>
                    <a:pt x="80" y="2027"/>
                  </a:lnTo>
                  <a:lnTo>
                    <a:pt x="77" y="2029"/>
                  </a:lnTo>
                  <a:lnTo>
                    <a:pt x="74" y="2021"/>
                  </a:lnTo>
                  <a:lnTo>
                    <a:pt x="85" y="2018"/>
                  </a:lnTo>
                  <a:close/>
                  <a:moveTo>
                    <a:pt x="94" y="2001"/>
                  </a:moveTo>
                  <a:lnTo>
                    <a:pt x="114" y="1993"/>
                  </a:lnTo>
                  <a:lnTo>
                    <a:pt x="120" y="2009"/>
                  </a:lnTo>
                  <a:lnTo>
                    <a:pt x="127" y="1987"/>
                  </a:lnTo>
                  <a:lnTo>
                    <a:pt x="133" y="1990"/>
                  </a:lnTo>
                  <a:lnTo>
                    <a:pt x="136" y="2009"/>
                  </a:lnTo>
                  <a:lnTo>
                    <a:pt x="122" y="2033"/>
                  </a:lnTo>
                  <a:lnTo>
                    <a:pt x="142" y="2053"/>
                  </a:lnTo>
                  <a:lnTo>
                    <a:pt x="162" y="2036"/>
                  </a:lnTo>
                  <a:lnTo>
                    <a:pt x="185" y="2038"/>
                  </a:lnTo>
                  <a:lnTo>
                    <a:pt x="188" y="2052"/>
                  </a:lnTo>
                  <a:lnTo>
                    <a:pt x="141" y="2078"/>
                  </a:lnTo>
                  <a:lnTo>
                    <a:pt x="142" y="2098"/>
                  </a:lnTo>
                  <a:lnTo>
                    <a:pt x="136" y="2095"/>
                  </a:lnTo>
                  <a:lnTo>
                    <a:pt x="112" y="2073"/>
                  </a:lnTo>
                  <a:lnTo>
                    <a:pt x="133" y="2073"/>
                  </a:lnTo>
                  <a:lnTo>
                    <a:pt x="124" y="2056"/>
                  </a:lnTo>
                  <a:lnTo>
                    <a:pt x="117" y="2063"/>
                  </a:lnTo>
                  <a:lnTo>
                    <a:pt x="105" y="2063"/>
                  </a:lnTo>
                  <a:lnTo>
                    <a:pt x="107" y="2055"/>
                  </a:lnTo>
                  <a:lnTo>
                    <a:pt x="90" y="2041"/>
                  </a:lnTo>
                  <a:lnTo>
                    <a:pt x="94" y="2001"/>
                  </a:lnTo>
                  <a:close/>
                  <a:moveTo>
                    <a:pt x="85" y="1950"/>
                  </a:moveTo>
                  <a:lnTo>
                    <a:pt x="87" y="1963"/>
                  </a:lnTo>
                  <a:lnTo>
                    <a:pt x="77" y="1942"/>
                  </a:lnTo>
                  <a:lnTo>
                    <a:pt x="85" y="1950"/>
                  </a:lnTo>
                  <a:close/>
                  <a:moveTo>
                    <a:pt x="70" y="1960"/>
                  </a:moveTo>
                  <a:lnTo>
                    <a:pt x="79" y="1975"/>
                  </a:lnTo>
                  <a:lnTo>
                    <a:pt x="66" y="1968"/>
                  </a:lnTo>
                  <a:lnTo>
                    <a:pt x="65" y="1954"/>
                  </a:lnTo>
                  <a:lnTo>
                    <a:pt x="70" y="1960"/>
                  </a:lnTo>
                  <a:close/>
                  <a:moveTo>
                    <a:pt x="31" y="1993"/>
                  </a:moveTo>
                  <a:lnTo>
                    <a:pt x="28" y="1993"/>
                  </a:lnTo>
                  <a:lnTo>
                    <a:pt x="28" y="1982"/>
                  </a:lnTo>
                  <a:lnTo>
                    <a:pt x="32" y="1960"/>
                  </a:lnTo>
                  <a:lnTo>
                    <a:pt x="36" y="1975"/>
                  </a:lnTo>
                  <a:lnTo>
                    <a:pt x="31" y="1993"/>
                  </a:lnTo>
                  <a:close/>
                  <a:moveTo>
                    <a:pt x="31" y="1942"/>
                  </a:moveTo>
                  <a:lnTo>
                    <a:pt x="43" y="1923"/>
                  </a:lnTo>
                  <a:lnTo>
                    <a:pt x="46" y="1937"/>
                  </a:lnTo>
                  <a:lnTo>
                    <a:pt x="31" y="1942"/>
                  </a:lnTo>
                  <a:close/>
                  <a:moveTo>
                    <a:pt x="53" y="1908"/>
                  </a:moveTo>
                  <a:lnTo>
                    <a:pt x="49" y="1925"/>
                  </a:lnTo>
                  <a:lnTo>
                    <a:pt x="43" y="1920"/>
                  </a:lnTo>
                  <a:lnTo>
                    <a:pt x="34" y="1902"/>
                  </a:lnTo>
                  <a:lnTo>
                    <a:pt x="34" y="1885"/>
                  </a:lnTo>
                  <a:lnTo>
                    <a:pt x="49" y="1894"/>
                  </a:lnTo>
                  <a:lnTo>
                    <a:pt x="53" y="1908"/>
                  </a:lnTo>
                  <a:close/>
                  <a:moveTo>
                    <a:pt x="51" y="1887"/>
                  </a:moveTo>
                  <a:lnTo>
                    <a:pt x="46" y="1885"/>
                  </a:lnTo>
                  <a:lnTo>
                    <a:pt x="40" y="1865"/>
                  </a:lnTo>
                  <a:lnTo>
                    <a:pt x="60" y="1883"/>
                  </a:lnTo>
                  <a:lnTo>
                    <a:pt x="65" y="1897"/>
                  </a:lnTo>
                  <a:lnTo>
                    <a:pt x="51" y="1887"/>
                  </a:lnTo>
                  <a:close/>
                  <a:moveTo>
                    <a:pt x="9" y="1860"/>
                  </a:moveTo>
                  <a:lnTo>
                    <a:pt x="9" y="1852"/>
                  </a:lnTo>
                  <a:lnTo>
                    <a:pt x="32" y="1853"/>
                  </a:lnTo>
                  <a:lnTo>
                    <a:pt x="28" y="1872"/>
                  </a:lnTo>
                  <a:lnTo>
                    <a:pt x="17" y="1863"/>
                  </a:lnTo>
                  <a:lnTo>
                    <a:pt x="11" y="1866"/>
                  </a:lnTo>
                  <a:lnTo>
                    <a:pt x="9" y="1860"/>
                  </a:lnTo>
                  <a:close/>
                  <a:moveTo>
                    <a:pt x="2" y="1816"/>
                  </a:moveTo>
                  <a:lnTo>
                    <a:pt x="7" y="1812"/>
                  </a:lnTo>
                  <a:lnTo>
                    <a:pt x="15" y="1826"/>
                  </a:lnTo>
                  <a:lnTo>
                    <a:pt x="6" y="1828"/>
                  </a:lnTo>
                  <a:lnTo>
                    <a:pt x="2" y="1816"/>
                  </a:lnTo>
                  <a:close/>
                  <a:moveTo>
                    <a:pt x="26" y="1765"/>
                  </a:moveTo>
                  <a:lnTo>
                    <a:pt x="26" y="1753"/>
                  </a:lnTo>
                  <a:lnTo>
                    <a:pt x="36" y="1745"/>
                  </a:lnTo>
                  <a:lnTo>
                    <a:pt x="48" y="1762"/>
                  </a:lnTo>
                  <a:lnTo>
                    <a:pt x="51" y="1823"/>
                  </a:lnTo>
                  <a:lnTo>
                    <a:pt x="46" y="1840"/>
                  </a:lnTo>
                  <a:lnTo>
                    <a:pt x="37" y="1841"/>
                  </a:lnTo>
                  <a:lnTo>
                    <a:pt x="32" y="1833"/>
                  </a:lnTo>
                  <a:lnTo>
                    <a:pt x="34" y="1804"/>
                  </a:lnTo>
                  <a:lnTo>
                    <a:pt x="15" y="1789"/>
                  </a:lnTo>
                  <a:lnTo>
                    <a:pt x="26" y="1790"/>
                  </a:lnTo>
                  <a:lnTo>
                    <a:pt x="28" y="1781"/>
                  </a:lnTo>
                  <a:lnTo>
                    <a:pt x="17" y="1775"/>
                  </a:lnTo>
                  <a:lnTo>
                    <a:pt x="26" y="1765"/>
                  </a:lnTo>
                  <a:close/>
                  <a:moveTo>
                    <a:pt x="4" y="1739"/>
                  </a:moveTo>
                  <a:lnTo>
                    <a:pt x="4" y="1731"/>
                  </a:lnTo>
                  <a:lnTo>
                    <a:pt x="9" y="1730"/>
                  </a:lnTo>
                  <a:lnTo>
                    <a:pt x="12" y="1739"/>
                  </a:lnTo>
                  <a:lnTo>
                    <a:pt x="6" y="1750"/>
                  </a:lnTo>
                  <a:lnTo>
                    <a:pt x="4" y="1739"/>
                  </a:lnTo>
                  <a:close/>
                  <a:moveTo>
                    <a:pt x="29" y="1727"/>
                  </a:moveTo>
                  <a:lnTo>
                    <a:pt x="40" y="1728"/>
                  </a:lnTo>
                  <a:lnTo>
                    <a:pt x="48" y="1741"/>
                  </a:lnTo>
                  <a:lnTo>
                    <a:pt x="31" y="1735"/>
                  </a:lnTo>
                  <a:lnTo>
                    <a:pt x="29" y="1727"/>
                  </a:lnTo>
                  <a:close/>
                  <a:moveTo>
                    <a:pt x="6" y="1710"/>
                  </a:moveTo>
                  <a:lnTo>
                    <a:pt x="4" y="1702"/>
                  </a:lnTo>
                  <a:lnTo>
                    <a:pt x="11" y="1699"/>
                  </a:lnTo>
                  <a:lnTo>
                    <a:pt x="23" y="1736"/>
                  </a:lnTo>
                  <a:lnTo>
                    <a:pt x="6" y="1710"/>
                  </a:lnTo>
                  <a:close/>
                  <a:moveTo>
                    <a:pt x="19" y="1704"/>
                  </a:moveTo>
                  <a:lnTo>
                    <a:pt x="34" y="1710"/>
                  </a:lnTo>
                  <a:lnTo>
                    <a:pt x="36" y="1718"/>
                  </a:lnTo>
                  <a:lnTo>
                    <a:pt x="29" y="1721"/>
                  </a:lnTo>
                  <a:lnTo>
                    <a:pt x="19" y="1704"/>
                  </a:lnTo>
                  <a:close/>
                  <a:moveTo>
                    <a:pt x="26" y="1677"/>
                  </a:moveTo>
                  <a:lnTo>
                    <a:pt x="23" y="1685"/>
                  </a:lnTo>
                  <a:lnTo>
                    <a:pt x="12" y="1685"/>
                  </a:lnTo>
                  <a:lnTo>
                    <a:pt x="26" y="1677"/>
                  </a:lnTo>
                  <a:close/>
                  <a:moveTo>
                    <a:pt x="58" y="1682"/>
                  </a:moveTo>
                  <a:lnTo>
                    <a:pt x="43" y="1679"/>
                  </a:lnTo>
                  <a:lnTo>
                    <a:pt x="43" y="1674"/>
                  </a:lnTo>
                  <a:lnTo>
                    <a:pt x="49" y="1667"/>
                  </a:lnTo>
                  <a:lnTo>
                    <a:pt x="58" y="1682"/>
                  </a:lnTo>
                  <a:close/>
                  <a:moveTo>
                    <a:pt x="260" y="2229"/>
                  </a:moveTo>
                  <a:lnTo>
                    <a:pt x="329" y="2214"/>
                  </a:lnTo>
                  <a:lnTo>
                    <a:pt x="337" y="2225"/>
                  </a:lnTo>
                  <a:lnTo>
                    <a:pt x="339" y="2236"/>
                  </a:lnTo>
                  <a:lnTo>
                    <a:pt x="342" y="2241"/>
                  </a:lnTo>
                  <a:lnTo>
                    <a:pt x="345" y="2251"/>
                  </a:lnTo>
                  <a:lnTo>
                    <a:pt x="353" y="2273"/>
                  </a:lnTo>
                  <a:lnTo>
                    <a:pt x="332" y="2253"/>
                  </a:lnTo>
                  <a:lnTo>
                    <a:pt x="319" y="2256"/>
                  </a:lnTo>
                  <a:lnTo>
                    <a:pt x="302" y="2237"/>
                  </a:lnTo>
                  <a:lnTo>
                    <a:pt x="288" y="2242"/>
                  </a:lnTo>
                  <a:lnTo>
                    <a:pt x="302" y="2259"/>
                  </a:lnTo>
                  <a:lnTo>
                    <a:pt x="286" y="2259"/>
                  </a:lnTo>
                  <a:lnTo>
                    <a:pt x="275" y="2244"/>
                  </a:lnTo>
                  <a:lnTo>
                    <a:pt x="286" y="2233"/>
                  </a:lnTo>
                  <a:lnTo>
                    <a:pt x="263" y="2239"/>
                  </a:lnTo>
                  <a:lnTo>
                    <a:pt x="260" y="2229"/>
                  </a:lnTo>
                  <a:close/>
                  <a:moveTo>
                    <a:pt x="295" y="2216"/>
                  </a:moveTo>
                  <a:lnTo>
                    <a:pt x="266" y="2222"/>
                  </a:lnTo>
                  <a:lnTo>
                    <a:pt x="263" y="2211"/>
                  </a:lnTo>
                  <a:lnTo>
                    <a:pt x="295" y="2216"/>
                  </a:lnTo>
                  <a:close/>
                  <a:moveTo>
                    <a:pt x="239" y="2237"/>
                  </a:moveTo>
                  <a:lnTo>
                    <a:pt x="227" y="2225"/>
                  </a:lnTo>
                  <a:lnTo>
                    <a:pt x="239" y="2227"/>
                  </a:lnTo>
                  <a:lnTo>
                    <a:pt x="239" y="2237"/>
                  </a:lnTo>
                  <a:close/>
                  <a:moveTo>
                    <a:pt x="210" y="2224"/>
                  </a:moveTo>
                  <a:lnTo>
                    <a:pt x="219" y="2214"/>
                  </a:lnTo>
                  <a:lnTo>
                    <a:pt x="222" y="2222"/>
                  </a:lnTo>
                  <a:lnTo>
                    <a:pt x="210" y="2224"/>
                  </a:lnTo>
                  <a:close/>
                  <a:moveTo>
                    <a:pt x="345" y="2217"/>
                  </a:moveTo>
                  <a:lnTo>
                    <a:pt x="336" y="2212"/>
                  </a:lnTo>
                  <a:lnTo>
                    <a:pt x="357" y="2208"/>
                  </a:lnTo>
                  <a:lnTo>
                    <a:pt x="386" y="2214"/>
                  </a:lnTo>
                  <a:lnTo>
                    <a:pt x="393" y="2233"/>
                  </a:lnTo>
                  <a:lnTo>
                    <a:pt x="383" y="2242"/>
                  </a:lnTo>
                  <a:lnTo>
                    <a:pt x="371" y="2234"/>
                  </a:lnTo>
                  <a:lnTo>
                    <a:pt x="363" y="2237"/>
                  </a:lnTo>
                  <a:lnTo>
                    <a:pt x="348" y="2233"/>
                  </a:lnTo>
                  <a:lnTo>
                    <a:pt x="345" y="2217"/>
                  </a:lnTo>
                  <a:close/>
                  <a:moveTo>
                    <a:pt x="322" y="2207"/>
                  </a:moveTo>
                  <a:lnTo>
                    <a:pt x="302" y="2216"/>
                  </a:lnTo>
                  <a:lnTo>
                    <a:pt x="277" y="2203"/>
                  </a:lnTo>
                  <a:lnTo>
                    <a:pt x="215" y="2202"/>
                  </a:lnTo>
                  <a:lnTo>
                    <a:pt x="212" y="2197"/>
                  </a:lnTo>
                  <a:lnTo>
                    <a:pt x="219" y="2190"/>
                  </a:lnTo>
                  <a:lnTo>
                    <a:pt x="195" y="2190"/>
                  </a:lnTo>
                  <a:lnTo>
                    <a:pt x="193" y="2177"/>
                  </a:lnTo>
                  <a:lnTo>
                    <a:pt x="224" y="2165"/>
                  </a:lnTo>
                  <a:lnTo>
                    <a:pt x="212" y="2144"/>
                  </a:lnTo>
                  <a:lnTo>
                    <a:pt x="247" y="2173"/>
                  </a:lnTo>
                  <a:lnTo>
                    <a:pt x="255" y="2168"/>
                  </a:lnTo>
                  <a:lnTo>
                    <a:pt x="246" y="2161"/>
                  </a:lnTo>
                  <a:lnTo>
                    <a:pt x="251" y="2157"/>
                  </a:lnTo>
                  <a:lnTo>
                    <a:pt x="261" y="2168"/>
                  </a:lnTo>
                  <a:lnTo>
                    <a:pt x="263" y="2160"/>
                  </a:lnTo>
                  <a:lnTo>
                    <a:pt x="277" y="2169"/>
                  </a:lnTo>
                  <a:lnTo>
                    <a:pt x="286" y="2165"/>
                  </a:lnTo>
                  <a:lnTo>
                    <a:pt x="256" y="2149"/>
                  </a:lnTo>
                  <a:lnTo>
                    <a:pt x="249" y="2119"/>
                  </a:lnTo>
                  <a:lnTo>
                    <a:pt x="285" y="2103"/>
                  </a:lnTo>
                  <a:lnTo>
                    <a:pt x="286" y="2092"/>
                  </a:lnTo>
                  <a:lnTo>
                    <a:pt x="277" y="2086"/>
                  </a:lnTo>
                  <a:lnTo>
                    <a:pt x="249" y="2094"/>
                  </a:lnTo>
                  <a:lnTo>
                    <a:pt x="238" y="2086"/>
                  </a:lnTo>
                  <a:lnTo>
                    <a:pt x="236" y="2060"/>
                  </a:lnTo>
                  <a:lnTo>
                    <a:pt x="249" y="2061"/>
                  </a:lnTo>
                  <a:lnTo>
                    <a:pt x="251" y="2055"/>
                  </a:lnTo>
                  <a:lnTo>
                    <a:pt x="246" y="2046"/>
                  </a:lnTo>
                  <a:lnTo>
                    <a:pt x="238" y="2041"/>
                  </a:lnTo>
                  <a:lnTo>
                    <a:pt x="268" y="2039"/>
                  </a:lnTo>
                  <a:lnTo>
                    <a:pt x="273" y="2022"/>
                  </a:lnTo>
                  <a:lnTo>
                    <a:pt x="283" y="2019"/>
                  </a:lnTo>
                  <a:lnTo>
                    <a:pt x="290" y="2031"/>
                  </a:lnTo>
                  <a:lnTo>
                    <a:pt x="314" y="2026"/>
                  </a:lnTo>
                  <a:lnTo>
                    <a:pt x="319" y="2033"/>
                  </a:lnTo>
                  <a:lnTo>
                    <a:pt x="322" y="2207"/>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36" name="Freeform 163">
              <a:extLst>
                <a:ext uri="{FF2B5EF4-FFF2-40B4-BE49-F238E27FC236}">
                  <a16:creationId xmlns="" xmlns:a16="http://schemas.microsoft.com/office/drawing/2014/main" id="{F3633468-7972-40F1-B0CC-F67E0C6BB2C8}"/>
                </a:ext>
              </a:extLst>
            </p:cNvPr>
            <p:cNvSpPr>
              <a:spLocks noChangeAspect="1" noEditPoints="1"/>
            </p:cNvSpPr>
            <p:nvPr/>
          </p:nvSpPr>
          <p:spPr bwMode="gray">
            <a:xfrm>
              <a:off x="5425611" y="2027355"/>
              <a:ext cx="4050005" cy="1589259"/>
            </a:xfrm>
            <a:custGeom>
              <a:avLst/>
              <a:gdLst>
                <a:gd name="T0" fmla="*/ 1973 w 7540"/>
                <a:gd name="T1" fmla="*/ 663 h 2736"/>
                <a:gd name="T2" fmla="*/ 2339 w 7540"/>
                <a:gd name="T3" fmla="*/ 571 h 2736"/>
                <a:gd name="T4" fmla="*/ 2223 w 7540"/>
                <a:gd name="T5" fmla="*/ 58 h 2736"/>
                <a:gd name="T6" fmla="*/ 2548 w 7540"/>
                <a:gd name="T7" fmla="*/ 220 h 2736"/>
                <a:gd name="T8" fmla="*/ 4889 w 7540"/>
                <a:gd name="T9" fmla="*/ 0 h 2736"/>
                <a:gd name="T10" fmla="*/ 5793 w 7540"/>
                <a:gd name="T11" fmla="*/ 148 h 2736"/>
                <a:gd name="T12" fmla="*/ 6624 w 7540"/>
                <a:gd name="T13" fmla="*/ 313 h 2736"/>
                <a:gd name="T14" fmla="*/ 7197 w 7540"/>
                <a:gd name="T15" fmla="*/ 499 h 2736"/>
                <a:gd name="T16" fmla="*/ 7316 w 7540"/>
                <a:gd name="T17" fmla="*/ 686 h 2736"/>
                <a:gd name="T18" fmla="*/ 7370 w 7540"/>
                <a:gd name="T19" fmla="*/ 634 h 2736"/>
                <a:gd name="T20" fmla="*/ 7469 w 7540"/>
                <a:gd name="T21" fmla="*/ 793 h 2736"/>
                <a:gd name="T22" fmla="*/ 7362 w 7540"/>
                <a:gd name="T23" fmla="*/ 932 h 2736"/>
                <a:gd name="T24" fmla="*/ 7293 w 7540"/>
                <a:gd name="T25" fmla="*/ 887 h 2736"/>
                <a:gd name="T26" fmla="*/ 7059 w 7540"/>
                <a:gd name="T27" fmla="*/ 734 h 2736"/>
                <a:gd name="T28" fmla="*/ 7011 w 7540"/>
                <a:gd name="T29" fmla="*/ 1067 h 2736"/>
                <a:gd name="T30" fmla="*/ 6457 w 7540"/>
                <a:gd name="T31" fmla="*/ 1322 h 2736"/>
                <a:gd name="T32" fmla="*/ 6282 w 7540"/>
                <a:gd name="T33" fmla="*/ 1656 h 2736"/>
                <a:gd name="T34" fmla="*/ 6081 w 7540"/>
                <a:gd name="T35" fmla="*/ 1955 h 2736"/>
                <a:gd name="T36" fmla="*/ 6301 w 7540"/>
                <a:gd name="T37" fmla="*/ 1257 h 2736"/>
                <a:gd name="T38" fmla="*/ 6154 w 7540"/>
                <a:gd name="T39" fmla="*/ 1174 h 2736"/>
                <a:gd name="T40" fmla="*/ 5741 w 7540"/>
                <a:gd name="T41" fmla="*/ 1401 h 2736"/>
                <a:gd name="T42" fmla="*/ 5231 w 7540"/>
                <a:gd name="T43" fmla="*/ 1556 h 2736"/>
                <a:gd name="T44" fmla="*/ 5138 w 7540"/>
                <a:gd name="T45" fmla="*/ 1905 h 2736"/>
                <a:gd name="T46" fmla="*/ 5148 w 7540"/>
                <a:gd name="T47" fmla="*/ 2377 h 2736"/>
                <a:gd name="T48" fmla="*/ 4799 w 7540"/>
                <a:gd name="T49" fmla="*/ 2526 h 2736"/>
                <a:gd name="T50" fmla="*/ 4636 w 7540"/>
                <a:gd name="T51" fmla="*/ 2174 h 2736"/>
                <a:gd name="T52" fmla="*/ 4092 w 7540"/>
                <a:gd name="T53" fmla="*/ 2174 h 2736"/>
                <a:gd name="T54" fmla="*/ 3275 w 7540"/>
                <a:gd name="T55" fmla="*/ 2159 h 2736"/>
                <a:gd name="T56" fmla="*/ 2501 w 7540"/>
                <a:gd name="T57" fmla="*/ 2083 h 2736"/>
                <a:gd name="T58" fmla="*/ 2099 w 7540"/>
                <a:gd name="T59" fmla="*/ 1854 h 2736"/>
                <a:gd name="T60" fmla="*/ 1708 w 7540"/>
                <a:gd name="T61" fmla="*/ 1848 h 2736"/>
                <a:gd name="T62" fmla="*/ 1570 w 7540"/>
                <a:gd name="T63" fmla="*/ 2057 h 2736"/>
                <a:gd name="T64" fmla="*/ 1270 w 7540"/>
                <a:gd name="T65" fmla="*/ 2120 h 2736"/>
                <a:gd name="T66" fmla="*/ 938 w 7540"/>
                <a:gd name="T67" fmla="*/ 2156 h 2736"/>
                <a:gd name="T68" fmla="*/ 964 w 7540"/>
                <a:gd name="T69" fmla="*/ 2419 h 2736"/>
                <a:gd name="T70" fmla="*/ 862 w 7540"/>
                <a:gd name="T71" fmla="*/ 2657 h 2736"/>
                <a:gd name="T72" fmla="*/ 535 w 7540"/>
                <a:gd name="T73" fmla="*/ 2391 h 2736"/>
                <a:gd name="T74" fmla="*/ 525 w 7540"/>
                <a:gd name="T75" fmla="*/ 2154 h 2736"/>
                <a:gd name="T76" fmla="*/ 246 w 7540"/>
                <a:gd name="T77" fmla="*/ 1873 h 2736"/>
                <a:gd name="T78" fmla="*/ 0 w 7540"/>
                <a:gd name="T79" fmla="*/ 1452 h 2736"/>
                <a:gd name="T80" fmla="*/ 167 w 7540"/>
                <a:gd name="T81" fmla="*/ 938 h 2736"/>
                <a:gd name="T82" fmla="*/ 178 w 7540"/>
                <a:gd name="T83" fmla="*/ 316 h 2736"/>
                <a:gd name="T84" fmla="*/ 605 w 7540"/>
                <a:gd name="T85" fmla="*/ 717 h 2736"/>
                <a:gd name="T86" fmla="*/ 479 w 7540"/>
                <a:gd name="T87" fmla="*/ 930 h 2736"/>
                <a:gd name="T88" fmla="*/ 792 w 7540"/>
                <a:gd name="T89" fmla="*/ 544 h 2736"/>
                <a:gd name="T90" fmla="*/ 1193 w 7540"/>
                <a:gd name="T91" fmla="*/ 420 h 2736"/>
                <a:gd name="T92" fmla="*/ 1484 w 7540"/>
                <a:gd name="T93" fmla="*/ 457 h 2736"/>
                <a:gd name="T94" fmla="*/ 1861 w 7540"/>
                <a:gd name="T95" fmla="*/ 246 h 2736"/>
                <a:gd name="T96" fmla="*/ 5897 w 7540"/>
                <a:gd name="T97" fmla="*/ 2191 h 2736"/>
                <a:gd name="T98" fmla="*/ 6422 w 7540"/>
                <a:gd name="T99" fmla="*/ 1765 h 2736"/>
                <a:gd name="T100" fmla="*/ 5334 w 7540"/>
                <a:gd name="T101" fmla="*/ 1840 h 2736"/>
                <a:gd name="T102" fmla="*/ 5359 w 7540"/>
                <a:gd name="T103" fmla="*/ 2221 h 2736"/>
                <a:gd name="T104" fmla="*/ 5306 w 7540"/>
                <a:gd name="T105" fmla="*/ 2257 h 2736"/>
                <a:gd name="T106" fmla="*/ 5509 w 7540"/>
                <a:gd name="T107" fmla="*/ 2552 h 2736"/>
                <a:gd name="T108" fmla="*/ 5622 w 7540"/>
                <a:gd name="T109" fmla="*/ 2472 h 2736"/>
                <a:gd name="T110" fmla="*/ 1468 w 7540"/>
                <a:gd name="T111" fmla="*/ 262 h 2736"/>
                <a:gd name="T112" fmla="*/ 1168 w 7540"/>
                <a:gd name="T113" fmla="*/ 76 h 2736"/>
                <a:gd name="T114" fmla="*/ 1231 w 7540"/>
                <a:gd name="T115" fmla="*/ 118 h 2736"/>
                <a:gd name="T116" fmla="*/ 1024 w 7540"/>
                <a:gd name="T117" fmla="*/ 322 h 2736"/>
                <a:gd name="T118" fmla="*/ 2576 w 7540"/>
                <a:gd name="T119" fmla="*/ 222 h 2736"/>
                <a:gd name="T120" fmla="*/ 6527 w 7540"/>
                <a:gd name="T121" fmla="*/ 253 h 2736"/>
                <a:gd name="T122" fmla="*/ 5780 w 7540"/>
                <a:gd name="T123" fmla="*/ 2363 h 27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40"/>
                <a:gd name="T187" fmla="*/ 0 h 2736"/>
                <a:gd name="T188" fmla="*/ 7540 w 7540"/>
                <a:gd name="T189" fmla="*/ 2736 h 27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40" h="2736">
                  <a:moveTo>
                    <a:pt x="1911" y="0"/>
                  </a:moveTo>
                  <a:lnTo>
                    <a:pt x="2084" y="0"/>
                  </a:lnTo>
                  <a:lnTo>
                    <a:pt x="2066" y="47"/>
                  </a:lnTo>
                  <a:lnTo>
                    <a:pt x="2103" y="90"/>
                  </a:lnTo>
                  <a:lnTo>
                    <a:pt x="2112" y="140"/>
                  </a:lnTo>
                  <a:lnTo>
                    <a:pt x="2110" y="202"/>
                  </a:lnTo>
                  <a:lnTo>
                    <a:pt x="2095" y="220"/>
                  </a:lnTo>
                  <a:lnTo>
                    <a:pt x="2108" y="276"/>
                  </a:lnTo>
                  <a:lnTo>
                    <a:pt x="2098" y="387"/>
                  </a:lnTo>
                  <a:lnTo>
                    <a:pt x="2142" y="437"/>
                  </a:lnTo>
                  <a:lnTo>
                    <a:pt x="2142" y="461"/>
                  </a:lnTo>
                  <a:lnTo>
                    <a:pt x="2127" y="497"/>
                  </a:lnTo>
                  <a:lnTo>
                    <a:pt x="2127" y="550"/>
                  </a:lnTo>
                  <a:lnTo>
                    <a:pt x="2105" y="564"/>
                  </a:lnTo>
                  <a:lnTo>
                    <a:pt x="2075" y="637"/>
                  </a:lnTo>
                  <a:lnTo>
                    <a:pt x="1973" y="663"/>
                  </a:lnTo>
                  <a:lnTo>
                    <a:pt x="1986" y="705"/>
                  </a:lnTo>
                  <a:lnTo>
                    <a:pt x="2079" y="723"/>
                  </a:lnTo>
                  <a:lnTo>
                    <a:pt x="2090" y="720"/>
                  </a:lnTo>
                  <a:lnTo>
                    <a:pt x="2093" y="683"/>
                  </a:lnTo>
                  <a:lnTo>
                    <a:pt x="2146" y="649"/>
                  </a:lnTo>
                  <a:lnTo>
                    <a:pt x="2164" y="593"/>
                  </a:lnTo>
                  <a:lnTo>
                    <a:pt x="2201" y="553"/>
                  </a:lnTo>
                  <a:lnTo>
                    <a:pt x="2203" y="516"/>
                  </a:lnTo>
                  <a:lnTo>
                    <a:pt x="2181" y="465"/>
                  </a:lnTo>
                  <a:lnTo>
                    <a:pt x="2195" y="423"/>
                  </a:lnTo>
                  <a:lnTo>
                    <a:pt x="2288" y="393"/>
                  </a:lnTo>
                  <a:lnTo>
                    <a:pt x="2322" y="454"/>
                  </a:lnTo>
                  <a:lnTo>
                    <a:pt x="2316" y="482"/>
                  </a:lnTo>
                  <a:lnTo>
                    <a:pt x="2327" y="490"/>
                  </a:lnTo>
                  <a:lnTo>
                    <a:pt x="2316" y="547"/>
                  </a:lnTo>
                  <a:lnTo>
                    <a:pt x="2339" y="571"/>
                  </a:lnTo>
                  <a:lnTo>
                    <a:pt x="2395" y="564"/>
                  </a:lnTo>
                  <a:lnTo>
                    <a:pt x="2332" y="542"/>
                  </a:lnTo>
                  <a:lnTo>
                    <a:pt x="2335" y="497"/>
                  </a:lnTo>
                  <a:lnTo>
                    <a:pt x="2361" y="482"/>
                  </a:lnTo>
                  <a:lnTo>
                    <a:pt x="2339" y="406"/>
                  </a:lnTo>
                  <a:lnTo>
                    <a:pt x="2264" y="361"/>
                  </a:lnTo>
                  <a:lnTo>
                    <a:pt x="2222" y="380"/>
                  </a:lnTo>
                  <a:lnTo>
                    <a:pt x="2157" y="363"/>
                  </a:lnTo>
                  <a:lnTo>
                    <a:pt x="2166" y="327"/>
                  </a:lnTo>
                  <a:lnTo>
                    <a:pt x="2149" y="290"/>
                  </a:lnTo>
                  <a:lnTo>
                    <a:pt x="2183" y="165"/>
                  </a:lnTo>
                  <a:lnTo>
                    <a:pt x="2124" y="39"/>
                  </a:lnTo>
                  <a:lnTo>
                    <a:pt x="2137" y="0"/>
                  </a:lnTo>
                  <a:lnTo>
                    <a:pt x="2231" y="0"/>
                  </a:lnTo>
                  <a:lnTo>
                    <a:pt x="2237" y="31"/>
                  </a:lnTo>
                  <a:lnTo>
                    <a:pt x="2223" y="58"/>
                  </a:lnTo>
                  <a:lnTo>
                    <a:pt x="2232" y="70"/>
                  </a:lnTo>
                  <a:lnTo>
                    <a:pt x="2362" y="106"/>
                  </a:lnTo>
                  <a:lnTo>
                    <a:pt x="2361" y="81"/>
                  </a:lnTo>
                  <a:lnTo>
                    <a:pt x="2277" y="39"/>
                  </a:lnTo>
                  <a:lnTo>
                    <a:pt x="2263" y="0"/>
                  </a:lnTo>
                  <a:lnTo>
                    <a:pt x="2290" y="0"/>
                  </a:lnTo>
                  <a:lnTo>
                    <a:pt x="2299" y="19"/>
                  </a:lnTo>
                  <a:lnTo>
                    <a:pt x="2344" y="0"/>
                  </a:lnTo>
                  <a:lnTo>
                    <a:pt x="2501" y="0"/>
                  </a:lnTo>
                  <a:lnTo>
                    <a:pt x="2517" y="14"/>
                  </a:lnTo>
                  <a:lnTo>
                    <a:pt x="2598" y="24"/>
                  </a:lnTo>
                  <a:lnTo>
                    <a:pt x="2584" y="65"/>
                  </a:lnTo>
                  <a:lnTo>
                    <a:pt x="2552" y="92"/>
                  </a:lnTo>
                  <a:lnTo>
                    <a:pt x="2556" y="157"/>
                  </a:lnTo>
                  <a:lnTo>
                    <a:pt x="2548" y="182"/>
                  </a:lnTo>
                  <a:lnTo>
                    <a:pt x="2548" y="220"/>
                  </a:lnTo>
                  <a:lnTo>
                    <a:pt x="2560" y="239"/>
                  </a:lnTo>
                  <a:lnTo>
                    <a:pt x="2596" y="250"/>
                  </a:lnTo>
                  <a:lnTo>
                    <a:pt x="2593" y="219"/>
                  </a:lnTo>
                  <a:lnTo>
                    <a:pt x="2618" y="208"/>
                  </a:lnTo>
                  <a:lnTo>
                    <a:pt x="2619" y="168"/>
                  </a:lnTo>
                  <a:lnTo>
                    <a:pt x="2596" y="85"/>
                  </a:lnTo>
                  <a:lnTo>
                    <a:pt x="2616" y="35"/>
                  </a:lnTo>
                  <a:lnTo>
                    <a:pt x="2607" y="0"/>
                  </a:lnTo>
                  <a:lnTo>
                    <a:pt x="4694" y="0"/>
                  </a:lnTo>
                  <a:lnTo>
                    <a:pt x="4700" y="27"/>
                  </a:lnTo>
                  <a:lnTo>
                    <a:pt x="4712" y="24"/>
                  </a:lnTo>
                  <a:lnTo>
                    <a:pt x="4751" y="112"/>
                  </a:lnTo>
                  <a:lnTo>
                    <a:pt x="4796" y="129"/>
                  </a:lnTo>
                  <a:lnTo>
                    <a:pt x="4813" y="161"/>
                  </a:lnTo>
                  <a:lnTo>
                    <a:pt x="4869" y="0"/>
                  </a:lnTo>
                  <a:lnTo>
                    <a:pt x="4889" y="0"/>
                  </a:lnTo>
                  <a:lnTo>
                    <a:pt x="4921" y="60"/>
                  </a:lnTo>
                  <a:lnTo>
                    <a:pt x="5009" y="27"/>
                  </a:lnTo>
                  <a:lnTo>
                    <a:pt x="5045" y="45"/>
                  </a:lnTo>
                  <a:lnTo>
                    <a:pt x="5119" y="97"/>
                  </a:lnTo>
                  <a:lnTo>
                    <a:pt x="5189" y="45"/>
                  </a:lnTo>
                  <a:lnTo>
                    <a:pt x="5212" y="55"/>
                  </a:lnTo>
                  <a:lnTo>
                    <a:pt x="5201" y="11"/>
                  </a:lnTo>
                  <a:lnTo>
                    <a:pt x="5205" y="0"/>
                  </a:lnTo>
                  <a:lnTo>
                    <a:pt x="5641" y="0"/>
                  </a:lnTo>
                  <a:lnTo>
                    <a:pt x="5629" y="21"/>
                  </a:lnTo>
                  <a:lnTo>
                    <a:pt x="5685" y="30"/>
                  </a:lnTo>
                  <a:lnTo>
                    <a:pt x="5707" y="64"/>
                  </a:lnTo>
                  <a:lnTo>
                    <a:pt x="5749" y="55"/>
                  </a:lnTo>
                  <a:lnTo>
                    <a:pt x="5783" y="95"/>
                  </a:lnTo>
                  <a:lnTo>
                    <a:pt x="5756" y="123"/>
                  </a:lnTo>
                  <a:lnTo>
                    <a:pt x="5793" y="148"/>
                  </a:lnTo>
                  <a:lnTo>
                    <a:pt x="5893" y="121"/>
                  </a:lnTo>
                  <a:lnTo>
                    <a:pt x="6083" y="126"/>
                  </a:lnTo>
                  <a:lnTo>
                    <a:pt x="6135" y="200"/>
                  </a:lnTo>
                  <a:lnTo>
                    <a:pt x="6122" y="282"/>
                  </a:lnTo>
                  <a:lnTo>
                    <a:pt x="6149" y="293"/>
                  </a:lnTo>
                  <a:lnTo>
                    <a:pt x="6193" y="313"/>
                  </a:lnTo>
                  <a:lnTo>
                    <a:pt x="6194" y="338"/>
                  </a:lnTo>
                  <a:lnTo>
                    <a:pt x="6321" y="285"/>
                  </a:lnTo>
                  <a:lnTo>
                    <a:pt x="6333" y="307"/>
                  </a:lnTo>
                  <a:lnTo>
                    <a:pt x="6451" y="326"/>
                  </a:lnTo>
                  <a:lnTo>
                    <a:pt x="6493" y="287"/>
                  </a:lnTo>
                  <a:lnTo>
                    <a:pt x="6513" y="312"/>
                  </a:lnTo>
                  <a:lnTo>
                    <a:pt x="6516" y="359"/>
                  </a:lnTo>
                  <a:lnTo>
                    <a:pt x="6599" y="418"/>
                  </a:lnTo>
                  <a:lnTo>
                    <a:pt x="6643" y="375"/>
                  </a:lnTo>
                  <a:lnTo>
                    <a:pt x="6624" y="313"/>
                  </a:lnTo>
                  <a:lnTo>
                    <a:pt x="6599" y="307"/>
                  </a:lnTo>
                  <a:lnTo>
                    <a:pt x="6618" y="292"/>
                  </a:lnTo>
                  <a:lnTo>
                    <a:pt x="6618" y="254"/>
                  </a:lnTo>
                  <a:lnTo>
                    <a:pt x="6624" y="250"/>
                  </a:lnTo>
                  <a:lnTo>
                    <a:pt x="6867" y="273"/>
                  </a:lnTo>
                  <a:lnTo>
                    <a:pt x="6983" y="333"/>
                  </a:lnTo>
                  <a:lnTo>
                    <a:pt x="7059" y="398"/>
                  </a:lnTo>
                  <a:lnTo>
                    <a:pt x="7059" y="399"/>
                  </a:lnTo>
                  <a:lnTo>
                    <a:pt x="7107" y="418"/>
                  </a:lnTo>
                  <a:lnTo>
                    <a:pt x="7115" y="446"/>
                  </a:lnTo>
                  <a:lnTo>
                    <a:pt x="7141" y="457"/>
                  </a:lnTo>
                  <a:lnTo>
                    <a:pt x="7144" y="482"/>
                  </a:lnTo>
                  <a:lnTo>
                    <a:pt x="7161" y="474"/>
                  </a:lnTo>
                  <a:lnTo>
                    <a:pt x="7178" y="483"/>
                  </a:lnTo>
                  <a:lnTo>
                    <a:pt x="7184" y="499"/>
                  </a:lnTo>
                  <a:lnTo>
                    <a:pt x="7197" y="499"/>
                  </a:lnTo>
                  <a:lnTo>
                    <a:pt x="7201" y="511"/>
                  </a:lnTo>
                  <a:lnTo>
                    <a:pt x="7192" y="519"/>
                  </a:lnTo>
                  <a:lnTo>
                    <a:pt x="7234" y="531"/>
                  </a:lnTo>
                  <a:lnTo>
                    <a:pt x="7233" y="542"/>
                  </a:lnTo>
                  <a:lnTo>
                    <a:pt x="7220" y="551"/>
                  </a:lnTo>
                  <a:lnTo>
                    <a:pt x="7268" y="579"/>
                  </a:lnTo>
                  <a:lnTo>
                    <a:pt x="7245" y="542"/>
                  </a:lnTo>
                  <a:lnTo>
                    <a:pt x="7270" y="551"/>
                  </a:lnTo>
                  <a:lnTo>
                    <a:pt x="7274" y="570"/>
                  </a:lnTo>
                  <a:lnTo>
                    <a:pt x="7294" y="585"/>
                  </a:lnTo>
                  <a:lnTo>
                    <a:pt x="7296" y="596"/>
                  </a:lnTo>
                  <a:lnTo>
                    <a:pt x="7287" y="587"/>
                  </a:lnTo>
                  <a:lnTo>
                    <a:pt x="7302" y="639"/>
                  </a:lnTo>
                  <a:lnTo>
                    <a:pt x="7301" y="659"/>
                  </a:lnTo>
                  <a:lnTo>
                    <a:pt x="7316" y="671"/>
                  </a:lnTo>
                  <a:lnTo>
                    <a:pt x="7316" y="686"/>
                  </a:lnTo>
                  <a:lnTo>
                    <a:pt x="7335" y="688"/>
                  </a:lnTo>
                  <a:lnTo>
                    <a:pt x="7333" y="709"/>
                  </a:lnTo>
                  <a:lnTo>
                    <a:pt x="7344" y="703"/>
                  </a:lnTo>
                  <a:lnTo>
                    <a:pt x="7345" y="686"/>
                  </a:lnTo>
                  <a:lnTo>
                    <a:pt x="7327" y="676"/>
                  </a:lnTo>
                  <a:lnTo>
                    <a:pt x="7331" y="635"/>
                  </a:lnTo>
                  <a:lnTo>
                    <a:pt x="7319" y="634"/>
                  </a:lnTo>
                  <a:lnTo>
                    <a:pt x="7310" y="626"/>
                  </a:lnTo>
                  <a:lnTo>
                    <a:pt x="7324" y="624"/>
                  </a:lnTo>
                  <a:lnTo>
                    <a:pt x="7344" y="632"/>
                  </a:lnTo>
                  <a:lnTo>
                    <a:pt x="7345" y="615"/>
                  </a:lnTo>
                  <a:lnTo>
                    <a:pt x="7368" y="629"/>
                  </a:lnTo>
                  <a:lnTo>
                    <a:pt x="7358" y="639"/>
                  </a:lnTo>
                  <a:lnTo>
                    <a:pt x="7365" y="652"/>
                  </a:lnTo>
                  <a:lnTo>
                    <a:pt x="7372" y="646"/>
                  </a:lnTo>
                  <a:lnTo>
                    <a:pt x="7370" y="634"/>
                  </a:lnTo>
                  <a:lnTo>
                    <a:pt x="7395" y="646"/>
                  </a:lnTo>
                  <a:lnTo>
                    <a:pt x="7395" y="630"/>
                  </a:lnTo>
                  <a:lnTo>
                    <a:pt x="7438" y="639"/>
                  </a:lnTo>
                  <a:lnTo>
                    <a:pt x="7457" y="676"/>
                  </a:lnTo>
                  <a:lnTo>
                    <a:pt x="7495" y="712"/>
                  </a:lnTo>
                  <a:lnTo>
                    <a:pt x="7489" y="720"/>
                  </a:lnTo>
                  <a:lnTo>
                    <a:pt x="7494" y="725"/>
                  </a:lnTo>
                  <a:lnTo>
                    <a:pt x="7502" y="715"/>
                  </a:lnTo>
                  <a:lnTo>
                    <a:pt x="7509" y="728"/>
                  </a:lnTo>
                  <a:lnTo>
                    <a:pt x="7533" y="735"/>
                  </a:lnTo>
                  <a:lnTo>
                    <a:pt x="7494" y="756"/>
                  </a:lnTo>
                  <a:lnTo>
                    <a:pt x="7491" y="791"/>
                  </a:lnTo>
                  <a:lnTo>
                    <a:pt x="7457" y="766"/>
                  </a:lnTo>
                  <a:lnTo>
                    <a:pt x="7453" y="773"/>
                  </a:lnTo>
                  <a:lnTo>
                    <a:pt x="7455" y="786"/>
                  </a:lnTo>
                  <a:lnTo>
                    <a:pt x="7469" y="793"/>
                  </a:lnTo>
                  <a:lnTo>
                    <a:pt x="7472" y="802"/>
                  </a:lnTo>
                  <a:lnTo>
                    <a:pt x="7469" y="807"/>
                  </a:lnTo>
                  <a:lnTo>
                    <a:pt x="7431" y="803"/>
                  </a:lnTo>
                  <a:lnTo>
                    <a:pt x="7419" y="813"/>
                  </a:lnTo>
                  <a:lnTo>
                    <a:pt x="7418" y="832"/>
                  </a:lnTo>
                  <a:lnTo>
                    <a:pt x="7415" y="835"/>
                  </a:lnTo>
                  <a:lnTo>
                    <a:pt x="7424" y="852"/>
                  </a:lnTo>
                  <a:lnTo>
                    <a:pt x="7376" y="881"/>
                  </a:lnTo>
                  <a:lnTo>
                    <a:pt x="7392" y="884"/>
                  </a:lnTo>
                  <a:lnTo>
                    <a:pt x="7382" y="895"/>
                  </a:lnTo>
                  <a:lnTo>
                    <a:pt x="7398" y="896"/>
                  </a:lnTo>
                  <a:lnTo>
                    <a:pt x="7410" y="920"/>
                  </a:lnTo>
                  <a:lnTo>
                    <a:pt x="7385" y="918"/>
                  </a:lnTo>
                  <a:lnTo>
                    <a:pt x="7387" y="932"/>
                  </a:lnTo>
                  <a:lnTo>
                    <a:pt x="7381" y="938"/>
                  </a:lnTo>
                  <a:lnTo>
                    <a:pt x="7362" y="932"/>
                  </a:lnTo>
                  <a:lnTo>
                    <a:pt x="7370" y="910"/>
                  </a:lnTo>
                  <a:lnTo>
                    <a:pt x="7365" y="904"/>
                  </a:lnTo>
                  <a:lnTo>
                    <a:pt x="7362" y="925"/>
                  </a:lnTo>
                  <a:lnTo>
                    <a:pt x="7355" y="930"/>
                  </a:lnTo>
                  <a:lnTo>
                    <a:pt x="7345" y="926"/>
                  </a:lnTo>
                  <a:lnTo>
                    <a:pt x="7347" y="915"/>
                  </a:lnTo>
                  <a:lnTo>
                    <a:pt x="7333" y="921"/>
                  </a:lnTo>
                  <a:lnTo>
                    <a:pt x="7322" y="904"/>
                  </a:lnTo>
                  <a:lnTo>
                    <a:pt x="7327" y="900"/>
                  </a:lnTo>
                  <a:lnTo>
                    <a:pt x="7297" y="886"/>
                  </a:lnTo>
                  <a:lnTo>
                    <a:pt x="7304" y="878"/>
                  </a:lnTo>
                  <a:lnTo>
                    <a:pt x="7305" y="864"/>
                  </a:lnTo>
                  <a:lnTo>
                    <a:pt x="7302" y="866"/>
                  </a:lnTo>
                  <a:lnTo>
                    <a:pt x="7302" y="879"/>
                  </a:lnTo>
                  <a:lnTo>
                    <a:pt x="7291" y="872"/>
                  </a:lnTo>
                  <a:lnTo>
                    <a:pt x="7293" y="887"/>
                  </a:lnTo>
                  <a:lnTo>
                    <a:pt x="7270" y="883"/>
                  </a:lnTo>
                  <a:lnTo>
                    <a:pt x="7246" y="853"/>
                  </a:lnTo>
                  <a:lnTo>
                    <a:pt x="7245" y="810"/>
                  </a:lnTo>
                  <a:lnTo>
                    <a:pt x="7218" y="793"/>
                  </a:lnTo>
                  <a:lnTo>
                    <a:pt x="7163" y="805"/>
                  </a:lnTo>
                  <a:lnTo>
                    <a:pt x="7127" y="796"/>
                  </a:lnTo>
                  <a:lnTo>
                    <a:pt x="7123" y="771"/>
                  </a:lnTo>
                  <a:lnTo>
                    <a:pt x="7118" y="769"/>
                  </a:lnTo>
                  <a:lnTo>
                    <a:pt x="7104" y="740"/>
                  </a:lnTo>
                  <a:lnTo>
                    <a:pt x="7123" y="737"/>
                  </a:lnTo>
                  <a:lnTo>
                    <a:pt x="7124" y="706"/>
                  </a:lnTo>
                  <a:lnTo>
                    <a:pt x="7106" y="731"/>
                  </a:lnTo>
                  <a:lnTo>
                    <a:pt x="7096" y="708"/>
                  </a:lnTo>
                  <a:lnTo>
                    <a:pt x="7085" y="709"/>
                  </a:lnTo>
                  <a:lnTo>
                    <a:pt x="7087" y="732"/>
                  </a:lnTo>
                  <a:lnTo>
                    <a:pt x="7059" y="734"/>
                  </a:lnTo>
                  <a:lnTo>
                    <a:pt x="7059" y="741"/>
                  </a:lnTo>
                  <a:lnTo>
                    <a:pt x="7064" y="762"/>
                  </a:lnTo>
                  <a:lnTo>
                    <a:pt x="7089" y="786"/>
                  </a:lnTo>
                  <a:lnTo>
                    <a:pt x="7089" y="799"/>
                  </a:lnTo>
                  <a:lnTo>
                    <a:pt x="7059" y="848"/>
                  </a:lnTo>
                  <a:lnTo>
                    <a:pt x="7059" y="852"/>
                  </a:lnTo>
                  <a:lnTo>
                    <a:pt x="6992" y="904"/>
                  </a:lnTo>
                  <a:lnTo>
                    <a:pt x="6938" y="889"/>
                  </a:lnTo>
                  <a:lnTo>
                    <a:pt x="6945" y="926"/>
                  </a:lnTo>
                  <a:lnTo>
                    <a:pt x="6971" y="941"/>
                  </a:lnTo>
                  <a:lnTo>
                    <a:pt x="6980" y="929"/>
                  </a:lnTo>
                  <a:lnTo>
                    <a:pt x="6991" y="960"/>
                  </a:lnTo>
                  <a:lnTo>
                    <a:pt x="6996" y="971"/>
                  </a:lnTo>
                  <a:lnTo>
                    <a:pt x="7004" y="1026"/>
                  </a:lnTo>
                  <a:lnTo>
                    <a:pt x="7031" y="1062"/>
                  </a:lnTo>
                  <a:lnTo>
                    <a:pt x="7011" y="1067"/>
                  </a:lnTo>
                  <a:lnTo>
                    <a:pt x="7034" y="1096"/>
                  </a:lnTo>
                  <a:lnTo>
                    <a:pt x="7011" y="1136"/>
                  </a:lnTo>
                  <a:lnTo>
                    <a:pt x="6938" y="1113"/>
                  </a:lnTo>
                  <a:lnTo>
                    <a:pt x="6929" y="1113"/>
                  </a:lnTo>
                  <a:lnTo>
                    <a:pt x="6830" y="1155"/>
                  </a:lnTo>
                  <a:lnTo>
                    <a:pt x="6827" y="1172"/>
                  </a:lnTo>
                  <a:lnTo>
                    <a:pt x="6774" y="1203"/>
                  </a:lnTo>
                  <a:lnTo>
                    <a:pt x="6757" y="1194"/>
                  </a:lnTo>
                  <a:lnTo>
                    <a:pt x="6742" y="1226"/>
                  </a:lnTo>
                  <a:lnTo>
                    <a:pt x="6706" y="1246"/>
                  </a:lnTo>
                  <a:lnTo>
                    <a:pt x="6706" y="1263"/>
                  </a:lnTo>
                  <a:lnTo>
                    <a:pt x="6621" y="1319"/>
                  </a:lnTo>
                  <a:lnTo>
                    <a:pt x="6612" y="1365"/>
                  </a:lnTo>
                  <a:lnTo>
                    <a:pt x="6567" y="1313"/>
                  </a:lnTo>
                  <a:lnTo>
                    <a:pt x="6511" y="1300"/>
                  </a:lnTo>
                  <a:lnTo>
                    <a:pt x="6457" y="1322"/>
                  </a:lnTo>
                  <a:lnTo>
                    <a:pt x="6420" y="1376"/>
                  </a:lnTo>
                  <a:lnTo>
                    <a:pt x="6420" y="1311"/>
                  </a:lnTo>
                  <a:lnTo>
                    <a:pt x="6371" y="1353"/>
                  </a:lnTo>
                  <a:lnTo>
                    <a:pt x="6366" y="1376"/>
                  </a:lnTo>
                  <a:lnTo>
                    <a:pt x="6346" y="1356"/>
                  </a:lnTo>
                  <a:lnTo>
                    <a:pt x="6298" y="1372"/>
                  </a:lnTo>
                  <a:lnTo>
                    <a:pt x="6281" y="1443"/>
                  </a:lnTo>
                  <a:lnTo>
                    <a:pt x="6269" y="1443"/>
                  </a:lnTo>
                  <a:lnTo>
                    <a:pt x="6240" y="1492"/>
                  </a:lnTo>
                  <a:lnTo>
                    <a:pt x="6227" y="1545"/>
                  </a:lnTo>
                  <a:lnTo>
                    <a:pt x="6242" y="1562"/>
                  </a:lnTo>
                  <a:lnTo>
                    <a:pt x="6257" y="1543"/>
                  </a:lnTo>
                  <a:lnTo>
                    <a:pt x="6282" y="1558"/>
                  </a:lnTo>
                  <a:lnTo>
                    <a:pt x="6261" y="1610"/>
                  </a:lnTo>
                  <a:lnTo>
                    <a:pt x="6262" y="1648"/>
                  </a:lnTo>
                  <a:lnTo>
                    <a:pt x="6282" y="1656"/>
                  </a:lnTo>
                  <a:lnTo>
                    <a:pt x="6286" y="1685"/>
                  </a:lnTo>
                  <a:lnTo>
                    <a:pt x="6273" y="1709"/>
                  </a:lnTo>
                  <a:lnTo>
                    <a:pt x="6257" y="1689"/>
                  </a:lnTo>
                  <a:lnTo>
                    <a:pt x="6271" y="1663"/>
                  </a:lnTo>
                  <a:lnTo>
                    <a:pt x="6239" y="1676"/>
                  </a:lnTo>
                  <a:lnTo>
                    <a:pt x="6242" y="1685"/>
                  </a:lnTo>
                  <a:lnTo>
                    <a:pt x="6244" y="1692"/>
                  </a:lnTo>
                  <a:lnTo>
                    <a:pt x="6223" y="1712"/>
                  </a:lnTo>
                  <a:lnTo>
                    <a:pt x="6211" y="1748"/>
                  </a:lnTo>
                  <a:lnTo>
                    <a:pt x="6231" y="1812"/>
                  </a:lnTo>
                  <a:lnTo>
                    <a:pt x="6208" y="1829"/>
                  </a:lnTo>
                  <a:lnTo>
                    <a:pt x="6179" y="1823"/>
                  </a:lnTo>
                  <a:lnTo>
                    <a:pt x="6131" y="1866"/>
                  </a:lnTo>
                  <a:lnTo>
                    <a:pt x="6135" y="1933"/>
                  </a:lnTo>
                  <a:lnTo>
                    <a:pt x="6122" y="1927"/>
                  </a:lnTo>
                  <a:lnTo>
                    <a:pt x="6081" y="1955"/>
                  </a:lnTo>
                  <a:lnTo>
                    <a:pt x="6066" y="1978"/>
                  </a:lnTo>
                  <a:lnTo>
                    <a:pt x="6056" y="2029"/>
                  </a:lnTo>
                  <a:lnTo>
                    <a:pt x="5990" y="2102"/>
                  </a:lnTo>
                  <a:lnTo>
                    <a:pt x="5937" y="1815"/>
                  </a:lnTo>
                  <a:lnTo>
                    <a:pt x="5934" y="1712"/>
                  </a:lnTo>
                  <a:lnTo>
                    <a:pt x="5947" y="1650"/>
                  </a:lnTo>
                  <a:lnTo>
                    <a:pt x="5988" y="1616"/>
                  </a:lnTo>
                  <a:lnTo>
                    <a:pt x="5998" y="1582"/>
                  </a:lnTo>
                  <a:lnTo>
                    <a:pt x="5993" y="1554"/>
                  </a:lnTo>
                  <a:lnTo>
                    <a:pt x="6018" y="1558"/>
                  </a:lnTo>
                  <a:lnTo>
                    <a:pt x="6063" y="1532"/>
                  </a:lnTo>
                  <a:lnTo>
                    <a:pt x="6157" y="1402"/>
                  </a:lnTo>
                  <a:lnTo>
                    <a:pt x="6220" y="1342"/>
                  </a:lnTo>
                  <a:lnTo>
                    <a:pt x="6227" y="1317"/>
                  </a:lnTo>
                  <a:lnTo>
                    <a:pt x="6307" y="1277"/>
                  </a:lnTo>
                  <a:lnTo>
                    <a:pt x="6301" y="1257"/>
                  </a:lnTo>
                  <a:lnTo>
                    <a:pt x="6313" y="1240"/>
                  </a:lnTo>
                  <a:lnTo>
                    <a:pt x="6329" y="1147"/>
                  </a:lnTo>
                  <a:lnTo>
                    <a:pt x="6366" y="1118"/>
                  </a:lnTo>
                  <a:lnTo>
                    <a:pt x="6340" y="1101"/>
                  </a:lnTo>
                  <a:lnTo>
                    <a:pt x="6290" y="1127"/>
                  </a:lnTo>
                  <a:lnTo>
                    <a:pt x="6274" y="1189"/>
                  </a:lnTo>
                  <a:lnTo>
                    <a:pt x="6286" y="1200"/>
                  </a:lnTo>
                  <a:lnTo>
                    <a:pt x="6279" y="1214"/>
                  </a:lnTo>
                  <a:lnTo>
                    <a:pt x="6265" y="1198"/>
                  </a:lnTo>
                  <a:lnTo>
                    <a:pt x="6245" y="1208"/>
                  </a:lnTo>
                  <a:lnTo>
                    <a:pt x="6146" y="1306"/>
                  </a:lnTo>
                  <a:lnTo>
                    <a:pt x="6156" y="1265"/>
                  </a:lnTo>
                  <a:lnTo>
                    <a:pt x="6129" y="1268"/>
                  </a:lnTo>
                  <a:lnTo>
                    <a:pt x="6137" y="1254"/>
                  </a:lnTo>
                  <a:lnTo>
                    <a:pt x="6132" y="1235"/>
                  </a:lnTo>
                  <a:lnTo>
                    <a:pt x="6154" y="1174"/>
                  </a:lnTo>
                  <a:lnTo>
                    <a:pt x="6129" y="1200"/>
                  </a:lnTo>
                  <a:lnTo>
                    <a:pt x="6092" y="1175"/>
                  </a:lnTo>
                  <a:lnTo>
                    <a:pt x="6008" y="1201"/>
                  </a:lnTo>
                  <a:lnTo>
                    <a:pt x="5868" y="1376"/>
                  </a:lnTo>
                  <a:lnTo>
                    <a:pt x="5874" y="1396"/>
                  </a:lnTo>
                  <a:lnTo>
                    <a:pt x="5869" y="1407"/>
                  </a:lnTo>
                  <a:lnTo>
                    <a:pt x="5910" y="1421"/>
                  </a:lnTo>
                  <a:lnTo>
                    <a:pt x="5911" y="1436"/>
                  </a:lnTo>
                  <a:lnTo>
                    <a:pt x="5900" y="1440"/>
                  </a:lnTo>
                  <a:lnTo>
                    <a:pt x="5843" y="1433"/>
                  </a:lnTo>
                  <a:lnTo>
                    <a:pt x="5807" y="1460"/>
                  </a:lnTo>
                  <a:lnTo>
                    <a:pt x="5792" y="1448"/>
                  </a:lnTo>
                  <a:lnTo>
                    <a:pt x="5741" y="1465"/>
                  </a:lnTo>
                  <a:lnTo>
                    <a:pt x="5729" y="1443"/>
                  </a:lnTo>
                  <a:lnTo>
                    <a:pt x="5776" y="1427"/>
                  </a:lnTo>
                  <a:lnTo>
                    <a:pt x="5741" y="1401"/>
                  </a:lnTo>
                  <a:lnTo>
                    <a:pt x="5717" y="1410"/>
                  </a:lnTo>
                  <a:lnTo>
                    <a:pt x="5640" y="1385"/>
                  </a:lnTo>
                  <a:lnTo>
                    <a:pt x="5631" y="1392"/>
                  </a:lnTo>
                  <a:lnTo>
                    <a:pt x="5636" y="1409"/>
                  </a:lnTo>
                  <a:lnTo>
                    <a:pt x="5617" y="1412"/>
                  </a:lnTo>
                  <a:lnTo>
                    <a:pt x="5624" y="1427"/>
                  </a:lnTo>
                  <a:lnTo>
                    <a:pt x="5612" y="1432"/>
                  </a:lnTo>
                  <a:lnTo>
                    <a:pt x="5599" y="1418"/>
                  </a:lnTo>
                  <a:lnTo>
                    <a:pt x="5561" y="1429"/>
                  </a:lnTo>
                  <a:lnTo>
                    <a:pt x="5512" y="1410"/>
                  </a:lnTo>
                  <a:lnTo>
                    <a:pt x="5495" y="1436"/>
                  </a:lnTo>
                  <a:lnTo>
                    <a:pt x="5468" y="1415"/>
                  </a:lnTo>
                  <a:lnTo>
                    <a:pt x="5360" y="1421"/>
                  </a:lnTo>
                  <a:lnTo>
                    <a:pt x="5320" y="1443"/>
                  </a:lnTo>
                  <a:lnTo>
                    <a:pt x="5253" y="1514"/>
                  </a:lnTo>
                  <a:lnTo>
                    <a:pt x="5231" y="1556"/>
                  </a:lnTo>
                  <a:lnTo>
                    <a:pt x="5141" y="1641"/>
                  </a:lnTo>
                  <a:lnTo>
                    <a:pt x="5109" y="1695"/>
                  </a:lnTo>
                  <a:lnTo>
                    <a:pt x="4997" y="1794"/>
                  </a:lnTo>
                  <a:lnTo>
                    <a:pt x="4994" y="1811"/>
                  </a:lnTo>
                  <a:lnTo>
                    <a:pt x="5017" y="1823"/>
                  </a:lnTo>
                  <a:lnTo>
                    <a:pt x="5065" y="1820"/>
                  </a:lnTo>
                  <a:lnTo>
                    <a:pt x="5067" y="1887"/>
                  </a:lnTo>
                  <a:lnTo>
                    <a:pt x="5084" y="1873"/>
                  </a:lnTo>
                  <a:lnTo>
                    <a:pt x="5085" y="1851"/>
                  </a:lnTo>
                  <a:lnTo>
                    <a:pt x="5105" y="1844"/>
                  </a:lnTo>
                  <a:lnTo>
                    <a:pt x="5092" y="1859"/>
                  </a:lnTo>
                  <a:lnTo>
                    <a:pt x="5107" y="1878"/>
                  </a:lnTo>
                  <a:lnTo>
                    <a:pt x="5088" y="1900"/>
                  </a:lnTo>
                  <a:lnTo>
                    <a:pt x="5130" y="1891"/>
                  </a:lnTo>
                  <a:lnTo>
                    <a:pt x="5145" y="1873"/>
                  </a:lnTo>
                  <a:lnTo>
                    <a:pt x="5138" y="1905"/>
                  </a:lnTo>
                  <a:lnTo>
                    <a:pt x="5153" y="1883"/>
                  </a:lnTo>
                  <a:lnTo>
                    <a:pt x="5156" y="1844"/>
                  </a:lnTo>
                  <a:lnTo>
                    <a:pt x="5204" y="1848"/>
                  </a:lnTo>
                  <a:lnTo>
                    <a:pt x="5229" y="1887"/>
                  </a:lnTo>
                  <a:lnTo>
                    <a:pt x="5278" y="1922"/>
                  </a:lnTo>
                  <a:lnTo>
                    <a:pt x="5268" y="1942"/>
                  </a:lnTo>
                  <a:lnTo>
                    <a:pt x="5210" y="1930"/>
                  </a:lnTo>
                  <a:lnTo>
                    <a:pt x="5266" y="1952"/>
                  </a:lnTo>
                  <a:lnTo>
                    <a:pt x="5272" y="1975"/>
                  </a:lnTo>
                  <a:lnTo>
                    <a:pt x="5266" y="1989"/>
                  </a:lnTo>
                  <a:lnTo>
                    <a:pt x="5282" y="2006"/>
                  </a:lnTo>
                  <a:lnTo>
                    <a:pt x="5252" y="2063"/>
                  </a:lnTo>
                  <a:lnTo>
                    <a:pt x="5236" y="2113"/>
                  </a:lnTo>
                  <a:lnTo>
                    <a:pt x="5246" y="2164"/>
                  </a:lnTo>
                  <a:lnTo>
                    <a:pt x="5227" y="2274"/>
                  </a:lnTo>
                  <a:lnTo>
                    <a:pt x="5148" y="2377"/>
                  </a:lnTo>
                  <a:lnTo>
                    <a:pt x="5111" y="2452"/>
                  </a:lnTo>
                  <a:lnTo>
                    <a:pt x="4987" y="2606"/>
                  </a:lnTo>
                  <a:lnTo>
                    <a:pt x="4906" y="2651"/>
                  </a:lnTo>
                  <a:lnTo>
                    <a:pt x="4864" y="2642"/>
                  </a:lnTo>
                  <a:lnTo>
                    <a:pt x="4862" y="2616"/>
                  </a:lnTo>
                  <a:lnTo>
                    <a:pt x="4847" y="2626"/>
                  </a:lnTo>
                  <a:lnTo>
                    <a:pt x="4839" y="2606"/>
                  </a:lnTo>
                  <a:lnTo>
                    <a:pt x="4811" y="2657"/>
                  </a:lnTo>
                  <a:lnTo>
                    <a:pt x="4788" y="2657"/>
                  </a:lnTo>
                  <a:lnTo>
                    <a:pt x="4791" y="2668"/>
                  </a:lnTo>
                  <a:lnTo>
                    <a:pt x="4784" y="2670"/>
                  </a:lnTo>
                  <a:lnTo>
                    <a:pt x="4780" y="2660"/>
                  </a:lnTo>
                  <a:lnTo>
                    <a:pt x="4780" y="2645"/>
                  </a:lnTo>
                  <a:lnTo>
                    <a:pt x="4811" y="2609"/>
                  </a:lnTo>
                  <a:lnTo>
                    <a:pt x="4811" y="2562"/>
                  </a:lnTo>
                  <a:lnTo>
                    <a:pt x="4799" y="2526"/>
                  </a:lnTo>
                  <a:lnTo>
                    <a:pt x="4839" y="2492"/>
                  </a:lnTo>
                  <a:lnTo>
                    <a:pt x="4882" y="2503"/>
                  </a:lnTo>
                  <a:lnTo>
                    <a:pt x="4887" y="2506"/>
                  </a:lnTo>
                  <a:lnTo>
                    <a:pt x="4898" y="2498"/>
                  </a:lnTo>
                  <a:lnTo>
                    <a:pt x="4927" y="2433"/>
                  </a:lnTo>
                  <a:lnTo>
                    <a:pt x="4950" y="2354"/>
                  </a:lnTo>
                  <a:lnTo>
                    <a:pt x="4970" y="2334"/>
                  </a:lnTo>
                  <a:lnTo>
                    <a:pt x="4975" y="2274"/>
                  </a:lnTo>
                  <a:lnTo>
                    <a:pt x="4867" y="2322"/>
                  </a:lnTo>
                  <a:lnTo>
                    <a:pt x="4850" y="2328"/>
                  </a:lnTo>
                  <a:lnTo>
                    <a:pt x="4805" y="2326"/>
                  </a:lnTo>
                  <a:lnTo>
                    <a:pt x="4777" y="2241"/>
                  </a:lnTo>
                  <a:lnTo>
                    <a:pt x="4728" y="2212"/>
                  </a:lnTo>
                  <a:lnTo>
                    <a:pt x="4712" y="2204"/>
                  </a:lnTo>
                  <a:lnTo>
                    <a:pt x="4636" y="2191"/>
                  </a:lnTo>
                  <a:lnTo>
                    <a:pt x="4636" y="2174"/>
                  </a:lnTo>
                  <a:lnTo>
                    <a:pt x="4621" y="2103"/>
                  </a:lnTo>
                  <a:lnTo>
                    <a:pt x="4584" y="2000"/>
                  </a:lnTo>
                  <a:lnTo>
                    <a:pt x="4550" y="1947"/>
                  </a:lnTo>
                  <a:lnTo>
                    <a:pt x="4496" y="1938"/>
                  </a:lnTo>
                  <a:lnTo>
                    <a:pt x="4457" y="1910"/>
                  </a:lnTo>
                  <a:lnTo>
                    <a:pt x="4362" y="1927"/>
                  </a:lnTo>
                  <a:lnTo>
                    <a:pt x="4332" y="1932"/>
                  </a:lnTo>
                  <a:lnTo>
                    <a:pt x="4291" y="1973"/>
                  </a:lnTo>
                  <a:lnTo>
                    <a:pt x="4291" y="1988"/>
                  </a:lnTo>
                  <a:lnTo>
                    <a:pt x="4319" y="1986"/>
                  </a:lnTo>
                  <a:lnTo>
                    <a:pt x="4324" y="2022"/>
                  </a:lnTo>
                  <a:lnTo>
                    <a:pt x="4288" y="2054"/>
                  </a:lnTo>
                  <a:lnTo>
                    <a:pt x="4254" y="2159"/>
                  </a:lnTo>
                  <a:lnTo>
                    <a:pt x="4191" y="2196"/>
                  </a:lnTo>
                  <a:lnTo>
                    <a:pt x="4121" y="2167"/>
                  </a:lnTo>
                  <a:lnTo>
                    <a:pt x="4092" y="2174"/>
                  </a:lnTo>
                  <a:lnTo>
                    <a:pt x="4039" y="2150"/>
                  </a:lnTo>
                  <a:lnTo>
                    <a:pt x="3966" y="2196"/>
                  </a:lnTo>
                  <a:lnTo>
                    <a:pt x="3868" y="2223"/>
                  </a:lnTo>
                  <a:lnTo>
                    <a:pt x="3770" y="2207"/>
                  </a:lnTo>
                  <a:lnTo>
                    <a:pt x="3736" y="2176"/>
                  </a:lnTo>
                  <a:lnTo>
                    <a:pt x="3626" y="2125"/>
                  </a:lnTo>
                  <a:lnTo>
                    <a:pt x="3602" y="2119"/>
                  </a:lnTo>
                  <a:lnTo>
                    <a:pt x="3532" y="2145"/>
                  </a:lnTo>
                  <a:lnTo>
                    <a:pt x="3505" y="2137"/>
                  </a:lnTo>
                  <a:lnTo>
                    <a:pt x="3468" y="2111"/>
                  </a:lnTo>
                  <a:lnTo>
                    <a:pt x="3456" y="2056"/>
                  </a:lnTo>
                  <a:lnTo>
                    <a:pt x="3332" y="2006"/>
                  </a:lnTo>
                  <a:lnTo>
                    <a:pt x="3270" y="2060"/>
                  </a:lnTo>
                  <a:lnTo>
                    <a:pt x="3281" y="2117"/>
                  </a:lnTo>
                  <a:lnTo>
                    <a:pt x="3273" y="2130"/>
                  </a:lnTo>
                  <a:lnTo>
                    <a:pt x="3275" y="2159"/>
                  </a:lnTo>
                  <a:lnTo>
                    <a:pt x="3267" y="2164"/>
                  </a:lnTo>
                  <a:lnTo>
                    <a:pt x="3131" y="2165"/>
                  </a:lnTo>
                  <a:lnTo>
                    <a:pt x="3102" y="2133"/>
                  </a:lnTo>
                  <a:lnTo>
                    <a:pt x="2990" y="2120"/>
                  </a:lnTo>
                  <a:lnTo>
                    <a:pt x="2830" y="2204"/>
                  </a:lnTo>
                  <a:lnTo>
                    <a:pt x="2806" y="2237"/>
                  </a:lnTo>
                  <a:lnTo>
                    <a:pt x="2789" y="2250"/>
                  </a:lnTo>
                  <a:lnTo>
                    <a:pt x="2769" y="2246"/>
                  </a:lnTo>
                  <a:lnTo>
                    <a:pt x="2775" y="2220"/>
                  </a:lnTo>
                  <a:lnTo>
                    <a:pt x="2750" y="2181"/>
                  </a:lnTo>
                  <a:lnTo>
                    <a:pt x="2732" y="2198"/>
                  </a:lnTo>
                  <a:lnTo>
                    <a:pt x="2686" y="2186"/>
                  </a:lnTo>
                  <a:lnTo>
                    <a:pt x="2607" y="2091"/>
                  </a:lnTo>
                  <a:lnTo>
                    <a:pt x="2565" y="2108"/>
                  </a:lnTo>
                  <a:lnTo>
                    <a:pt x="2511" y="2108"/>
                  </a:lnTo>
                  <a:lnTo>
                    <a:pt x="2501" y="2083"/>
                  </a:lnTo>
                  <a:lnTo>
                    <a:pt x="2479" y="2069"/>
                  </a:lnTo>
                  <a:lnTo>
                    <a:pt x="2449" y="2105"/>
                  </a:lnTo>
                  <a:lnTo>
                    <a:pt x="2349" y="1921"/>
                  </a:lnTo>
                  <a:lnTo>
                    <a:pt x="2285" y="1862"/>
                  </a:lnTo>
                  <a:lnTo>
                    <a:pt x="2282" y="1849"/>
                  </a:lnTo>
                  <a:lnTo>
                    <a:pt x="2298" y="1842"/>
                  </a:lnTo>
                  <a:lnTo>
                    <a:pt x="2294" y="1829"/>
                  </a:lnTo>
                  <a:lnTo>
                    <a:pt x="2240" y="1848"/>
                  </a:lnTo>
                  <a:lnTo>
                    <a:pt x="2188" y="1898"/>
                  </a:lnTo>
                  <a:lnTo>
                    <a:pt x="2141" y="1902"/>
                  </a:lnTo>
                  <a:lnTo>
                    <a:pt x="2135" y="1890"/>
                  </a:lnTo>
                  <a:lnTo>
                    <a:pt x="2154" y="1871"/>
                  </a:lnTo>
                  <a:lnTo>
                    <a:pt x="2152" y="1857"/>
                  </a:lnTo>
                  <a:lnTo>
                    <a:pt x="2137" y="1866"/>
                  </a:lnTo>
                  <a:lnTo>
                    <a:pt x="2107" y="1851"/>
                  </a:lnTo>
                  <a:lnTo>
                    <a:pt x="2099" y="1854"/>
                  </a:lnTo>
                  <a:lnTo>
                    <a:pt x="2107" y="1866"/>
                  </a:lnTo>
                  <a:lnTo>
                    <a:pt x="2093" y="1865"/>
                  </a:lnTo>
                  <a:lnTo>
                    <a:pt x="2095" y="1851"/>
                  </a:lnTo>
                  <a:lnTo>
                    <a:pt x="2079" y="1832"/>
                  </a:lnTo>
                  <a:lnTo>
                    <a:pt x="2078" y="1846"/>
                  </a:lnTo>
                  <a:lnTo>
                    <a:pt x="2037" y="1851"/>
                  </a:lnTo>
                  <a:lnTo>
                    <a:pt x="2030" y="1839"/>
                  </a:lnTo>
                  <a:lnTo>
                    <a:pt x="2042" y="1808"/>
                  </a:lnTo>
                  <a:lnTo>
                    <a:pt x="2032" y="1798"/>
                  </a:lnTo>
                  <a:lnTo>
                    <a:pt x="2027" y="1766"/>
                  </a:lnTo>
                  <a:lnTo>
                    <a:pt x="1937" y="1749"/>
                  </a:lnTo>
                  <a:lnTo>
                    <a:pt x="1903" y="1765"/>
                  </a:lnTo>
                  <a:lnTo>
                    <a:pt x="1900" y="1783"/>
                  </a:lnTo>
                  <a:lnTo>
                    <a:pt x="1771" y="1811"/>
                  </a:lnTo>
                  <a:lnTo>
                    <a:pt x="1744" y="1828"/>
                  </a:lnTo>
                  <a:lnTo>
                    <a:pt x="1708" y="1848"/>
                  </a:lnTo>
                  <a:lnTo>
                    <a:pt x="1691" y="1840"/>
                  </a:lnTo>
                  <a:lnTo>
                    <a:pt x="1640" y="1868"/>
                  </a:lnTo>
                  <a:lnTo>
                    <a:pt x="1566" y="1865"/>
                  </a:lnTo>
                  <a:lnTo>
                    <a:pt x="1576" y="1874"/>
                  </a:lnTo>
                  <a:lnTo>
                    <a:pt x="1570" y="1893"/>
                  </a:lnTo>
                  <a:lnTo>
                    <a:pt x="1593" y="1895"/>
                  </a:lnTo>
                  <a:lnTo>
                    <a:pt x="1576" y="1904"/>
                  </a:lnTo>
                  <a:lnTo>
                    <a:pt x="1580" y="1915"/>
                  </a:lnTo>
                  <a:lnTo>
                    <a:pt x="1623" y="1932"/>
                  </a:lnTo>
                  <a:lnTo>
                    <a:pt x="1573" y="1939"/>
                  </a:lnTo>
                  <a:lnTo>
                    <a:pt x="1555" y="1958"/>
                  </a:lnTo>
                  <a:lnTo>
                    <a:pt x="1570" y="1980"/>
                  </a:lnTo>
                  <a:lnTo>
                    <a:pt x="1566" y="1993"/>
                  </a:lnTo>
                  <a:lnTo>
                    <a:pt x="1524" y="2015"/>
                  </a:lnTo>
                  <a:lnTo>
                    <a:pt x="1539" y="2039"/>
                  </a:lnTo>
                  <a:lnTo>
                    <a:pt x="1570" y="2057"/>
                  </a:lnTo>
                  <a:lnTo>
                    <a:pt x="1595" y="2059"/>
                  </a:lnTo>
                  <a:lnTo>
                    <a:pt x="1598" y="2065"/>
                  </a:lnTo>
                  <a:lnTo>
                    <a:pt x="1587" y="2103"/>
                  </a:lnTo>
                  <a:lnTo>
                    <a:pt x="1567" y="2111"/>
                  </a:lnTo>
                  <a:lnTo>
                    <a:pt x="1526" y="2100"/>
                  </a:lnTo>
                  <a:lnTo>
                    <a:pt x="1497" y="2123"/>
                  </a:lnTo>
                  <a:lnTo>
                    <a:pt x="1468" y="2113"/>
                  </a:lnTo>
                  <a:lnTo>
                    <a:pt x="1441" y="2079"/>
                  </a:lnTo>
                  <a:lnTo>
                    <a:pt x="1417" y="2086"/>
                  </a:lnTo>
                  <a:lnTo>
                    <a:pt x="1405" y="2096"/>
                  </a:lnTo>
                  <a:lnTo>
                    <a:pt x="1372" y="2085"/>
                  </a:lnTo>
                  <a:lnTo>
                    <a:pt x="1324" y="2119"/>
                  </a:lnTo>
                  <a:lnTo>
                    <a:pt x="1284" y="2085"/>
                  </a:lnTo>
                  <a:lnTo>
                    <a:pt x="1273" y="2091"/>
                  </a:lnTo>
                  <a:lnTo>
                    <a:pt x="1277" y="2117"/>
                  </a:lnTo>
                  <a:lnTo>
                    <a:pt x="1270" y="2120"/>
                  </a:lnTo>
                  <a:lnTo>
                    <a:pt x="1255" y="2083"/>
                  </a:lnTo>
                  <a:lnTo>
                    <a:pt x="1224" y="2051"/>
                  </a:lnTo>
                  <a:lnTo>
                    <a:pt x="1179" y="2049"/>
                  </a:lnTo>
                  <a:lnTo>
                    <a:pt x="1168" y="2032"/>
                  </a:lnTo>
                  <a:lnTo>
                    <a:pt x="1150" y="2034"/>
                  </a:lnTo>
                  <a:lnTo>
                    <a:pt x="1140" y="2052"/>
                  </a:lnTo>
                  <a:lnTo>
                    <a:pt x="1117" y="2037"/>
                  </a:lnTo>
                  <a:lnTo>
                    <a:pt x="1092" y="2040"/>
                  </a:lnTo>
                  <a:lnTo>
                    <a:pt x="1070" y="2066"/>
                  </a:lnTo>
                  <a:lnTo>
                    <a:pt x="1035" y="2079"/>
                  </a:lnTo>
                  <a:lnTo>
                    <a:pt x="1029" y="2097"/>
                  </a:lnTo>
                  <a:lnTo>
                    <a:pt x="994" y="2114"/>
                  </a:lnTo>
                  <a:lnTo>
                    <a:pt x="1009" y="2161"/>
                  </a:lnTo>
                  <a:lnTo>
                    <a:pt x="986" y="2176"/>
                  </a:lnTo>
                  <a:lnTo>
                    <a:pt x="947" y="2123"/>
                  </a:lnTo>
                  <a:lnTo>
                    <a:pt x="938" y="2156"/>
                  </a:lnTo>
                  <a:lnTo>
                    <a:pt x="922" y="2167"/>
                  </a:lnTo>
                  <a:lnTo>
                    <a:pt x="914" y="2207"/>
                  </a:lnTo>
                  <a:lnTo>
                    <a:pt x="927" y="2221"/>
                  </a:lnTo>
                  <a:lnTo>
                    <a:pt x="911" y="2233"/>
                  </a:lnTo>
                  <a:lnTo>
                    <a:pt x="901" y="2271"/>
                  </a:lnTo>
                  <a:lnTo>
                    <a:pt x="925" y="2280"/>
                  </a:lnTo>
                  <a:lnTo>
                    <a:pt x="939" y="2320"/>
                  </a:lnTo>
                  <a:lnTo>
                    <a:pt x="973" y="2313"/>
                  </a:lnTo>
                  <a:lnTo>
                    <a:pt x="994" y="2339"/>
                  </a:lnTo>
                  <a:lnTo>
                    <a:pt x="1001" y="2385"/>
                  </a:lnTo>
                  <a:lnTo>
                    <a:pt x="977" y="2385"/>
                  </a:lnTo>
                  <a:lnTo>
                    <a:pt x="970" y="2397"/>
                  </a:lnTo>
                  <a:lnTo>
                    <a:pt x="1004" y="2418"/>
                  </a:lnTo>
                  <a:lnTo>
                    <a:pt x="987" y="2445"/>
                  </a:lnTo>
                  <a:lnTo>
                    <a:pt x="972" y="2447"/>
                  </a:lnTo>
                  <a:lnTo>
                    <a:pt x="964" y="2419"/>
                  </a:lnTo>
                  <a:lnTo>
                    <a:pt x="945" y="2414"/>
                  </a:lnTo>
                  <a:lnTo>
                    <a:pt x="953" y="2428"/>
                  </a:lnTo>
                  <a:lnTo>
                    <a:pt x="950" y="2455"/>
                  </a:lnTo>
                  <a:lnTo>
                    <a:pt x="944" y="2453"/>
                  </a:lnTo>
                  <a:lnTo>
                    <a:pt x="938" y="2484"/>
                  </a:lnTo>
                  <a:lnTo>
                    <a:pt x="910" y="2532"/>
                  </a:lnTo>
                  <a:lnTo>
                    <a:pt x="945" y="2589"/>
                  </a:lnTo>
                  <a:lnTo>
                    <a:pt x="952" y="2572"/>
                  </a:lnTo>
                  <a:lnTo>
                    <a:pt x="948" y="2623"/>
                  </a:lnTo>
                  <a:lnTo>
                    <a:pt x="989" y="2701"/>
                  </a:lnTo>
                  <a:lnTo>
                    <a:pt x="955" y="2736"/>
                  </a:lnTo>
                  <a:lnTo>
                    <a:pt x="935" y="2735"/>
                  </a:lnTo>
                  <a:lnTo>
                    <a:pt x="928" y="2714"/>
                  </a:lnTo>
                  <a:lnTo>
                    <a:pt x="894" y="2696"/>
                  </a:lnTo>
                  <a:lnTo>
                    <a:pt x="862" y="2676"/>
                  </a:lnTo>
                  <a:lnTo>
                    <a:pt x="862" y="2657"/>
                  </a:lnTo>
                  <a:lnTo>
                    <a:pt x="840" y="2645"/>
                  </a:lnTo>
                  <a:lnTo>
                    <a:pt x="783" y="2651"/>
                  </a:lnTo>
                  <a:lnTo>
                    <a:pt x="733" y="2614"/>
                  </a:lnTo>
                  <a:lnTo>
                    <a:pt x="678" y="2611"/>
                  </a:lnTo>
                  <a:lnTo>
                    <a:pt x="628" y="2591"/>
                  </a:lnTo>
                  <a:lnTo>
                    <a:pt x="594" y="2596"/>
                  </a:lnTo>
                  <a:lnTo>
                    <a:pt x="546" y="2554"/>
                  </a:lnTo>
                  <a:lnTo>
                    <a:pt x="481" y="2523"/>
                  </a:lnTo>
                  <a:lnTo>
                    <a:pt x="447" y="2489"/>
                  </a:lnTo>
                  <a:lnTo>
                    <a:pt x="458" y="2478"/>
                  </a:lnTo>
                  <a:lnTo>
                    <a:pt x="483" y="2478"/>
                  </a:lnTo>
                  <a:lnTo>
                    <a:pt x="508" y="2436"/>
                  </a:lnTo>
                  <a:lnTo>
                    <a:pt x="534" y="2431"/>
                  </a:lnTo>
                  <a:lnTo>
                    <a:pt x="500" y="2401"/>
                  </a:lnTo>
                  <a:lnTo>
                    <a:pt x="501" y="2393"/>
                  </a:lnTo>
                  <a:lnTo>
                    <a:pt x="535" y="2391"/>
                  </a:lnTo>
                  <a:lnTo>
                    <a:pt x="529" y="2380"/>
                  </a:lnTo>
                  <a:lnTo>
                    <a:pt x="572" y="2365"/>
                  </a:lnTo>
                  <a:lnTo>
                    <a:pt x="563" y="2354"/>
                  </a:lnTo>
                  <a:lnTo>
                    <a:pt x="520" y="2359"/>
                  </a:lnTo>
                  <a:lnTo>
                    <a:pt x="518" y="2339"/>
                  </a:lnTo>
                  <a:lnTo>
                    <a:pt x="551" y="2306"/>
                  </a:lnTo>
                  <a:lnTo>
                    <a:pt x="588" y="2311"/>
                  </a:lnTo>
                  <a:lnTo>
                    <a:pt x="596" y="2280"/>
                  </a:lnTo>
                  <a:lnTo>
                    <a:pt x="593" y="2264"/>
                  </a:lnTo>
                  <a:lnTo>
                    <a:pt x="586" y="2250"/>
                  </a:lnTo>
                  <a:lnTo>
                    <a:pt x="602" y="2240"/>
                  </a:lnTo>
                  <a:lnTo>
                    <a:pt x="588" y="2229"/>
                  </a:lnTo>
                  <a:lnTo>
                    <a:pt x="608" y="2212"/>
                  </a:lnTo>
                  <a:lnTo>
                    <a:pt x="601" y="2193"/>
                  </a:lnTo>
                  <a:lnTo>
                    <a:pt x="608" y="2190"/>
                  </a:lnTo>
                  <a:lnTo>
                    <a:pt x="525" y="2154"/>
                  </a:lnTo>
                  <a:lnTo>
                    <a:pt x="508" y="2161"/>
                  </a:lnTo>
                  <a:lnTo>
                    <a:pt x="479" y="2123"/>
                  </a:lnTo>
                  <a:lnTo>
                    <a:pt x="446" y="2137"/>
                  </a:lnTo>
                  <a:lnTo>
                    <a:pt x="398" y="2125"/>
                  </a:lnTo>
                  <a:lnTo>
                    <a:pt x="374" y="2069"/>
                  </a:lnTo>
                  <a:lnTo>
                    <a:pt x="336" y="2060"/>
                  </a:lnTo>
                  <a:lnTo>
                    <a:pt x="328" y="2035"/>
                  </a:lnTo>
                  <a:lnTo>
                    <a:pt x="342" y="2023"/>
                  </a:lnTo>
                  <a:lnTo>
                    <a:pt x="313" y="1986"/>
                  </a:lnTo>
                  <a:lnTo>
                    <a:pt x="223" y="2003"/>
                  </a:lnTo>
                  <a:lnTo>
                    <a:pt x="198" y="1927"/>
                  </a:lnTo>
                  <a:lnTo>
                    <a:pt x="212" y="1915"/>
                  </a:lnTo>
                  <a:lnTo>
                    <a:pt x="242" y="1925"/>
                  </a:lnTo>
                  <a:lnTo>
                    <a:pt x="268" y="1904"/>
                  </a:lnTo>
                  <a:lnTo>
                    <a:pt x="268" y="1891"/>
                  </a:lnTo>
                  <a:lnTo>
                    <a:pt x="246" y="1873"/>
                  </a:lnTo>
                  <a:lnTo>
                    <a:pt x="225" y="1876"/>
                  </a:lnTo>
                  <a:lnTo>
                    <a:pt x="221" y="1856"/>
                  </a:lnTo>
                  <a:lnTo>
                    <a:pt x="180" y="1797"/>
                  </a:lnTo>
                  <a:lnTo>
                    <a:pt x="187" y="1766"/>
                  </a:lnTo>
                  <a:lnTo>
                    <a:pt x="183" y="1732"/>
                  </a:lnTo>
                  <a:lnTo>
                    <a:pt x="158" y="1710"/>
                  </a:lnTo>
                  <a:lnTo>
                    <a:pt x="113" y="1723"/>
                  </a:lnTo>
                  <a:lnTo>
                    <a:pt x="115" y="1707"/>
                  </a:lnTo>
                  <a:lnTo>
                    <a:pt x="105" y="1698"/>
                  </a:lnTo>
                  <a:lnTo>
                    <a:pt x="59" y="1687"/>
                  </a:lnTo>
                  <a:lnTo>
                    <a:pt x="56" y="1653"/>
                  </a:lnTo>
                  <a:lnTo>
                    <a:pt x="32" y="1622"/>
                  </a:lnTo>
                  <a:lnTo>
                    <a:pt x="39" y="1590"/>
                  </a:lnTo>
                  <a:lnTo>
                    <a:pt x="20" y="1568"/>
                  </a:lnTo>
                  <a:lnTo>
                    <a:pt x="36" y="1541"/>
                  </a:lnTo>
                  <a:lnTo>
                    <a:pt x="0" y="1452"/>
                  </a:lnTo>
                  <a:lnTo>
                    <a:pt x="39" y="1438"/>
                  </a:lnTo>
                  <a:lnTo>
                    <a:pt x="57" y="1409"/>
                  </a:lnTo>
                  <a:lnTo>
                    <a:pt x="45" y="1396"/>
                  </a:lnTo>
                  <a:lnTo>
                    <a:pt x="47" y="1379"/>
                  </a:lnTo>
                  <a:lnTo>
                    <a:pt x="150" y="1362"/>
                  </a:lnTo>
                  <a:lnTo>
                    <a:pt x="130" y="1342"/>
                  </a:lnTo>
                  <a:lnTo>
                    <a:pt x="71" y="1326"/>
                  </a:lnTo>
                  <a:lnTo>
                    <a:pt x="68" y="1306"/>
                  </a:lnTo>
                  <a:lnTo>
                    <a:pt x="74" y="1314"/>
                  </a:lnTo>
                  <a:lnTo>
                    <a:pt x="76" y="1289"/>
                  </a:lnTo>
                  <a:lnTo>
                    <a:pt x="31" y="1304"/>
                  </a:lnTo>
                  <a:lnTo>
                    <a:pt x="135" y="1204"/>
                  </a:lnTo>
                  <a:lnTo>
                    <a:pt x="203" y="1098"/>
                  </a:lnTo>
                  <a:lnTo>
                    <a:pt x="204" y="1065"/>
                  </a:lnTo>
                  <a:lnTo>
                    <a:pt x="150" y="996"/>
                  </a:lnTo>
                  <a:lnTo>
                    <a:pt x="167" y="938"/>
                  </a:lnTo>
                  <a:lnTo>
                    <a:pt x="147" y="912"/>
                  </a:lnTo>
                  <a:lnTo>
                    <a:pt x="142" y="881"/>
                  </a:lnTo>
                  <a:lnTo>
                    <a:pt x="129" y="876"/>
                  </a:lnTo>
                  <a:lnTo>
                    <a:pt x="129" y="827"/>
                  </a:lnTo>
                  <a:lnTo>
                    <a:pt x="146" y="771"/>
                  </a:lnTo>
                  <a:lnTo>
                    <a:pt x="104" y="641"/>
                  </a:lnTo>
                  <a:lnTo>
                    <a:pt x="141" y="562"/>
                  </a:lnTo>
                  <a:lnTo>
                    <a:pt x="137" y="544"/>
                  </a:lnTo>
                  <a:lnTo>
                    <a:pt x="113" y="500"/>
                  </a:lnTo>
                  <a:lnTo>
                    <a:pt x="81" y="486"/>
                  </a:lnTo>
                  <a:lnTo>
                    <a:pt x="71" y="435"/>
                  </a:lnTo>
                  <a:lnTo>
                    <a:pt x="96" y="380"/>
                  </a:lnTo>
                  <a:lnTo>
                    <a:pt x="110" y="355"/>
                  </a:lnTo>
                  <a:lnTo>
                    <a:pt x="144" y="333"/>
                  </a:lnTo>
                  <a:lnTo>
                    <a:pt x="149" y="307"/>
                  </a:lnTo>
                  <a:lnTo>
                    <a:pt x="178" y="316"/>
                  </a:lnTo>
                  <a:lnTo>
                    <a:pt x="181" y="288"/>
                  </a:lnTo>
                  <a:lnTo>
                    <a:pt x="217" y="305"/>
                  </a:lnTo>
                  <a:lnTo>
                    <a:pt x="230" y="287"/>
                  </a:lnTo>
                  <a:lnTo>
                    <a:pt x="226" y="267"/>
                  </a:lnTo>
                  <a:lnTo>
                    <a:pt x="280" y="293"/>
                  </a:lnTo>
                  <a:lnTo>
                    <a:pt x="272" y="313"/>
                  </a:lnTo>
                  <a:lnTo>
                    <a:pt x="238" y="293"/>
                  </a:lnTo>
                  <a:lnTo>
                    <a:pt x="234" y="318"/>
                  </a:lnTo>
                  <a:lnTo>
                    <a:pt x="276" y="333"/>
                  </a:lnTo>
                  <a:lnTo>
                    <a:pt x="272" y="349"/>
                  </a:lnTo>
                  <a:lnTo>
                    <a:pt x="410" y="366"/>
                  </a:lnTo>
                  <a:lnTo>
                    <a:pt x="648" y="559"/>
                  </a:lnTo>
                  <a:lnTo>
                    <a:pt x="655" y="609"/>
                  </a:lnTo>
                  <a:lnTo>
                    <a:pt x="665" y="615"/>
                  </a:lnTo>
                  <a:lnTo>
                    <a:pt x="655" y="655"/>
                  </a:lnTo>
                  <a:lnTo>
                    <a:pt x="605" y="717"/>
                  </a:lnTo>
                  <a:lnTo>
                    <a:pt x="546" y="740"/>
                  </a:lnTo>
                  <a:lnTo>
                    <a:pt x="347" y="686"/>
                  </a:lnTo>
                  <a:lnTo>
                    <a:pt x="342" y="666"/>
                  </a:lnTo>
                  <a:lnTo>
                    <a:pt x="303" y="664"/>
                  </a:lnTo>
                  <a:lnTo>
                    <a:pt x="254" y="617"/>
                  </a:lnTo>
                  <a:lnTo>
                    <a:pt x="246" y="630"/>
                  </a:lnTo>
                  <a:lnTo>
                    <a:pt x="262" y="671"/>
                  </a:lnTo>
                  <a:lnTo>
                    <a:pt x="361" y="762"/>
                  </a:lnTo>
                  <a:lnTo>
                    <a:pt x="357" y="813"/>
                  </a:lnTo>
                  <a:lnTo>
                    <a:pt x="342" y="824"/>
                  </a:lnTo>
                  <a:lnTo>
                    <a:pt x="365" y="875"/>
                  </a:lnTo>
                  <a:lnTo>
                    <a:pt x="367" y="913"/>
                  </a:lnTo>
                  <a:lnTo>
                    <a:pt x="491" y="991"/>
                  </a:lnTo>
                  <a:lnTo>
                    <a:pt x="521" y="979"/>
                  </a:lnTo>
                  <a:lnTo>
                    <a:pt x="504" y="920"/>
                  </a:lnTo>
                  <a:lnTo>
                    <a:pt x="479" y="930"/>
                  </a:lnTo>
                  <a:lnTo>
                    <a:pt x="449" y="893"/>
                  </a:lnTo>
                  <a:lnTo>
                    <a:pt x="441" y="872"/>
                  </a:lnTo>
                  <a:lnTo>
                    <a:pt x="461" y="842"/>
                  </a:lnTo>
                  <a:lnTo>
                    <a:pt x="644" y="918"/>
                  </a:lnTo>
                  <a:lnTo>
                    <a:pt x="597" y="825"/>
                  </a:lnTo>
                  <a:lnTo>
                    <a:pt x="594" y="791"/>
                  </a:lnTo>
                  <a:lnTo>
                    <a:pt x="669" y="742"/>
                  </a:lnTo>
                  <a:lnTo>
                    <a:pt x="707" y="689"/>
                  </a:lnTo>
                  <a:lnTo>
                    <a:pt x="767" y="720"/>
                  </a:lnTo>
                  <a:lnTo>
                    <a:pt x="760" y="743"/>
                  </a:lnTo>
                  <a:lnTo>
                    <a:pt x="777" y="732"/>
                  </a:lnTo>
                  <a:lnTo>
                    <a:pt x="794" y="762"/>
                  </a:lnTo>
                  <a:lnTo>
                    <a:pt x="792" y="718"/>
                  </a:lnTo>
                  <a:lnTo>
                    <a:pt x="811" y="639"/>
                  </a:lnTo>
                  <a:lnTo>
                    <a:pt x="778" y="598"/>
                  </a:lnTo>
                  <a:lnTo>
                    <a:pt x="792" y="544"/>
                  </a:lnTo>
                  <a:lnTo>
                    <a:pt x="794" y="473"/>
                  </a:lnTo>
                  <a:lnTo>
                    <a:pt x="752" y="431"/>
                  </a:lnTo>
                  <a:lnTo>
                    <a:pt x="865" y="456"/>
                  </a:lnTo>
                  <a:lnTo>
                    <a:pt x="897" y="491"/>
                  </a:lnTo>
                  <a:lnTo>
                    <a:pt x="910" y="536"/>
                  </a:lnTo>
                  <a:lnTo>
                    <a:pt x="831" y="571"/>
                  </a:lnTo>
                  <a:lnTo>
                    <a:pt x="877" y="650"/>
                  </a:lnTo>
                  <a:lnTo>
                    <a:pt x="902" y="650"/>
                  </a:lnTo>
                  <a:lnTo>
                    <a:pt x="908" y="674"/>
                  </a:lnTo>
                  <a:lnTo>
                    <a:pt x="958" y="634"/>
                  </a:lnTo>
                  <a:lnTo>
                    <a:pt x="972" y="564"/>
                  </a:lnTo>
                  <a:lnTo>
                    <a:pt x="1137" y="456"/>
                  </a:lnTo>
                  <a:lnTo>
                    <a:pt x="1176" y="469"/>
                  </a:lnTo>
                  <a:lnTo>
                    <a:pt x="1184" y="448"/>
                  </a:lnTo>
                  <a:lnTo>
                    <a:pt x="1173" y="443"/>
                  </a:lnTo>
                  <a:lnTo>
                    <a:pt x="1193" y="420"/>
                  </a:lnTo>
                  <a:lnTo>
                    <a:pt x="1214" y="435"/>
                  </a:lnTo>
                  <a:lnTo>
                    <a:pt x="1211" y="417"/>
                  </a:lnTo>
                  <a:lnTo>
                    <a:pt x="1219" y="403"/>
                  </a:lnTo>
                  <a:lnTo>
                    <a:pt x="1270" y="390"/>
                  </a:lnTo>
                  <a:lnTo>
                    <a:pt x="1250" y="415"/>
                  </a:lnTo>
                  <a:lnTo>
                    <a:pt x="1241" y="441"/>
                  </a:lnTo>
                  <a:lnTo>
                    <a:pt x="1247" y="474"/>
                  </a:lnTo>
                  <a:lnTo>
                    <a:pt x="1256" y="488"/>
                  </a:lnTo>
                  <a:lnTo>
                    <a:pt x="1287" y="495"/>
                  </a:lnTo>
                  <a:lnTo>
                    <a:pt x="1293" y="461"/>
                  </a:lnTo>
                  <a:lnTo>
                    <a:pt x="1314" y="446"/>
                  </a:lnTo>
                  <a:lnTo>
                    <a:pt x="1402" y="448"/>
                  </a:lnTo>
                  <a:lnTo>
                    <a:pt x="1439" y="401"/>
                  </a:lnTo>
                  <a:lnTo>
                    <a:pt x="1482" y="390"/>
                  </a:lnTo>
                  <a:lnTo>
                    <a:pt x="1499" y="424"/>
                  </a:lnTo>
                  <a:lnTo>
                    <a:pt x="1484" y="457"/>
                  </a:lnTo>
                  <a:lnTo>
                    <a:pt x="1504" y="473"/>
                  </a:lnTo>
                  <a:lnTo>
                    <a:pt x="1522" y="454"/>
                  </a:lnTo>
                  <a:lnTo>
                    <a:pt x="1519" y="427"/>
                  </a:lnTo>
                  <a:lnTo>
                    <a:pt x="1563" y="401"/>
                  </a:lnTo>
                  <a:lnTo>
                    <a:pt x="1563" y="376"/>
                  </a:lnTo>
                  <a:lnTo>
                    <a:pt x="1539" y="307"/>
                  </a:lnTo>
                  <a:lnTo>
                    <a:pt x="1561" y="282"/>
                  </a:lnTo>
                  <a:lnTo>
                    <a:pt x="1714" y="321"/>
                  </a:lnTo>
                  <a:lnTo>
                    <a:pt x="1849" y="414"/>
                  </a:lnTo>
                  <a:lnTo>
                    <a:pt x="1905" y="486"/>
                  </a:lnTo>
                  <a:lnTo>
                    <a:pt x="1944" y="407"/>
                  </a:lnTo>
                  <a:lnTo>
                    <a:pt x="1915" y="390"/>
                  </a:lnTo>
                  <a:lnTo>
                    <a:pt x="1898" y="322"/>
                  </a:lnTo>
                  <a:lnTo>
                    <a:pt x="1841" y="307"/>
                  </a:lnTo>
                  <a:lnTo>
                    <a:pt x="1842" y="251"/>
                  </a:lnTo>
                  <a:lnTo>
                    <a:pt x="1861" y="246"/>
                  </a:lnTo>
                  <a:lnTo>
                    <a:pt x="1855" y="217"/>
                  </a:lnTo>
                  <a:lnTo>
                    <a:pt x="1866" y="160"/>
                  </a:lnTo>
                  <a:lnTo>
                    <a:pt x="1824" y="146"/>
                  </a:lnTo>
                  <a:lnTo>
                    <a:pt x="1847" y="112"/>
                  </a:lnTo>
                  <a:lnTo>
                    <a:pt x="1832" y="112"/>
                  </a:lnTo>
                  <a:lnTo>
                    <a:pt x="1838" y="81"/>
                  </a:lnTo>
                  <a:lnTo>
                    <a:pt x="1910" y="4"/>
                  </a:lnTo>
                  <a:lnTo>
                    <a:pt x="1911" y="0"/>
                  </a:lnTo>
                  <a:close/>
                  <a:moveTo>
                    <a:pt x="5869" y="2244"/>
                  </a:moveTo>
                  <a:lnTo>
                    <a:pt x="5865" y="2254"/>
                  </a:lnTo>
                  <a:lnTo>
                    <a:pt x="5869" y="2250"/>
                  </a:lnTo>
                  <a:lnTo>
                    <a:pt x="5869" y="2244"/>
                  </a:lnTo>
                  <a:close/>
                  <a:moveTo>
                    <a:pt x="5897" y="2191"/>
                  </a:moveTo>
                  <a:lnTo>
                    <a:pt x="5886" y="2215"/>
                  </a:lnTo>
                  <a:lnTo>
                    <a:pt x="5893" y="2212"/>
                  </a:lnTo>
                  <a:lnTo>
                    <a:pt x="5897" y="2191"/>
                  </a:lnTo>
                  <a:close/>
                  <a:moveTo>
                    <a:pt x="5956" y="2114"/>
                  </a:moveTo>
                  <a:lnTo>
                    <a:pt x="5940" y="2136"/>
                  </a:lnTo>
                  <a:lnTo>
                    <a:pt x="5922" y="2145"/>
                  </a:lnTo>
                  <a:lnTo>
                    <a:pt x="5919" y="2162"/>
                  </a:lnTo>
                  <a:lnTo>
                    <a:pt x="5953" y="2142"/>
                  </a:lnTo>
                  <a:lnTo>
                    <a:pt x="5961" y="2128"/>
                  </a:lnTo>
                  <a:lnTo>
                    <a:pt x="5956" y="2114"/>
                  </a:lnTo>
                  <a:close/>
                  <a:moveTo>
                    <a:pt x="5976" y="2106"/>
                  </a:moveTo>
                  <a:lnTo>
                    <a:pt x="5964" y="2120"/>
                  </a:lnTo>
                  <a:lnTo>
                    <a:pt x="5976" y="2106"/>
                  </a:lnTo>
                  <a:close/>
                  <a:moveTo>
                    <a:pt x="6472" y="1798"/>
                  </a:moveTo>
                  <a:lnTo>
                    <a:pt x="6499" y="1825"/>
                  </a:lnTo>
                  <a:lnTo>
                    <a:pt x="6479" y="1814"/>
                  </a:lnTo>
                  <a:lnTo>
                    <a:pt x="6472" y="1798"/>
                  </a:lnTo>
                  <a:close/>
                  <a:moveTo>
                    <a:pt x="6411" y="1763"/>
                  </a:moveTo>
                  <a:lnTo>
                    <a:pt x="6422" y="1765"/>
                  </a:lnTo>
                  <a:lnTo>
                    <a:pt x="6425" y="1785"/>
                  </a:lnTo>
                  <a:lnTo>
                    <a:pt x="6440" y="1812"/>
                  </a:lnTo>
                  <a:lnTo>
                    <a:pt x="6422" y="1800"/>
                  </a:lnTo>
                  <a:lnTo>
                    <a:pt x="6405" y="1766"/>
                  </a:lnTo>
                  <a:lnTo>
                    <a:pt x="6411" y="1763"/>
                  </a:lnTo>
                  <a:close/>
                  <a:moveTo>
                    <a:pt x="5091" y="1802"/>
                  </a:moveTo>
                  <a:lnTo>
                    <a:pt x="5088" y="1811"/>
                  </a:lnTo>
                  <a:lnTo>
                    <a:pt x="5097" y="1808"/>
                  </a:lnTo>
                  <a:lnTo>
                    <a:pt x="5109" y="1819"/>
                  </a:lnTo>
                  <a:lnTo>
                    <a:pt x="5114" y="1814"/>
                  </a:lnTo>
                  <a:lnTo>
                    <a:pt x="5130" y="1786"/>
                  </a:lnTo>
                  <a:lnTo>
                    <a:pt x="5125" y="1782"/>
                  </a:lnTo>
                  <a:lnTo>
                    <a:pt x="5111" y="1771"/>
                  </a:lnTo>
                  <a:lnTo>
                    <a:pt x="5104" y="1774"/>
                  </a:lnTo>
                  <a:lnTo>
                    <a:pt x="5091" y="1802"/>
                  </a:lnTo>
                  <a:close/>
                  <a:moveTo>
                    <a:pt x="5334" y="1840"/>
                  </a:moveTo>
                  <a:lnTo>
                    <a:pt x="5343" y="1840"/>
                  </a:lnTo>
                  <a:lnTo>
                    <a:pt x="5350" y="1856"/>
                  </a:lnTo>
                  <a:lnTo>
                    <a:pt x="5351" y="1888"/>
                  </a:lnTo>
                  <a:lnTo>
                    <a:pt x="5368" y="1959"/>
                  </a:lnTo>
                  <a:lnTo>
                    <a:pt x="5366" y="1995"/>
                  </a:lnTo>
                  <a:lnTo>
                    <a:pt x="5360" y="2000"/>
                  </a:lnTo>
                  <a:lnTo>
                    <a:pt x="5365" y="2054"/>
                  </a:lnTo>
                  <a:lnTo>
                    <a:pt x="5374" y="2066"/>
                  </a:lnTo>
                  <a:lnTo>
                    <a:pt x="5385" y="2110"/>
                  </a:lnTo>
                  <a:lnTo>
                    <a:pt x="5399" y="2161"/>
                  </a:lnTo>
                  <a:lnTo>
                    <a:pt x="5413" y="2212"/>
                  </a:lnTo>
                  <a:lnTo>
                    <a:pt x="5434" y="2255"/>
                  </a:lnTo>
                  <a:lnTo>
                    <a:pt x="5416" y="2229"/>
                  </a:lnTo>
                  <a:lnTo>
                    <a:pt x="5391" y="2215"/>
                  </a:lnTo>
                  <a:lnTo>
                    <a:pt x="5368" y="2213"/>
                  </a:lnTo>
                  <a:lnTo>
                    <a:pt x="5359" y="2221"/>
                  </a:lnTo>
                  <a:lnTo>
                    <a:pt x="5337" y="2300"/>
                  </a:lnTo>
                  <a:lnTo>
                    <a:pt x="5336" y="2330"/>
                  </a:lnTo>
                  <a:lnTo>
                    <a:pt x="5356" y="2360"/>
                  </a:lnTo>
                  <a:lnTo>
                    <a:pt x="5362" y="2379"/>
                  </a:lnTo>
                  <a:lnTo>
                    <a:pt x="5379" y="2391"/>
                  </a:lnTo>
                  <a:lnTo>
                    <a:pt x="5382" y="2427"/>
                  </a:lnTo>
                  <a:lnTo>
                    <a:pt x="5377" y="2436"/>
                  </a:lnTo>
                  <a:lnTo>
                    <a:pt x="5370" y="2405"/>
                  </a:lnTo>
                  <a:lnTo>
                    <a:pt x="5337" y="2394"/>
                  </a:lnTo>
                  <a:lnTo>
                    <a:pt x="5329" y="2402"/>
                  </a:lnTo>
                  <a:lnTo>
                    <a:pt x="5317" y="2444"/>
                  </a:lnTo>
                  <a:lnTo>
                    <a:pt x="5308" y="2438"/>
                  </a:lnTo>
                  <a:lnTo>
                    <a:pt x="5303" y="2396"/>
                  </a:lnTo>
                  <a:lnTo>
                    <a:pt x="5312" y="2313"/>
                  </a:lnTo>
                  <a:lnTo>
                    <a:pt x="5317" y="2303"/>
                  </a:lnTo>
                  <a:lnTo>
                    <a:pt x="5306" y="2257"/>
                  </a:lnTo>
                  <a:lnTo>
                    <a:pt x="5317" y="2167"/>
                  </a:lnTo>
                  <a:lnTo>
                    <a:pt x="5312" y="2114"/>
                  </a:lnTo>
                  <a:lnTo>
                    <a:pt x="5316" y="2076"/>
                  </a:lnTo>
                  <a:lnTo>
                    <a:pt x="5309" y="2057"/>
                  </a:lnTo>
                  <a:lnTo>
                    <a:pt x="5295" y="2042"/>
                  </a:lnTo>
                  <a:lnTo>
                    <a:pt x="5291" y="1997"/>
                  </a:lnTo>
                  <a:lnTo>
                    <a:pt x="5299" y="1972"/>
                  </a:lnTo>
                  <a:lnTo>
                    <a:pt x="5299" y="1919"/>
                  </a:lnTo>
                  <a:lnTo>
                    <a:pt x="5302" y="1908"/>
                  </a:lnTo>
                  <a:lnTo>
                    <a:pt x="5333" y="1910"/>
                  </a:lnTo>
                  <a:lnTo>
                    <a:pt x="5334" y="1893"/>
                  </a:lnTo>
                  <a:lnTo>
                    <a:pt x="5342" y="1891"/>
                  </a:lnTo>
                  <a:lnTo>
                    <a:pt x="5323" y="1846"/>
                  </a:lnTo>
                  <a:lnTo>
                    <a:pt x="5334" y="1840"/>
                  </a:lnTo>
                  <a:close/>
                  <a:moveTo>
                    <a:pt x="5498" y="2541"/>
                  </a:moveTo>
                  <a:lnTo>
                    <a:pt x="5509" y="2552"/>
                  </a:lnTo>
                  <a:lnTo>
                    <a:pt x="5472" y="2591"/>
                  </a:lnTo>
                  <a:lnTo>
                    <a:pt x="5468" y="2582"/>
                  </a:lnTo>
                  <a:lnTo>
                    <a:pt x="5498" y="2541"/>
                  </a:lnTo>
                  <a:close/>
                  <a:moveTo>
                    <a:pt x="5532" y="2579"/>
                  </a:moveTo>
                  <a:lnTo>
                    <a:pt x="5535" y="2580"/>
                  </a:lnTo>
                  <a:lnTo>
                    <a:pt x="5532" y="2583"/>
                  </a:lnTo>
                  <a:lnTo>
                    <a:pt x="5521" y="2586"/>
                  </a:lnTo>
                  <a:lnTo>
                    <a:pt x="5532" y="2579"/>
                  </a:lnTo>
                  <a:close/>
                  <a:moveTo>
                    <a:pt x="5625" y="2481"/>
                  </a:moveTo>
                  <a:lnTo>
                    <a:pt x="5578" y="2509"/>
                  </a:lnTo>
                  <a:lnTo>
                    <a:pt x="5546" y="2541"/>
                  </a:lnTo>
                  <a:lnTo>
                    <a:pt x="5540" y="2541"/>
                  </a:lnTo>
                  <a:lnTo>
                    <a:pt x="5549" y="2521"/>
                  </a:lnTo>
                  <a:lnTo>
                    <a:pt x="5580" y="2487"/>
                  </a:lnTo>
                  <a:lnTo>
                    <a:pt x="5597" y="2489"/>
                  </a:lnTo>
                  <a:lnTo>
                    <a:pt x="5622" y="2472"/>
                  </a:lnTo>
                  <a:lnTo>
                    <a:pt x="5625" y="2481"/>
                  </a:lnTo>
                  <a:close/>
                  <a:moveTo>
                    <a:pt x="6337" y="1435"/>
                  </a:moveTo>
                  <a:lnTo>
                    <a:pt x="6303" y="1453"/>
                  </a:lnTo>
                  <a:lnTo>
                    <a:pt x="6291" y="1498"/>
                  </a:lnTo>
                  <a:lnTo>
                    <a:pt x="6299" y="1498"/>
                  </a:lnTo>
                  <a:lnTo>
                    <a:pt x="6349" y="1455"/>
                  </a:lnTo>
                  <a:lnTo>
                    <a:pt x="6344" y="1433"/>
                  </a:lnTo>
                  <a:lnTo>
                    <a:pt x="6337" y="1435"/>
                  </a:lnTo>
                  <a:close/>
                  <a:moveTo>
                    <a:pt x="5122" y="43"/>
                  </a:moveTo>
                  <a:lnTo>
                    <a:pt x="5150" y="24"/>
                  </a:lnTo>
                  <a:lnTo>
                    <a:pt x="5165" y="48"/>
                  </a:lnTo>
                  <a:lnTo>
                    <a:pt x="5147" y="70"/>
                  </a:lnTo>
                  <a:lnTo>
                    <a:pt x="5125" y="72"/>
                  </a:lnTo>
                  <a:lnTo>
                    <a:pt x="5116" y="69"/>
                  </a:lnTo>
                  <a:lnTo>
                    <a:pt x="5122" y="43"/>
                  </a:lnTo>
                  <a:close/>
                  <a:moveTo>
                    <a:pt x="1468" y="262"/>
                  </a:moveTo>
                  <a:lnTo>
                    <a:pt x="1456" y="228"/>
                  </a:lnTo>
                  <a:lnTo>
                    <a:pt x="1471" y="229"/>
                  </a:lnTo>
                  <a:lnTo>
                    <a:pt x="1459" y="219"/>
                  </a:lnTo>
                  <a:lnTo>
                    <a:pt x="1478" y="197"/>
                  </a:lnTo>
                  <a:lnTo>
                    <a:pt x="1549" y="288"/>
                  </a:lnTo>
                  <a:lnTo>
                    <a:pt x="1543" y="301"/>
                  </a:lnTo>
                  <a:lnTo>
                    <a:pt x="1518" y="301"/>
                  </a:lnTo>
                  <a:lnTo>
                    <a:pt x="1478" y="268"/>
                  </a:lnTo>
                  <a:lnTo>
                    <a:pt x="1487" y="292"/>
                  </a:lnTo>
                  <a:lnTo>
                    <a:pt x="1468" y="262"/>
                  </a:lnTo>
                  <a:close/>
                  <a:moveTo>
                    <a:pt x="1168" y="76"/>
                  </a:moveTo>
                  <a:lnTo>
                    <a:pt x="1199" y="75"/>
                  </a:lnTo>
                  <a:lnTo>
                    <a:pt x="1209" y="92"/>
                  </a:lnTo>
                  <a:lnTo>
                    <a:pt x="1209" y="132"/>
                  </a:lnTo>
                  <a:lnTo>
                    <a:pt x="1188" y="89"/>
                  </a:lnTo>
                  <a:lnTo>
                    <a:pt x="1168" y="76"/>
                  </a:lnTo>
                  <a:close/>
                  <a:moveTo>
                    <a:pt x="1132" y="0"/>
                  </a:moveTo>
                  <a:lnTo>
                    <a:pt x="1316" y="0"/>
                  </a:lnTo>
                  <a:lnTo>
                    <a:pt x="1323" y="39"/>
                  </a:lnTo>
                  <a:lnTo>
                    <a:pt x="1344" y="92"/>
                  </a:lnTo>
                  <a:lnTo>
                    <a:pt x="1414" y="158"/>
                  </a:lnTo>
                  <a:lnTo>
                    <a:pt x="1399" y="178"/>
                  </a:lnTo>
                  <a:lnTo>
                    <a:pt x="1391" y="189"/>
                  </a:lnTo>
                  <a:lnTo>
                    <a:pt x="1366" y="166"/>
                  </a:lnTo>
                  <a:lnTo>
                    <a:pt x="1369" y="157"/>
                  </a:lnTo>
                  <a:lnTo>
                    <a:pt x="1349" y="165"/>
                  </a:lnTo>
                  <a:lnTo>
                    <a:pt x="1361" y="178"/>
                  </a:lnTo>
                  <a:lnTo>
                    <a:pt x="1314" y="161"/>
                  </a:lnTo>
                  <a:lnTo>
                    <a:pt x="1301" y="180"/>
                  </a:lnTo>
                  <a:lnTo>
                    <a:pt x="1280" y="158"/>
                  </a:lnTo>
                  <a:lnTo>
                    <a:pt x="1236" y="149"/>
                  </a:lnTo>
                  <a:lnTo>
                    <a:pt x="1231" y="118"/>
                  </a:lnTo>
                  <a:lnTo>
                    <a:pt x="1261" y="107"/>
                  </a:lnTo>
                  <a:lnTo>
                    <a:pt x="1226" y="87"/>
                  </a:lnTo>
                  <a:lnTo>
                    <a:pt x="1247" y="53"/>
                  </a:lnTo>
                  <a:lnTo>
                    <a:pt x="1221" y="81"/>
                  </a:lnTo>
                  <a:lnTo>
                    <a:pt x="1221" y="43"/>
                  </a:lnTo>
                  <a:lnTo>
                    <a:pt x="1194" y="58"/>
                  </a:lnTo>
                  <a:lnTo>
                    <a:pt x="1190" y="35"/>
                  </a:lnTo>
                  <a:lnTo>
                    <a:pt x="1184" y="30"/>
                  </a:lnTo>
                  <a:lnTo>
                    <a:pt x="1177" y="52"/>
                  </a:lnTo>
                  <a:lnTo>
                    <a:pt x="1171" y="39"/>
                  </a:lnTo>
                  <a:lnTo>
                    <a:pt x="1156" y="53"/>
                  </a:lnTo>
                  <a:lnTo>
                    <a:pt x="1137" y="39"/>
                  </a:lnTo>
                  <a:lnTo>
                    <a:pt x="1131" y="10"/>
                  </a:lnTo>
                  <a:lnTo>
                    <a:pt x="1132" y="0"/>
                  </a:lnTo>
                  <a:close/>
                  <a:moveTo>
                    <a:pt x="1001" y="329"/>
                  </a:moveTo>
                  <a:lnTo>
                    <a:pt x="1024" y="322"/>
                  </a:lnTo>
                  <a:lnTo>
                    <a:pt x="1063" y="366"/>
                  </a:lnTo>
                  <a:lnTo>
                    <a:pt x="1066" y="352"/>
                  </a:lnTo>
                  <a:lnTo>
                    <a:pt x="1077" y="376"/>
                  </a:lnTo>
                  <a:lnTo>
                    <a:pt x="1075" y="389"/>
                  </a:lnTo>
                  <a:lnTo>
                    <a:pt x="1070" y="375"/>
                  </a:lnTo>
                  <a:lnTo>
                    <a:pt x="1043" y="410"/>
                  </a:lnTo>
                  <a:lnTo>
                    <a:pt x="1016" y="426"/>
                  </a:lnTo>
                  <a:lnTo>
                    <a:pt x="1001" y="429"/>
                  </a:lnTo>
                  <a:lnTo>
                    <a:pt x="984" y="410"/>
                  </a:lnTo>
                  <a:lnTo>
                    <a:pt x="986" y="427"/>
                  </a:lnTo>
                  <a:lnTo>
                    <a:pt x="977" y="410"/>
                  </a:lnTo>
                  <a:lnTo>
                    <a:pt x="981" y="370"/>
                  </a:lnTo>
                  <a:lnTo>
                    <a:pt x="1001" y="329"/>
                  </a:lnTo>
                  <a:close/>
                  <a:moveTo>
                    <a:pt x="2552" y="202"/>
                  </a:moveTo>
                  <a:lnTo>
                    <a:pt x="2564" y="185"/>
                  </a:lnTo>
                  <a:lnTo>
                    <a:pt x="2576" y="222"/>
                  </a:lnTo>
                  <a:lnTo>
                    <a:pt x="2562" y="231"/>
                  </a:lnTo>
                  <a:lnTo>
                    <a:pt x="2552" y="202"/>
                  </a:lnTo>
                  <a:close/>
                  <a:moveTo>
                    <a:pt x="7058" y="121"/>
                  </a:moveTo>
                  <a:lnTo>
                    <a:pt x="7002" y="143"/>
                  </a:lnTo>
                  <a:lnTo>
                    <a:pt x="6988" y="114"/>
                  </a:lnTo>
                  <a:lnTo>
                    <a:pt x="7023" y="65"/>
                  </a:lnTo>
                  <a:lnTo>
                    <a:pt x="7057" y="42"/>
                  </a:lnTo>
                  <a:lnTo>
                    <a:pt x="7057" y="41"/>
                  </a:lnTo>
                  <a:lnTo>
                    <a:pt x="7057" y="39"/>
                  </a:lnTo>
                  <a:lnTo>
                    <a:pt x="7101" y="36"/>
                  </a:lnTo>
                  <a:lnTo>
                    <a:pt x="7141" y="53"/>
                  </a:lnTo>
                  <a:lnTo>
                    <a:pt x="7169" y="92"/>
                  </a:lnTo>
                  <a:lnTo>
                    <a:pt x="7098" y="131"/>
                  </a:lnTo>
                  <a:lnTo>
                    <a:pt x="7058" y="121"/>
                  </a:lnTo>
                  <a:close/>
                  <a:moveTo>
                    <a:pt x="6510" y="256"/>
                  </a:moveTo>
                  <a:lnTo>
                    <a:pt x="6527" y="253"/>
                  </a:lnTo>
                  <a:lnTo>
                    <a:pt x="6567" y="285"/>
                  </a:lnTo>
                  <a:lnTo>
                    <a:pt x="6561" y="316"/>
                  </a:lnTo>
                  <a:lnTo>
                    <a:pt x="6530" y="310"/>
                  </a:lnTo>
                  <a:lnTo>
                    <a:pt x="6496" y="271"/>
                  </a:lnTo>
                  <a:lnTo>
                    <a:pt x="6510" y="256"/>
                  </a:lnTo>
                  <a:close/>
                  <a:moveTo>
                    <a:pt x="7526" y="1065"/>
                  </a:moveTo>
                  <a:lnTo>
                    <a:pt x="7482" y="1033"/>
                  </a:lnTo>
                  <a:lnTo>
                    <a:pt x="7441" y="1034"/>
                  </a:lnTo>
                  <a:lnTo>
                    <a:pt x="7429" y="1018"/>
                  </a:lnTo>
                  <a:lnTo>
                    <a:pt x="7435" y="988"/>
                  </a:lnTo>
                  <a:lnTo>
                    <a:pt x="7472" y="1008"/>
                  </a:lnTo>
                  <a:lnTo>
                    <a:pt x="7504" y="1000"/>
                  </a:lnTo>
                  <a:lnTo>
                    <a:pt x="7540" y="1033"/>
                  </a:lnTo>
                  <a:lnTo>
                    <a:pt x="7540" y="1064"/>
                  </a:lnTo>
                  <a:lnTo>
                    <a:pt x="7526" y="1065"/>
                  </a:lnTo>
                  <a:close/>
                  <a:moveTo>
                    <a:pt x="5780" y="2363"/>
                  </a:moveTo>
                  <a:lnTo>
                    <a:pt x="5770" y="2382"/>
                  </a:lnTo>
                  <a:lnTo>
                    <a:pt x="5758" y="2385"/>
                  </a:lnTo>
                  <a:lnTo>
                    <a:pt x="5780" y="2363"/>
                  </a:lnTo>
                  <a:close/>
                  <a:moveTo>
                    <a:pt x="5700" y="2430"/>
                  </a:moveTo>
                  <a:lnTo>
                    <a:pt x="5676" y="2456"/>
                  </a:lnTo>
                  <a:lnTo>
                    <a:pt x="5657" y="2467"/>
                  </a:lnTo>
                  <a:lnTo>
                    <a:pt x="5659" y="2459"/>
                  </a:lnTo>
                  <a:lnTo>
                    <a:pt x="5678" y="2438"/>
                  </a:lnTo>
                  <a:lnTo>
                    <a:pt x="5695" y="2425"/>
                  </a:lnTo>
                  <a:lnTo>
                    <a:pt x="5700" y="2430"/>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37" name="Freeform 44">
              <a:extLst>
                <a:ext uri="{FF2B5EF4-FFF2-40B4-BE49-F238E27FC236}">
                  <a16:creationId xmlns="" xmlns:a16="http://schemas.microsoft.com/office/drawing/2014/main" id="{BB7A93BF-DDFA-495D-8950-60B48AEC8242}"/>
                </a:ext>
              </a:extLst>
            </p:cNvPr>
            <p:cNvSpPr>
              <a:spLocks noChangeAspect="1" noEditPoints="1"/>
            </p:cNvSpPr>
            <p:nvPr/>
          </p:nvSpPr>
          <p:spPr bwMode="gray">
            <a:xfrm>
              <a:off x="5243273" y="3599548"/>
              <a:ext cx="215651" cy="235167"/>
            </a:xfrm>
            <a:custGeom>
              <a:avLst/>
              <a:gdLst>
                <a:gd name="T0" fmla="*/ 0 w 399"/>
                <a:gd name="T1" fmla="*/ 125 h 407"/>
                <a:gd name="T2" fmla="*/ 266 w 399"/>
                <a:gd name="T3" fmla="*/ 291 h 407"/>
                <a:gd name="T4" fmla="*/ 264 w 399"/>
                <a:gd name="T5" fmla="*/ 283 h 407"/>
                <a:gd name="T6" fmla="*/ 260 w 399"/>
                <a:gd name="T7" fmla="*/ 111 h 407"/>
                <a:gd name="T8" fmla="*/ 259 w 399"/>
                <a:gd name="T9" fmla="*/ 122 h 407"/>
                <a:gd name="T10" fmla="*/ 399 w 399"/>
                <a:gd name="T11" fmla="*/ 317 h 407"/>
                <a:gd name="T12" fmla="*/ 390 w 399"/>
                <a:gd name="T13" fmla="*/ 339 h 407"/>
                <a:gd name="T14" fmla="*/ 79 w 399"/>
                <a:gd name="T15" fmla="*/ 216 h 407"/>
                <a:gd name="T16" fmla="*/ 90 w 399"/>
                <a:gd name="T17" fmla="*/ 292 h 407"/>
                <a:gd name="T18" fmla="*/ 119 w 399"/>
                <a:gd name="T19" fmla="*/ 297 h 407"/>
                <a:gd name="T20" fmla="*/ 132 w 399"/>
                <a:gd name="T21" fmla="*/ 303 h 407"/>
                <a:gd name="T22" fmla="*/ 150 w 399"/>
                <a:gd name="T23" fmla="*/ 274 h 407"/>
                <a:gd name="T24" fmla="*/ 176 w 399"/>
                <a:gd name="T25" fmla="*/ 263 h 407"/>
                <a:gd name="T26" fmla="*/ 158 w 399"/>
                <a:gd name="T27" fmla="*/ 232 h 407"/>
                <a:gd name="T28" fmla="*/ 200 w 399"/>
                <a:gd name="T29" fmla="*/ 215 h 407"/>
                <a:gd name="T30" fmla="*/ 132 w 399"/>
                <a:gd name="T31" fmla="*/ 173 h 407"/>
                <a:gd name="T32" fmla="*/ 158 w 399"/>
                <a:gd name="T33" fmla="*/ 151 h 407"/>
                <a:gd name="T34" fmla="*/ 137 w 399"/>
                <a:gd name="T35" fmla="*/ 111 h 407"/>
                <a:gd name="T36" fmla="*/ 147 w 399"/>
                <a:gd name="T37" fmla="*/ 82 h 407"/>
                <a:gd name="T38" fmla="*/ 184 w 399"/>
                <a:gd name="T39" fmla="*/ 110 h 407"/>
                <a:gd name="T40" fmla="*/ 198 w 399"/>
                <a:gd name="T41" fmla="*/ 111 h 407"/>
                <a:gd name="T42" fmla="*/ 192 w 399"/>
                <a:gd name="T43" fmla="*/ 88 h 407"/>
                <a:gd name="T44" fmla="*/ 184 w 399"/>
                <a:gd name="T45" fmla="*/ 73 h 407"/>
                <a:gd name="T46" fmla="*/ 247 w 399"/>
                <a:gd name="T47" fmla="*/ 49 h 407"/>
                <a:gd name="T48" fmla="*/ 308 w 399"/>
                <a:gd name="T49" fmla="*/ 29 h 407"/>
                <a:gd name="T50" fmla="*/ 308 w 399"/>
                <a:gd name="T51" fmla="*/ 0 h 407"/>
                <a:gd name="T52" fmla="*/ 286 w 399"/>
                <a:gd name="T53" fmla="*/ 29 h 407"/>
                <a:gd name="T54" fmla="*/ 152 w 399"/>
                <a:gd name="T55" fmla="*/ 26 h 407"/>
                <a:gd name="T56" fmla="*/ 91 w 399"/>
                <a:gd name="T57" fmla="*/ 52 h 407"/>
                <a:gd name="T58" fmla="*/ 23 w 399"/>
                <a:gd name="T59" fmla="*/ 128 h 407"/>
                <a:gd name="T60" fmla="*/ 64 w 399"/>
                <a:gd name="T61" fmla="*/ 170 h 407"/>
                <a:gd name="T62" fmla="*/ 69 w 399"/>
                <a:gd name="T63" fmla="*/ 208 h 407"/>
                <a:gd name="T64" fmla="*/ 139 w 399"/>
                <a:gd name="T65" fmla="*/ 205 h 407"/>
                <a:gd name="T66" fmla="*/ 150 w 399"/>
                <a:gd name="T67" fmla="*/ 227 h 407"/>
                <a:gd name="T68" fmla="*/ 217 w 399"/>
                <a:gd name="T69" fmla="*/ 381 h 407"/>
                <a:gd name="T70" fmla="*/ 200 w 399"/>
                <a:gd name="T71" fmla="*/ 371 h 407"/>
                <a:gd name="T72" fmla="*/ 181 w 399"/>
                <a:gd name="T73" fmla="*/ 371 h 407"/>
                <a:gd name="T74" fmla="*/ 237 w 399"/>
                <a:gd name="T75" fmla="*/ 407 h 407"/>
                <a:gd name="T76" fmla="*/ 305 w 399"/>
                <a:gd name="T77" fmla="*/ 385 h 407"/>
                <a:gd name="T78" fmla="*/ 249 w 399"/>
                <a:gd name="T79" fmla="*/ 379 h 407"/>
                <a:gd name="T80" fmla="*/ 310 w 399"/>
                <a:gd name="T81" fmla="*/ 142 h 407"/>
                <a:gd name="T82" fmla="*/ 303 w 399"/>
                <a:gd name="T83" fmla="*/ 158 h 407"/>
                <a:gd name="T84" fmla="*/ 291 w 399"/>
                <a:gd name="T85" fmla="*/ 215 h 407"/>
                <a:gd name="T86" fmla="*/ 286 w 399"/>
                <a:gd name="T87" fmla="*/ 192 h 407"/>
                <a:gd name="T88" fmla="*/ 244 w 399"/>
                <a:gd name="T89" fmla="*/ 235 h 407"/>
                <a:gd name="T90" fmla="*/ 234 w 399"/>
                <a:gd name="T91" fmla="*/ 73 h 407"/>
                <a:gd name="T92" fmla="*/ 223 w 399"/>
                <a:gd name="T93" fmla="*/ 69 h 407"/>
                <a:gd name="T94" fmla="*/ 229 w 399"/>
                <a:gd name="T95" fmla="*/ 220 h 407"/>
                <a:gd name="T96" fmla="*/ 183 w 399"/>
                <a:gd name="T97" fmla="*/ 184 h 407"/>
                <a:gd name="T98" fmla="*/ 161 w 399"/>
                <a:gd name="T99" fmla="*/ 179 h 407"/>
                <a:gd name="T100" fmla="*/ 215 w 399"/>
                <a:gd name="T101" fmla="*/ 230 h 407"/>
                <a:gd name="T102" fmla="*/ 49 w 399"/>
                <a:gd name="T103" fmla="*/ 225 h 407"/>
                <a:gd name="T104" fmla="*/ 32 w 399"/>
                <a:gd name="T105" fmla="*/ 213 h 4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9"/>
                <a:gd name="T160" fmla="*/ 0 h 407"/>
                <a:gd name="T161" fmla="*/ 399 w 399"/>
                <a:gd name="T162" fmla="*/ 407 h 4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9" h="407">
                  <a:moveTo>
                    <a:pt x="19" y="145"/>
                  </a:moveTo>
                  <a:lnTo>
                    <a:pt x="10" y="127"/>
                  </a:lnTo>
                  <a:lnTo>
                    <a:pt x="0" y="125"/>
                  </a:lnTo>
                  <a:lnTo>
                    <a:pt x="6" y="141"/>
                  </a:lnTo>
                  <a:lnTo>
                    <a:pt x="19" y="145"/>
                  </a:lnTo>
                  <a:close/>
                  <a:moveTo>
                    <a:pt x="266" y="291"/>
                  </a:moveTo>
                  <a:lnTo>
                    <a:pt x="271" y="291"/>
                  </a:lnTo>
                  <a:lnTo>
                    <a:pt x="272" y="278"/>
                  </a:lnTo>
                  <a:lnTo>
                    <a:pt x="264" y="283"/>
                  </a:lnTo>
                  <a:lnTo>
                    <a:pt x="266" y="291"/>
                  </a:lnTo>
                  <a:close/>
                  <a:moveTo>
                    <a:pt x="263" y="116"/>
                  </a:moveTo>
                  <a:lnTo>
                    <a:pt x="260" y="111"/>
                  </a:lnTo>
                  <a:lnTo>
                    <a:pt x="249" y="111"/>
                  </a:lnTo>
                  <a:lnTo>
                    <a:pt x="247" y="120"/>
                  </a:lnTo>
                  <a:lnTo>
                    <a:pt x="259" y="122"/>
                  </a:lnTo>
                  <a:lnTo>
                    <a:pt x="263" y="116"/>
                  </a:lnTo>
                  <a:close/>
                  <a:moveTo>
                    <a:pt x="390" y="339"/>
                  </a:moveTo>
                  <a:lnTo>
                    <a:pt x="399" y="317"/>
                  </a:lnTo>
                  <a:lnTo>
                    <a:pt x="374" y="334"/>
                  </a:lnTo>
                  <a:lnTo>
                    <a:pt x="374" y="348"/>
                  </a:lnTo>
                  <a:lnTo>
                    <a:pt x="390" y="339"/>
                  </a:lnTo>
                  <a:close/>
                  <a:moveTo>
                    <a:pt x="110" y="210"/>
                  </a:moveTo>
                  <a:lnTo>
                    <a:pt x="86" y="220"/>
                  </a:lnTo>
                  <a:lnTo>
                    <a:pt x="79" y="216"/>
                  </a:lnTo>
                  <a:lnTo>
                    <a:pt x="68" y="241"/>
                  </a:lnTo>
                  <a:lnTo>
                    <a:pt x="91" y="269"/>
                  </a:lnTo>
                  <a:lnTo>
                    <a:pt x="90" y="292"/>
                  </a:lnTo>
                  <a:lnTo>
                    <a:pt x="102" y="301"/>
                  </a:lnTo>
                  <a:lnTo>
                    <a:pt x="108" y="284"/>
                  </a:lnTo>
                  <a:lnTo>
                    <a:pt x="119" y="297"/>
                  </a:lnTo>
                  <a:lnTo>
                    <a:pt x="124" y="320"/>
                  </a:lnTo>
                  <a:lnTo>
                    <a:pt x="128" y="320"/>
                  </a:lnTo>
                  <a:lnTo>
                    <a:pt x="132" y="303"/>
                  </a:lnTo>
                  <a:lnTo>
                    <a:pt x="139" y="300"/>
                  </a:lnTo>
                  <a:lnTo>
                    <a:pt x="158" y="318"/>
                  </a:lnTo>
                  <a:lnTo>
                    <a:pt x="150" y="274"/>
                  </a:lnTo>
                  <a:lnTo>
                    <a:pt x="142" y="255"/>
                  </a:lnTo>
                  <a:lnTo>
                    <a:pt x="159" y="271"/>
                  </a:lnTo>
                  <a:lnTo>
                    <a:pt x="176" y="263"/>
                  </a:lnTo>
                  <a:lnTo>
                    <a:pt x="175" y="258"/>
                  </a:lnTo>
                  <a:lnTo>
                    <a:pt x="164" y="250"/>
                  </a:lnTo>
                  <a:lnTo>
                    <a:pt x="158" y="232"/>
                  </a:lnTo>
                  <a:lnTo>
                    <a:pt x="181" y="229"/>
                  </a:lnTo>
                  <a:lnTo>
                    <a:pt x="201" y="247"/>
                  </a:lnTo>
                  <a:lnTo>
                    <a:pt x="200" y="215"/>
                  </a:lnTo>
                  <a:lnTo>
                    <a:pt x="170" y="200"/>
                  </a:lnTo>
                  <a:lnTo>
                    <a:pt x="167" y="190"/>
                  </a:lnTo>
                  <a:lnTo>
                    <a:pt x="132" y="173"/>
                  </a:lnTo>
                  <a:lnTo>
                    <a:pt x="152" y="170"/>
                  </a:lnTo>
                  <a:lnTo>
                    <a:pt x="150" y="151"/>
                  </a:lnTo>
                  <a:lnTo>
                    <a:pt x="158" y="151"/>
                  </a:lnTo>
                  <a:lnTo>
                    <a:pt x="159" y="161"/>
                  </a:lnTo>
                  <a:lnTo>
                    <a:pt x="167" y="161"/>
                  </a:lnTo>
                  <a:lnTo>
                    <a:pt x="137" y="111"/>
                  </a:lnTo>
                  <a:lnTo>
                    <a:pt x="137" y="76"/>
                  </a:lnTo>
                  <a:lnTo>
                    <a:pt x="149" y="73"/>
                  </a:lnTo>
                  <a:lnTo>
                    <a:pt x="147" y="82"/>
                  </a:lnTo>
                  <a:lnTo>
                    <a:pt x="167" y="94"/>
                  </a:lnTo>
                  <a:lnTo>
                    <a:pt x="179" y="114"/>
                  </a:lnTo>
                  <a:lnTo>
                    <a:pt x="184" y="110"/>
                  </a:lnTo>
                  <a:lnTo>
                    <a:pt x="175" y="94"/>
                  </a:lnTo>
                  <a:lnTo>
                    <a:pt x="186" y="97"/>
                  </a:lnTo>
                  <a:lnTo>
                    <a:pt x="198" y="111"/>
                  </a:lnTo>
                  <a:lnTo>
                    <a:pt x="198" y="102"/>
                  </a:lnTo>
                  <a:lnTo>
                    <a:pt x="187" y="94"/>
                  </a:lnTo>
                  <a:lnTo>
                    <a:pt x="192" y="88"/>
                  </a:lnTo>
                  <a:lnTo>
                    <a:pt x="213" y="99"/>
                  </a:lnTo>
                  <a:lnTo>
                    <a:pt x="203" y="85"/>
                  </a:lnTo>
                  <a:lnTo>
                    <a:pt x="184" y="73"/>
                  </a:lnTo>
                  <a:lnTo>
                    <a:pt x="220" y="52"/>
                  </a:lnTo>
                  <a:lnTo>
                    <a:pt x="235" y="56"/>
                  </a:lnTo>
                  <a:lnTo>
                    <a:pt x="247" y="49"/>
                  </a:lnTo>
                  <a:lnTo>
                    <a:pt x="294" y="66"/>
                  </a:lnTo>
                  <a:lnTo>
                    <a:pt x="303" y="54"/>
                  </a:lnTo>
                  <a:lnTo>
                    <a:pt x="308" y="29"/>
                  </a:lnTo>
                  <a:lnTo>
                    <a:pt x="319" y="22"/>
                  </a:lnTo>
                  <a:lnTo>
                    <a:pt x="319" y="12"/>
                  </a:lnTo>
                  <a:lnTo>
                    <a:pt x="308" y="0"/>
                  </a:lnTo>
                  <a:lnTo>
                    <a:pt x="300" y="1"/>
                  </a:lnTo>
                  <a:lnTo>
                    <a:pt x="298" y="18"/>
                  </a:lnTo>
                  <a:lnTo>
                    <a:pt x="286" y="29"/>
                  </a:lnTo>
                  <a:lnTo>
                    <a:pt x="269" y="32"/>
                  </a:lnTo>
                  <a:lnTo>
                    <a:pt x="221" y="14"/>
                  </a:lnTo>
                  <a:lnTo>
                    <a:pt x="152" y="26"/>
                  </a:lnTo>
                  <a:lnTo>
                    <a:pt x="133" y="39"/>
                  </a:lnTo>
                  <a:lnTo>
                    <a:pt x="116" y="39"/>
                  </a:lnTo>
                  <a:lnTo>
                    <a:pt x="91" y="52"/>
                  </a:lnTo>
                  <a:lnTo>
                    <a:pt x="62" y="57"/>
                  </a:lnTo>
                  <a:lnTo>
                    <a:pt x="64" y="78"/>
                  </a:lnTo>
                  <a:lnTo>
                    <a:pt x="23" y="128"/>
                  </a:lnTo>
                  <a:lnTo>
                    <a:pt x="49" y="171"/>
                  </a:lnTo>
                  <a:lnTo>
                    <a:pt x="53" y="164"/>
                  </a:lnTo>
                  <a:lnTo>
                    <a:pt x="64" y="170"/>
                  </a:lnTo>
                  <a:lnTo>
                    <a:pt x="68" y="176"/>
                  </a:lnTo>
                  <a:lnTo>
                    <a:pt x="51" y="176"/>
                  </a:lnTo>
                  <a:lnTo>
                    <a:pt x="69" y="208"/>
                  </a:lnTo>
                  <a:lnTo>
                    <a:pt x="79" y="204"/>
                  </a:lnTo>
                  <a:lnTo>
                    <a:pt x="133" y="210"/>
                  </a:lnTo>
                  <a:lnTo>
                    <a:pt x="139" y="205"/>
                  </a:lnTo>
                  <a:lnTo>
                    <a:pt x="161" y="218"/>
                  </a:lnTo>
                  <a:lnTo>
                    <a:pt x="159" y="225"/>
                  </a:lnTo>
                  <a:lnTo>
                    <a:pt x="150" y="227"/>
                  </a:lnTo>
                  <a:lnTo>
                    <a:pt x="110" y="210"/>
                  </a:lnTo>
                  <a:close/>
                  <a:moveTo>
                    <a:pt x="249" y="379"/>
                  </a:moveTo>
                  <a:lnTo>
                    <a:pt x="217" y="381"/>
                  </a:lnTo>
                  <a:lnTo>
                    <a:pt x="206" y="376"/>
                  </a:lnTo>
                  <a:lnTo>
                    <a:pt x="204" y="366"/>
                  </a:lnTo>
                  <a:lnTo>
                    <a:pt x="200" y="371"/>
                  </a:lnTo>
                  <a:lnTo>
                    <a:pt x="187" y="366"/>
                  </a:lnTo>
                  <a:lnTo>
                    <a:pt x="186" y="371"/>
                  </a:lnTo>
                  <a:lnTo>
                    <a:pt x="181" y="371"/>
                  </a:lnTo>
                  <a:lnTo>
                    <a:pt x="179" y="390"/>
                  </a:lnTo>
                  <a:lnTo>
                    <a:pt x="221" y="391"/>
                  </a:lnTo>
                  <a:lnTo>
                    <a:pt x="237" y="407"/>
                  </a:lnTo>
                  <a:lnTo>
                    <a:pt x="291" y="398"/>
                  </a:lnTo>
                  <a:lnTo>
                    <a:pt x="300" y="402"/>
                  </a:lnTo>
                  <a:lnTo>
                    <a:pt x="305" y="385"/>
                  </a:lnTo>
                  <a:lnTo>
                    <a:pt x="289" y="391"/>
                  </a:lnTo>
                  <a:lnTo>
                    <a:pt x="277" y="382"/>
                  </a:lnTo>
                  <a:lnTo>
                    <a:pt x="249" y="379"/>
                  </a:lnTo>
                  <a:close/>
                  <a:moveTo>
                    <a:pt x="317" y="166"/>
                  </a:moveTo>
                  <a:lnTo>
                    <a:pt x="322" y="166"/>
                  </a:lnTo>
                  <a:lnTo>
                    <a:pt x="310" y="142"/>
                  </a:lnTo>
                  <a:lnTo>
                    <a:pt x="288" y="153"/>
                  </a:lnTo>
                  <a:lnTo>
                    <a:pt x="286" y="161"/>
                  </a:lnTo>
                  <a:lnTo>
                    <a:pt x="303" y="158"/>
                  </a:lnTo>
                  <a:lnTo>
                    <a:pt x="300" y="166"/>
                  </a:lnTo>
                  <a:lnTo>
                    <a:pt x="317" y="166"/>
                  </a:lnTo>
                  <a:close/>
                  <a:moveTo>
                    <a:pt x="291" y="215"/>
                  </a:moveTo>
                  <a:lnTo>
                    <a:pt x="296" y="210"/>
                  </a:lnTo>
                  <a:lnTo>
                    <a:pt x="298" y="195"/>
                  </a:lnTo>
                  <a:lnTo>
                    <a:pt x="286" y="192"/>
                  </a:lnTo>
                  <a:lnTo>
                    <a:pt x="291" y="215"/>
                  </a:lnTo>
                  <a:close/>
                  <a:moveTo>
                    <a:pt x="244" y="249"/>
                  </a:moveTo>
                  <a:lnTo>
                    <a:pt x="244" y="235"/>
                  </a:lnTo>
                  <a:lnTo>
                    <a:pt x="234" y="230"/>
                  </a:lnTo>
                  <a:lnTo>
                    <a:pt x="244" y="249"/>
                  </a:lnTo>
                  <a:close/>
                  <a:moveTo>
                    <a:pt x="234" y="73"/>
                  </a:moveTo>
                  <a:lnTo>
                    <a:pt x="237" y="71"/>
                  </a:lnTo>
                  <a:lnTo>
                    <a:pt x="235" y="63"/>
                  </a:lnTo>
                  <a:lnTo>
                    <a:pt x="223" y="69"/>
                  </a:lnTo>
                  <a:lnTo>
                    <a:pt x="234" y="73"/>
                  </a:lnTo>
                  <a:close/>
                  <a:moveTo>
                    <a:pt x="227" y="224"/>
                  </a:moveTo>
                  <a:lnTo>
                    <a:pt x="229" y="220"/>
                  </a:lnTo>
                  <a:lnTo>
                    <a:pt x="215" y="215"/>
                  </a:lnTo>
                  <a:lnTo>
                    <a:pt x="204" y="192"/>
                  </a:lnTo>
                  <a:lnTo>
                    <a:pt x="183" y="184"/>
                  </a:lnTo>
                  <a:lnTo>
                    <a:pt x="169" y="168"/>
                  </a:lnTo>
                  <a:lnTo>
                    <a:pt x="152" y="179"/>
                  </a:lnTo>
                  <a:lnTo>
                    <a:pt x="161" y="179"/>
                  </a:lnTo>
                  <a:lnTo>
                    <a:pt x="179" y="201"/>
                  </a:lnTo>
                  <a:lnTo>
                    <a:pt x="206" y="213"/>
                  </a:lnTo>
                  <a:lnTo>
                    <a:pt x="215" y="230"/>
                  </a:lnTo>
                  <a:lnTo>
                    <a:pt x="227" y="232"/>
                  </a:lnTo>
                  <a:lnTo>
                    <a:pt x="227" y="224"/>
                  </a:lnTo>
                  <a:close/>
                  <a:moveTo>
                    <a:pt x="49" y="225"/>
                  </a:moveTo>
                  <a:lnTo>
                    <a:pt x="51" y="216"/>
                  </a:lnTo>
                  <a:lnTo>
                    <a:pt x="44" y="205"/>
                  </a:lnTo>
                  <a:lnTo>
                    <a:pt x="32" y="213"/>
                  </a:lnTo>
                  <a:lnTo>
                    <a:pt x="49" y="225"/>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38" name="Freeform 37">
              <a:extLst>
                <a:ext uri="{FF2B5EF4-FFF2-40B4-BE49-F238E27FC236}">
                  <a16:creationId xmlns="" xmlns:a16="http://schemas.microsoft.com/office/drawing/2014/main" id="{A8B1A090-3B85-4950-B0C7-E75F79996DE9}"/>
                </a:ext>
              </a:extLst>
            </p:cNvPr>
            <p:cNvSpPr>
              <a:spLocks noChangeAspect="1"/>
            </p:cNvSpPr>
            <p:nvPr/>
          </p:nvSpPr>
          <p:spPr bwMode="gray">
            <a:xfrm>
              <a:off x="6740549" y="3980739"/>
              <a:ext cx="199870" cy="117583"/>
            </a:xfrm>
            <a:custGeom>
              <a:avLst/>
              <a:gdLst>
                <a:gd name="T0" fmla="*/ 363 w 369"/>
                <a:gd name="T1" fmla="*/ 166 h 203"/>
                <a:gd name="T2" fmla="*/ 363 w 369"/>
                <a:gd name="T3" fmla="*/ 142 h 203"/>
                <a:gd name="T4" fmla="*/ 369 w 369"/>
                <a:gd name="T5" fmla="*/ 127 h 203"/>
                <a:gd name="T6" fmla="*/ 359 w 369"/>
                <a:gd name="T7" fmla="*/ 127 h 203"/>
                <a:gd name="T8" fmla="*/ 355 w 369"/>
                <a:gd name="T9" fmla="*/ 133 h 203"/>
                <a:gd name="T10" fmla="*/ 333 w 369"/>
                <a:gd name="T11" fmla="*/ 132 h 203"/>
                <a:gd name="T12" fmla="*/ 302 w 369"/>
                <a:gd name="T13" fmla="*/ 118 h 203"/>
                <a:gd name="T14" fmla="*/ 295 w 369"/>
                <a:gd name="T15" fmla="*/ 127 h 203"/>
                <a:gd name="T16" fmla="*/ 278 w 369"/>
                <a:gd name="T17" fmla="*/ 121 h 203"/>
                <a:gd name="T18" fmla="*/ 270 w 369"/>
                <a:gd name="T19" fmla="*/ 125 h 203"/>
                <a:gd name="T20" fmla="*/ 258 w 369"/>
                <a:gd name="T21" fmla="*/ 110 h 203"/>
                <a:gd name="T22" fmla="*/ 246 w 369"/>
                <a:gd name="T23" fmla="*/ 112 h 203"/>
                <a:gd name="T24" fmla="*/ 234 w 369"/>
                <a:gd name="T25" fmla="*/ 103 h 203"/>
                <a:gd name="T26" fmla="*/ 234 w 369"/>
                <a:gd name="T27" fmla="*/ 86 h 203"/>
                <a:gd name="T28" fmla="*/ 216 w 369"/>
                <a:gd name="T29" fmla="*/ 90 h 203"/>
                <a:gd name="T30" fmla="*/ 197 w 369"/>
                <a:gd name="T31" fmla="*/ 84 h 203"/>
                <a:gd name="T32" fmla="*/ 194 w 369"/>
                <a:gd name="T33" fmla="*/ 78 h 203"/>
                <a:gd name="T34" fmla="*/ 188 w 369"/>
                <a:gd name="T35" fmla="*/ 79 h 203"/>
                <a:gd name="T36" fmla="*/ 190 w 369"/>
                <a:gd name="T37" fmla="*/ 54 h 203"/>
                <a:gd name="T38" fmla="*/ 177 w 369"/>
                <a:gd name="T39" fmla="*/ 53 h 203"/>
                <a:gd name="T40" fmla="*/ 160 w 369"/>
                <a:gd name="T41" fmla="*/ 66 h 203"/>
                <a:gd name="T42" fmla="*/ 152 w 369"/>
                <a:gd name="T43" fmla="*/ 59 h 203"/>
                <a:gd name="T44" fmla="*/ 146 w 369"/>
                <a:gd name="T45" fmla="*/ 39 h 203"/>
                <a:gd name="T46" fmla="*/ 107 w 369"/>
                <a:gd name="T47" fmla="*/ 10 h 203"/>
                <a:gd name="T48" fmla="*/ 61 w 369"/>
                <a:gd name="T49" fmla="*/ 0 h 203"/>
                <a:gd name="T50" fmla="*/ 56 w 369"/>
                <a:gd name="T51" fmla="*/ 13 h 203"/>
                <a:gd name="T52" fmla="*/ 44 w 369"/>
                <a:gd name="T53" fmla="*/ 3 h 203"/>
                <a:gd name="T54" fmla="*/ 34 w 369"/>
                <a:gd name="T55" fmla="*/ 3 h 203"/>
                <a:gd name="T56" fmla="*/ 12 w 369"/>
                <a:gd name="T57" fmla="*/ 27 h 203"/>
                <a:gd name="T58" fmla="*/ 10 w 369"/>
                <a:gd name="T59" fmla="*/ 56 h 203"/>
                <a:gd name="T60" fmla="*/ 0 w 369"/>
                <a:gd name="T61" fmla="*/ 71 h 203"/>
                <a:gd name="T62" fmla="*/ 0 w 369"/>
                <a:gd name="T63" fmla="*/ 79 h 203"/>
                <a:gd name="T64" fmla="*/ 8 w 369"/>
                <a:gd name="T65" fmla="*/ 81 h 203"/>
                <a:gd name="T66" fmla="*/ 19 w 369"/>
                <a:gd name="T67" fmla="*/ 95 h 203"/>
                <a:gd name="T68" fmla="*/ 25 w 369"/>
                <a:gd name="T69" fmla="*/ 90 h 203"/>
                <a:gd name="T70" fmla="*/ 36 w 369"/>
                <a:gd name="T71" fmla="*/ 96 h 203"/>
                <a:gd name="T72" fmla="*/ 68 w 369"/>
                <a:gd name="T73" fmla="*/ 124 h 203"/>
                <a:gd name="T74" fmla="*/ 112 w 369"/>
                <a:gd name="T75" fmla="*/ 140 h 203"/>
                <a:gd name="T76" fmla="*/ 124 w 369"/>
                <a:gd name="T77" fmla="*/ 152 h 203"/>
                <a:gd name="T78" fmla="*/ 195 w 369"/>
                <a:gd name="T79" fmla="*/ 155 h 203"/>
                <a:gd name="T80" fmla="*/ 224 w 369"/>
                <a:gd name="T81" fmla="*/ 183 h 203"/>
                <a:gd name="T82" fmla="*/ 325 w 369"/>
                <a:gd name="T83" fmla="*/ 203 h 203"/>
                <a:gd name="T84" fmla="*/ 364 w 369"/>
                <a:gd name="T85" fmla="*/ 201 h 203"/>
                <a:gd name="T86" fmla="*/ 369 w 369"/>
                <a:gd name="T87" fmla="*/ 184 h 203"/>
                <a:gd name="T88" fmla="*/ 359 w 369"/>
                <a:gd name="T89" fmla="*/ 172 h 203"/>
                <a:gd name="T90" fmla="*/ 363 w 369"/>
                <a:gd name="T91" fmla="*/ 166 h 2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9"/>
                <a:gd name="T139" fmla="*/ 0 h 203"/>
                <a:gd name="T140" fmla="*/ 369 w 369"/>
                <a:gd name="T141" fmla="*/ 203 h 2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9" h="203">
                  <a:moveTo>
                    <a:pt x="363" y="166"/>
                  </a:moveTo>
                  <a:lnTo>
                    <a:pt x="363" y="142"/>
                  </a:lnTo>
                  <a:lnTo>
                    <a:pt x="369" y="127"/>
                  </a:lnTo>
                  <a:lnTo>
                    <a:pt x="359" y="127"/>
                  </a:lnTo>
                  <a:lnTo>
                    <a:pt x="355" y="133"/>
                  </a:lnTo>
                  <a:lnTo>
                    <a:pt x="333" y="132"/>
                  </a:lnTo>
                  <a:lnTo>
                    <a:pt x="302" y="118"/>
                  </a:lnTo>
                  <a:lnTo>
                    <a:pt x="295" y="127"/>
                  </a:lnTo>
                  <a:lnTo>
                    <a:pt x="278" y="121"/>
                  </a:lnTo>
                  <a:lnTo>
                    <a:pt x="270" y="125"/>
                  </a:lnTo>
                  <a:lnTo>
                    <a:pt x="258" y="110"/>
                  </a:lnTo>
                  <a:lnTo>
                    <a:pt x="246" y="112"/>
                  </a:lnTo>
                  <a:lnTo>
                    <a:pt x="234" y="103"/>
                  </a:lnTo>
                  <a:lnTo>
                    <a:pt x="234" y="86"/>
                  </a:lnTo>
                  <a:lnTo>
                    <a:pt x="216" y="90"/>
                  </a:lnTo>
                  <a:lnTo>
                    <a:pt x="197" y="84"/>
                  </a:lnTo>
                  <a:lnTo>
                    <a:pt x="194" y="78"/>
                  </a:lnTo>
                  <a:lnTo>
                    <a:pt x="188" y="79"/>
                  </a:lnTo>
                  <a:lnTo>
                    <a:pt x="190" y="54"/>
                  </a:lnTo>
                  <a:lnTo>
                    <a:pt x="177" y="53"/>
                  </a:lnTo>
                  <a:lnTo>
                    <a:pt x="160" y="66"/>
                  </a:lnTo>
                  <a:lnTo>
                    <a:pt x="152" y="59"/>
                  </a:lnTo>
                  <a:lnTo>
                    <a:pt x="146" y="39"/>
                  </a:lnTo>
                  <a:lnTo>
                    <a:pt x="107" y="10"/>
                  </a:lnTo>
                  <a:lnTo>
                    <a:pt x="61" y="0"/>
                  </a:lnTo>
                  <a:lnTo>
                    <a:pt x="56" y="13"/>
                  </a:lnTo>
                  <a:lnTo>
                    <a:pt x="44" y="3"/>
                  </a:lnTo>
                  <a:lnTo>
                    <a:pt x="34" y="3"/>
                  </a:lnTo>
                  <a:lnTo>
                    <a:pt x="12" y="27"/>
                  </a:lnTo>
                  <a:lnTo>
                    <a:pt x="10" y="56"/>
                  </a:lnTo>
                  <a:lnTo>
                    <a:pt x="0" y="71"/>
                  </a:lnTo>
                  <a:lnTo>
                    <a:pt x="0" y="79"/>
                  </a:lnTo>
                  <a:lnTo>
                    <a:pt x="8" y="81"/>
                  </a:lnTo>
                  <a:lnTo>
                    <a:pt x="19" y="95"/>
                  </a:lnTo>
                  <a:lnTo>
                    <a:pt x="25" y="90"/>
                  </a:lnTo>
                  <a:lnTo>
                    <a:pt x="36" y="96"/>
                  </a:lnTo>
                  <a:lnTo>
                    <a:pt x="68" y="124"/>
                  </a:lnTo>
                  <a:lnTo>
                    <a:pt x="112" y="140"/>
                  </a:lnTo>
                  <a:lnTo>
                    <a:pt x="124" y="152"/>
                  </a:lnTo>
                  <a:lnTo>
                    <a:pt x="195" y="155"/>
                  </a:lnTo>
                  <a:lnTo>
                    <a:pt x="224" y="183"/>
                  </a:lnTo>
                  <a:lnTo>
                    <a:pt x="325" y="203"/>
                  </a:lnTo>
                  <a:lnTo>
                    <a:pt x="364" y="201"/>
                  </a:lnTo>
                  <a:lnTo>
                    <a:pt x="369" y="184"/>
                  </a:lnTo>
                  <a:lnTo>
                    <a:pt x="359" y="172"/>
                  </a:lnTo>
                  <a:lnTo>
                    <a:pt x="363" y="166"/>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39" name="Freeform 38">
              <a:extLst>
                <a:ext uri="{FF2B5EF4-FFF2-40B4-BE49-F238E27FC236}">
                  <a16:creationId xmlns="" xmlns:a16="http://schemas.microsoft.com/office/drawing/2014/main" id="{327A225C-FC02-42BE-9AAE-7040E97F80B2}"/>
                </a:ext>
              </a:extLst>
            </p:cNvPr>
            <p:cNvSpPr>
              <a:spLocks noChangeAspect="1"/>
            </p:cNvSpPr>
            <p:nvPr/>
          </p:nvSpPr>
          <p:spPr bwMode="gray">
            <a:xfrm>
              <a:off x="6956198" y="4041427"/>
              <a:ext cx="82402" cy="49309"/>
            </a:xfrm>
            <a:custGeom>
              <a:avLst/>
              <a:gdLst>
                <a:gd name="T0" fmla="*/ 137 w 156"/>
                <a:gd name="T1" fmla="*/ 25 h 81"/>
                <a:gd name="T2" fmla="*/ 120 w 156"/>
                <a:gd name="T3" fmla="*/ 13 h 81"/>
                <a:gd name="T4" fmla="*/ 105 w 156"/>
                <a:gd name="T5" fmla="*/ 14 h 81"/>
                <a:gd name="T6" fmla="*/ 80 w 156"/>
                <a:gd name="T7" fmla="*/ 9 h 81"/>
                <a:gd name="T8" fmla="*/ 71 w 156"/>
                <a:gd name="T9" fmla="*/ 0 h 81"/>
                <a:gd name="T10" fmla="*/ 54 w 156"/>
                <a:gd name="T11" fmla="*/ 0 h 81"/>
                <a:gd name="T12" fmla="*/ 34 w 156"/>
                <a:gd name="T13" fmla="*/ 13 h 81"/>
                <a:gd name="T14" fmla="*/ 7 w 156"/>
                <a:gd name="T15" fmla="*/ 47 h 81"/>
                <a:gd name="T16" fmla="*/ 0 w 156"/>
                <a:gd name="T17" fmla="*/ 57 h 81"/>
                <a:gd name="T18" fmla="*/ 5 w 156"/>
                <a:gd name="T19" fmla="*/ 73 h 81"/>
                <a:gd name="T20" fmla="*/ 40 w 156"/>
                <a:gd name="T21" fmla="*/ 81 h 81"/>
                <a:gd name="T22" fmla="*/ 148 w 156"/>
                <a:gd name="T23" fmla="*/ 68 h 81"/>
                <a:gd name="T24" fmla="*/ 156 w 156"/>
                <a:gd name="T25" fmla="*/ 65 h 81"/>
                <a:gd name="T26" fmla="*/ 156 w 156"/>
                <a:gd name="T27" fmla="*/ 47 h 81"/>
                <a:gd name="T28" fmla="*/ 136 w 156"/>
                <a:gd name="T29" fmla="*/ 37 h 81"/>
                <a:gd name="T30" fmla="*/ 137 w 156"/>
                <a:gd name="T31" fmla="*/ 25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81"/>
                <a:gd name="T50" fmla="*/ 156 w 156"/>
                <a:gd name="T51" fmla="*/ 81 h 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81">
                  <a:moveTo>
                    <a:pt x="137" y="25"/>
                  </a:moveTo>
                  <a:lnTo>
                    <a:pt x="120" y="13"/>
                  </a:lnTo>
                  <a:lnTo>
                    <a:pt x="105" y="14"/>
                  </a:lnTo>
                  <a:lnTo>
                    <a:pt x="80" y="9"/>
                  </a:lnTo>
                  <a:lnTo>
                    <a:pt x="71" y="0"/>
                  </a:lnTo>
                  <a:lnTo>
                    <a:pt x="54" y="0"/>
                  </a:lnTo>
                  <a:lnTo>
                    <a:pt x="34" y="13"/>
                  </a:lnTo>
                  <a:lnTo>
                    <a:pt x="7" y="47"/>
                  </a:lnTo>
                  <a:lnTo>
                    <a:pt x="0" y="57"/>
                  </a:lnTo>
                  <a:lnTo>
                    <a:pt x="5" y="73"/>
                  </a:lnTo>
                  <a:lnTo>
                    <a:pt x="40" y="81"/>
                  </a:lnTo>
                  <a:lnTo>
                    <a:pt x="148" y="68"/>
                  </a:lnTo>
                  <a:lnTo>
                    <a:pt x="156" y="65"/>
                  </a:lnTo>
                  <a:lnTo>
                    <a:pt x="156" y="47"/>
                  </a:lnTo>
                  <a:lnTo>
                    <a:pt x="136" y="37"/>
                  </a:lnTo>
                  <a:lnTo>
                    <a:pt x="137" y="25"/>
                  </a:lnTo>
                  <a:close/>
                </a:path>
              </a:pathLst>
            </a:custGeom>
            <a:solidFill>
              <a:srgbClr val="8D8D8D"/>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40" name="Freeform 39">
              <a:extLst>
                <a:ext uri="{FF2B5EF4-FFF2-40B4-BE49-F238E27FC236}">
                  <a16:creationId xmlns="" xmlns:a16="http://schemas.microsoft.com/office/drawing/2014/main" id="{02FEFF86-7E06-410C-A4B3-1D84CDC2756E}"/>
                </a:ext>
              </a:extLst>
            </p:cNvPr>
            <p:cNvSpPr>
              <a:spLocks noChangeAspect="1"/>
            </p:cNvSpPr>
            <p:nvPr/>
          </p:nvSpPr>
          <p:spPr bwMode="gray">
            <a:xfrm>
              <a:off x="6472301" y="3544547"/>
              <a:ext cx="271755" cy="142237"/>
            </a:xfrm>
            <a:custGeom>
              <a:avLst/>
              <a:gdLst>
                <a:gd name="T0" fmla="*/ 75 w 508"/>
                <a:gd name="T1" fmla="*/ 54 h 243"/>
                <a:gd name="T2" fmla="*/ 81 w 508"/>
                <a:gd name="T3" fmla="*/ 31 h 243"/>
                <a:gd name="T4" fmla="val 10368000"/>
                <a:gd name="T5" fmla="*/ 25 h 243"/>
                <a:gd name="T6" fmla="*/ 143 w 508"/>
                <a:gd name="T7" fmla="*/ 31 h 243"/>
                <a:gd name="T8" fmla="*/ 186 w 508"/>
                <a:gd name="T9" fmla="*/ 48 h 243"/>
                <a:gd name="T10" fmla="*/ 195 w 508"/>
                <a:gd name="T11" fmla="*/ 15 h 243"/>
                <a:gd name="T12" fmla="*/ 225 w 508"/>
                <a:gd name="T13" fmla="*/ 0 h 243"/>
                <a:gd name="T14" fmla="*/ 248 w 508"/>
                <a:gd name="T15" fmla="*/ 15 h 243"/>
                <a:gd name="T16" fmla="*/ 279 w 508"/>
                <a:gd name="T17" fmla="*/ 20 h 243"/>
                <a:gd name="T18" fmla="*/ 361 w 508"/>
                <a:gd name="T19" fmla="*/ 15 h 243"/>
                <a:gd name="T20" fmla="*/ 459 w 508"/>
                <a:gd name="T21" fmla="*/ 29 h 243"/>
                <a:gd name="T22" fmla="*/ 472 w 508"/>
                <a:gd name="T23" fmla="*/ 46 h 243"/>
                <a:gd name="T24" fmla="*/ 508 w 508"/>
                <a:gd name="T25" fmla="*/ 57 h 243"/>
                <a:gd name="T26" fmla="*/ 505 w 508"/>
                <a:gd name="T27" fmla="*/ 79 h 243"/>
                <a:gd name="T28" fmla="*/ 434 w 508"/>
                <a:gd name="T29" fmla="*/ 113 h 243"/>
                <a:gd name="T30" fmla="*/ 415 w 508"/>
                <a:gd name="T31" fmla="*/ 136 h 243"/>
                <a:gd name="T32" fmla="*/ 352 w 508"/>
                <a:gd name="T33" fmla="*/ 149 h 243"/>
                <a:gd name="T34" fmla="*/ 339 w 508"/>
                <a:gd name="T35" fmla="*/ 175 h 243"/>
                <a:gd name="T36" fmla="*/ 328 w 508"/>
                <a:gd name="T37" fmla="*/ 181 h 243"/>
                <a:gd name="T38" fmla="*/ 296 w 508"/>
                <a:gd name="T39" fmla="*/ 183 h 243"/>
                <a:gd name="T40" fmla="*/ 291 w 508"/>
                <a:gd name="T41" fmla="*/ 173 h 243"/>
                <a:gd name="T42" fmla="*/ 283 w 508"/>
                <a:gd name="T43" fmla="*/ 171 h 243"/>
                <a:gd name="T44" fmla="*/ 260 w 508"/>
                <a:gd name="T45" fmla="*/ 173 h 243"/>
                <a:gd name="T46" fmla="*/ 256 w 508"/>
                <a:gd name="T47" fmla="*/ 184 h 243"/>
                <a:gd name="T48" fmla="*/ 220 w 508"/>
                <a:gd name="T49" fmla="*/ 201 h 243"/>
                <a:gd name="T50" fmla="*/ 212 w 508"/>
                <a:gd name="T51" fmla="*/ 217 h 243"/>
                <a:gd name="T52" fmla="*/ 212 w 508"/>
                <a:gd name="T53" fmla="*/ 226 h 243"/>
                <a:gd name="T54" fmla="*/ 195 w 508"/>
                <a:gd name="T55" fmla="*/ 221 h 243"/>
                <a:gd name="T56" fmla="*/ 194 w 508"/>
                <a:gd name="T57" fmla="*/ 235 h 243"/>
                <a:gd name="T58" fmla="*/ 163 w 508"/>
                <a:gd name="T59" fmla="*/ 234 h 243"/>
                <a:gd name="T60" fmla="*/ 137 w 508"/>
                <a:gd name="T61" fmla="*/ 243 h 243"/>
                <a:gd name="T62" fmla="*/ 117 w 508"/>
                <a:gd name="T63" fmla="*/ 240 h 243"/>
                <a:gd name="T64" fmla="*/ 113 w 508"/>
                <a:gd name="T65" fmla="*/ 227 h 243"/>
                <a:gd name="T66" fmla="*/ 100 w 508"/>
                <a:gd name="T67" fmla="*/ 223 h 243"/>
                <a:gd name="T68" fmla="*/ 75 w 508"/>
                <a:gd name="T69" fmla="*/ 230 h 243"/>
                <a:gd name="T70" fmla="*/ 58 w 508"/>
                <a:gd name="T71" fmla="*/ 221 h 243"/>
                <a:gd name="T72" fmla="*/ 3 w 508"/>
                <a:gd name="T73" fmla="*/ 226 h 243"/>
                <a:gd name="T74" fmla="*/ 0 w 508"/>
                <a:gd name="T75" fmla="*/ 218 h 243"/>
                <a:gd name="T76" fmla="*/ 0 w 508"/>
                <a:gd name="T77" fmla="*/ 200 h 243"/>
                <a:gd name="T78" fmla="*/ 19 w 508"/>
                <a:gd name="T79" fmla="*/ 192 h 243"/>
                <a:gd name="T80" fmla="*/ 39 w 508"/>
                <a:gd name="T81" fmla="*/ 192 h 243"/>
                <a:gd name="T82" fmla="*/ 58 w 508"/>
                <a:gd name="T83" fmla="*/ 198 h 243"/>
                <a:gd name="T84" fmla="*/ 78 w 508"/>
                <a:gd name="T85" fmla="*/ 181 h 243"/>
                <a:gd name="T86" fmla="*/ 120 w 508"/>
                <a:gd name="T87" fmla="*/ 183 h 243"/>
                <a:gd name="T88" fmla="*/ 134 w 508"/>
                <a:gd name="T89" fmla="*/ 169 h 243"/>
                <a:gd name="T90" fmla="*/ 152 w 508"/>
                <a:gd name="T91" fmla="*/ 166 h 243"/>
                <a:gd name="T92" fmla="*/ 178 w 508"/>
                <a:gd name="T93" fmla="*/ 147 h 243"/>
                <a:gd name="T94" fmla="*/ 135 w 508"/>
                <a:gd name="T95" fmla="*/ 133 h 243"/>
                <a:gd name="T96" fmla="*/ 118 w 508"/>
                <a:gd name="T97" fmla="*/ 122 h 243"/>
                <a:gd name="T98" fmla="*/ 118 w 508"/>
                <a:gd name="T99" fmla="*/ 115 h 243"/>
                <a:gd name="T100" fmla="*/ 109 w 508"/>
                <a:gd name="T101" fmla="*/ 107 h 243"/>
                <a:gd name="T102" fmla="*/ 96 w 508"/>
                <a:gd name="T103" fmla="*/ 128 h 243"/>
                <a:gd name="T104" fmla="*/ 71 w 508"/>
                <a:gd name="T105" fmla="*/ 122 h 243"/>
                <a:gd name="T106" fmla="*/ 64 w 508"/>
                <a:gd name="T107" fmla="*/ 110 h 243"/>
                <a:gd name="T108" fmla="*/ 45 w 508"/>
                <a:gd name="T109" fmla="*/ 107 h 243"/>
                <a:gd name="T110" fmla="*/ 45 w 508"/>
                <a:gd name="T111" fmla="*/ 100 h 243"/>
                <a:gd name="T112" fmla="*/ 90 w 508"/>
                <a:gd name="T113" fmla="*/ 66 h 243"/>
                <a:gd name="T114" fmla="*/ 88 w 508"/>
                <a:gd name="T115" fmla="*/ 59 h 243"/>
                <a:gd name="T116" fmla="*/ 75 w 508"/>
                <a:gd name="T117" fmla="*/ 54 h 2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8"/>
                <a:gd name="T178" fmla="*/ 0 h 243"/>
                <a:gd name="T179" fmla="*/ 508 w 508"/>
                <a:gd name="T180" fmla="*/ 243 h 2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8" h="243">
                  <a:moveTo>
                    <a:pt x="75" y="54"/>
                  </a:moveTo>
                  <a:lnTo>
                    <a:pt x="81" y="31"/>
                  </a:lnTo>
                  <a:lnTo>
                    <a:pt x="101" y="25"/>
                  </a:lnTo>
                  <a:lnTo>
                    <a:pt x="143" y="31"/>
                  </a:lnTo>
                  <a:lnTo>
                    <a:pt x="186" y="48"/>
                  </a:lnTo>
                  <a:lnTo>
                    <a:pt x="195" y="15"/>
                  </a:lnTo>
                  <a:lnTo>
                    <a:pt x="225" y="0"/>
                  </a:lnTo>
                  <a:lnTo>
                    <a:pt x="248" y="15"/>
                  </a:lnTo>
                  <a:lnTo>
                    <a:pt x="279" y="20"/>
                  </a:lnTo>
                  <a:lnTo>
                    <a:pt x="361" y="15"/>
                  </a:lnTo>
                  <a:lnTo>
                    <a:pt x="459" y="29"/>
                  </a:lnTo>
                  <a:lnTo>
                    <a:pt x="472" y="46"/>
                  </a:lnTo>
                  <a:lnTo>
                    <a:pt x="508" y="57"/>
                  </a:lnTo>
                  <a:lnTo>
                    <a:pt x="505" y="79"/>
                  </a:lnTo>
                  <a:lnTo>
                    <a:pt x="434" y="113"/>
                  </a:lnTo>
                  <a:lnTo>
                    <a:pt x="415" y="136"/>
                  </a:lnTo>
                  <a:lnTo>
                    <a:pt x="352" y="149"/>
                  </a:lnTo>
                  <a:lnTo>
                    <a:pt x="339" y="175"/>
                  </a:lnTo>
                  <a:lnTo>
                    <a:pt x="328" y="181"/>
                  </a:lnTo>
                  <a:lnTo>
                    <a:pt x="296" y="183"/>
                  </a:lnTo>
                  <a:lnTo>
                    <a:pt x="291" y="173"/>
                  </a:lnTo>
                  <a:lnTo>
                    <a:pt x="283" y="171"/>
                  </a:lnTo>
                  <a:lnTo>
                    <a:pt x="260" y="173"/>
                  </a:lnTo>
                  <a:lnTo>
                    <a:pt x="256" y="184"/>
                  </a:lnTo>
                  <a:lnTo>
                    <a:pt x="220" y="201"/>
                  </a:lnTo>
                  <a:lnTo>
                    <a:pt x="212" y="217"/>
                  </a:lnTo>
                  <a:lnTo>
                    <a:pt x="212" y="226"/>
                  </a:lnTo>
                  <a:lnTo>
                    <a:pt x="195" y="221"/>
                  </a:lnTo>
                  <a:lnTo>
                    <a:pt x="194" y="235"/>
                  </a:lnTo>
                  <a:lnTo>
                    <a:pt x="163" y="234"/>
                  </a:lnTo>
                  <a:lnTo>
                    <a:pt x="137" y="243"/>
                  </a:lnTo>
                  <a:lnTo>
                    <a:pt x="117" y="240"/>
                  </a:lnTo>
                  <a:lnTo>
                    <a:pt x="113" y="227"/>
                  </a:lnTo>
                  <a:lnTo>
                    <a:pt x="100" y="223"/>
                  </a:lnTo>
                  <a:lnTo>
                    <a:pt x="75" y="230"/>
                  </a:lnTo>
                  <a:lnTo>
                    <a:pt x="58" y="221"/>
                  </a:lnTo>
                  <a:lnTo>
                    <a:pt x="3" y="226"/>
                  </a:lnTo>
                  <a:lnTo>
                    <a:pt x="0" y="218"/>
                  </a:lnTo>
                  <a:lnTo>
                    <a:pt x="0" y="200"/>
                  </a:lnTo>
                  <a:lnTo>
                    <a:pt x="19" y="192"/>
                  </a:lnTo>
                  <a:lnTo>
                    <a:pt x="39" y="192"/>
                  </a:lnTo>
                  <a:lnTo>
                    <a:pt x="58" y="198"/>
                  </a:lnTo>
                  <a:lnTo>
                    <a:pt x="78" y="181"/>
                  </a:lnTo>
                  <a:lnTo>
                    <a:pt x="120" y="183"/>
                  </a:lnTo>
                  <a:lnTo>
                    <a:pt x="134" y="169"/>
                  </a:lnTo>
                  <a:lnTo>
                    <a:pt x="152" y="166"/>
                  </a:lnTo>
                  <a:lnTo>
                    <a:pt x="178" y="147"/>
                  </a:lnTo>
                  <a:lnTo>
                    <a:pt x="135" y="133"/>
                  </a:lnTo>
                  <a:lnTo>
                    <a:pt x="118" y="122"/>
                  </a:lnTo>
                  <a:lnTo>
                    <a:pt x="118" y="115"/>
                  </a:lnTo>
                  <a:lnTo>
                    <a:pt x="109" y="107"/>
                  </a:lnTo>
                  <a:lnTo>
                    <a:pt x="96" y="128"/>
                  </a:lnTo>
                  <a:lnTo>
                    <a:pt x="71" y="122"/>
                  </a:lnTo>
                  <a:lnTo>
                    <a:pt x="64" y="110"/>
                  </a:lnTo>
                  <a:lnTo>
                    <a:pt x="45" y="107"/>
                  </a:lnTo>
                  <a:lnTo>
                    <a:pt x="45" y="100"/>
                  </a:lnTo>
                  <a:lnTo>
                    <a:pt x="90" y="66"/>
                  </a:lnTo>
                  <a:lnTo>
                    <a:pt x="88" y="59"/>
                  </a:lnTo>
                  <a:lnTo>
                    <a:pt x="75" y="54"/>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41" name="Freeform 40">
              <a:extLst>
                <a:ext uri="{FF2B5EF4-FFF2-40B4-BE49-F238E27FC236}">
                  <a16:creationId xmlns="" xmlns:a16="http://schemas.microsoft.com/office/drawing/2014/main" id="{65E946C7-CDCC-4626-8D1D-2205B5208C9C}"/>
                </a:ext>
              </a:extLst>
            </p:cNvPr>
            <p:cNvSpPr>
              <a:spLocks noChangeAspect="1"/>
            </p:cNvSpPr>
            <p:nvPr/>
          </p:nvSpPr>
          <p:spPr bwMode="gray">
            <a:xfrm>
              <a:off x="6254898" y="3717131"/>
              <a:ext cx="354157" cy="290165"/>
            </a:xfrm>
            <a:custGeom>
              <a:avLst/>
              <a:gdLst>
                <a:gd name="T0" fmla="*/ 29 w 660"/>
                <a:gd name="T1" fmla="*/ 205 h 502"/>
                <a:gd name="T2" fmla="*/ 18 w 660"/>
                <a:gd name="T3" fmla="*/ 235 h 502"/>
                <a:gd name="T4" fmla="*/ 0 w 660"/>
                <a:gd name="T5" fmla="*/ 252 h 502"/>
                <a:gd name="T6" fmla="*/ 12 w 660"/>
                <a:gd name="T7" fmla="*/ 272 h 502"/>
                <a:gd name="T8" fmla="*/ 3 w 660"/>
                <a:gd name="T9" fmla="*/ 312 h 502"/>
                <a:gd name="T10" fmla="*/ 12 w 660"/>
                <a:gd name="T11" fmla="*/ 375 h 502"/>
                <a:gd name="T12" fmla="*/ 40 w 660"/>
                <a:gd name="T13" fmla="*/ 388 h 502"/>
                <a:gd name="T14" fmla="*/ 49 w 660"/>
                <a:gd name="T15" fmla="*/ 437 h 502"/>
                <a:gd name="T16" fmla="*/ 20 w 660"/>
                <a:gd name="T17" fmla="*/ 481 h 502"/>
                <a:gd name="T18" fmla="*/ 137 w 660"/>
                <a:gd name="T19" fmla="*/ 498 h 502"/>
                <a:gd name="T20" fmla="*/ 179 w 660"/>
                <a:gd name="T21" fmla="*/ 493 h 502"/>
                <a:gd name="T22" fmla="*/ 264 w 660"/>
                <a:gd name="T23" fmla="*/ 481 h 502"/>
                <a:gd name="T24" fmla="*/ 267 w 660"/>
                <a:gd name="T25" fmla="*/ 464 h 502"/>
                <a:gd name="T26" fmla="*/ 292 w 660"/>
                <a:gd name="T27" fmla="*/ 405 h 502"/>
                <a:gd name="T28" fmla="*/ 337 w 660"/>
                <a:gd name="T29" fmla="*/ 396 h 502"/>
                <a:gd name="T30" fmla="*/ 352 w 660"/>
                <a:gd name="T31" fmla="*/ 377 h 502"/>
                <a:gd name="T32" fmla="*/ 368 w 660"/>
                <a:gd name="T33" fmla="*/ 377 h 502"/>
                <a:gd name="T34" fmla="*/ 388 w 660"/>
                <a:gd name="T35" fmla="*/ 388 h 502"/>
                <a:gd name="T36" fmla="*/ 403 w 660"/>
                <a:gd name="T37" fmla="*/ 341 h 502"/>
                <a:gd name="T38" fmla="*/ 419 w 660"/>
                <a:gd name="T39" fmla="*/ 304 h 502"/>
                <a:gd name="T40" fmla="*/ 454 w 660"/>
                <a:gd name="T41" fmla="*/ 289 h 502"/>
                <a:gd name="T42" fmla="*/ 437 w 660"/>
                <a:gd name="T43" fmla="*/ 261 h 502"/>
                <a:gd name="T44" fmla="*/ 469 w 660"/>
                <a:gd name="T45" fmla="*/ 258 h 502"/>
                <a:gd name="T46" fmla="*/ 493 w 660"/>
                <a:gd name="T47" fmla="*/ 235 h 502"/>
                <a:gd name="T48" fmla="*/ 513 w 660"/>
                <a:gd name="T49" fmla="*/ 191 h 502"/>
                <a:gd name="T50" fmla="*/ 510 w 660"/>
                <a:gd name="T51" fmla="*/ 154 h 502"/>
                <a:gd name="T52" fmla="*/ 499 w 660"/>
                <a:gd name="T53" fmla="*/ 132 h 502"/>
                <a:gd name="T54" fmla="*/ 527 w 660"/>
                <a:gd name="T55" fmla="*/ 118 h 502"/>
                <a:gd name="T56" fmla="*/ 558 w 660"/>
                <a:gd name="T57" fmla="*/ 97 h 502"/>
                <a:gd name="T58" fmla="*/ 632 w 660"/>
                <a:gd name="T59" fmla="*/ 95 h 502"/>
                <a:gd name="T60" fmla="*/ 645 w 660"/>
                <a:gd name="T61" fmla="*/ 76 h 502"/>
                <a:gd name="T62" fmla="*/ 660 w 660"/>
                <a:gd name="T63" fmla="*/ 64 h 502"/>
                <a:gd name="T64" fmla="*/ 615 w 660"/>
                <a:gd name="T65" fmla="*/ 72 h 502"/>
                <a:gd name="T66" fmla="*/ 598 w 660"/>
                <a:gd name="T67" fmla="*/ 59 h 502"/>
                <a:gd name="T68" fmla="*/ 516 w 660"/>
                <a:gd name="T69" fmla="*/ 103 h 502"/>
                <a:gd name="T70" fmla="*/ 510 w 660"/>
                <a:gd name="T71" fmla="*/ 33 h 502"/>
                <a:gd name="T72" fmla="*/ 499 w 660"/>
                <a:gd name="T73" fmla="*/ 12 h 502"/>
                <a:gd name="T74" fmla="*/ 471 w 660"/>
                <a:gd name="T75" fmla="*/ 1 h 502"/>
                <a:gd name="T76" fmla="*/ 453 w 660"/>
                <a:gd name="T77" fmla="*/ 44 h 502"/>
                <a:gd name="T78" fmla="*/ 417 w 660"/>
                <a:gd name="T79" fmla="*/ 49 h 502"/>
                <a:gd name="T80" fmla="*/ 411 w 660"/>
                <a:gd name="T81" fmla="*/ 72 h 502"/>
                <a:gd name="T82" fmla="*/ 389 w 660"/>
                <a:gd name="T83" fmla="*/ 67 h 502"/>
                <a:gd name="T84" fmla="*/ 334 w 660"/>
                <a:gd name="T85" fmla="*/ 69 h 502"/>
                <a:gd name="T86" fmla="*/ 266 w 660"/>
                <a:gd name="T87" fmla="*/ 64 h 502"/>
                <a:gd name="T88" fmla="*/ 235 w 660"/>
                <a:gd name="T89" fmla="*/ 58 h 502"/>
                <a:gd name="T90" fmla="*/ 205 w 660"/>
                <a:gd name="T91" fmla="*/ 69 h 502"/>
                <a:gd name="T92" fmla="*/ 188 w 660"/>
                <a:gd name="T93" fmla="*/ 123 h 502"/>
                <a:gd name="T94" fmla="*/ 123 w 660"/>
                <a:gd name="T95" fmla="*/ 149 h 502"/>
                <a:gd name="T96" fmla="*/ 120 w 660"/>
                <a:gd name="T97" fmla="*/ 174 h 502"/>
                <a:gd name="T98" fmla="*/ 83 w 660"/>
                <a:gd name="T99" fmla="*/ 186 h 502"/>
                <a:gd name="T100" fmla="*/ 48 w 660"/>
                <a:gd name="T101" fmla="*/ 173 h 5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0"/>
                <a:gd name="T154" fmla="*/ 0 h 502"/>
                <a:gd name="T155" fmla="*/ 660 w 660"/>
                <a:gd name="T156" fmla="*/ 502 h 5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0" h="502">
                  <a:moveTo>
                    <a:pt x="35" y="162"/>
                  </a:moveTo>
                  <a:lnTo>
                    <a:pt x="29" y="205"/>
                  </a:lnTo>
                  <a:lnTo>
                    <a:pt x="18" y="224"/>
                  </a:lnTo>
                  <a:lnTo>
                    <a:pt x="18" y="235"/>
                  </a:lnTo>
                  <a:lnTo>
                    <a:pt x="0" y="244"/>
                  </a:lnTo>
                  <a:lnTo>
                    <a:pt x="0" y="252"/>
                  </a:lnTo>
                  <a:lnTo>
                    <a:pt x="0" y="267"/>
                  </a:lnTo>
                  <a:lnTo>
                    <a:pt x="12" y="272"/>
                  </a:lnTo>
                  <a:lnTo>
                    <a:pt x="12" y="281"/>
                  </a:lnTo>
                  <a:lnTo>
                    <a:pt x="3" y="312"/>
                  </a:lnTo>
                  <a:lnTo>
                    <a:pt x="12" y="335"/>
                  </a:lnTo>
                  <a:lnTo>
                    <a:pt x="12" y="375"/>
                  </a:lnTo>
                  <a:lnTo>
                    <a:pt x="20" y="384"/>
                  </a:lnTo>
                  <a:lnTo>
                    <a:pt x="40" y="388"/>
                  </a:lnTo>
                  <a:lnTo>
                    <a:pt x="54" y="409"/>
                  </a:lnTo>
                  <a:lnTo>
                    <a:pt x="49" y="437"/>
                  </a:lnTo>
                  <a:lnTo>
                    <a:pt x="31" y="459"/>
                  </a:lnTo>
                  <a:lnTo>
                    <a:pt x="20" y="481"/>
                  </a:lnTo>
                  <a:lnTo>
                    <a:pt x="91" y="502"/>
                  </a:lnTo>
                  <a:lnTo>
                    <a:pt x="137" y="498"/>
                  </a:lnTo>
                  <a:lnTo>
                    <a:pt x="165" y="502"/>
                  </a:lnTo>
                  <a:lnTo>
                    <a:pt x="179" y="493"/>
                  </a:lnTo>
                  <a:lnTo>
                    <a:pt x="212" y="494"/>
                  </a:lnTo>
                  <a:lnTo>
                    <a:pt x="264" y="481"/>
                  </a:lnTo>
                  <a:lnTo>
                    <a:pt x="271" y="476"/>
                  </a:lnTo>
                  <a:lnTo>
                    <a:pt x="267" y="464"/>
                  </a:lnTo>
                  <a:lnTo>
                    <a:pt x="272" y="425"/>
                  </a:lnTo>
                  <a:lnTo>
                    <a:pt x="292" y="405"/>
                  </a:lnTo>
                  <a:lnTo>
                    <a:pt x="334" y="401"/>
                  </a:lnTo>
                  <a:lnTo>
                    <a:pt x="337" y="396"/>
                  </a:lnTo>
                  <a:lnTo>
                    <a:pt x="329" y="392"/>
                  </a:lnTo>
                  <a:lnTo>
                    <a:pt x="352" y="377"/>
                  </a:lnTo>
                  <a:lnTo>
                    <a:pt x="371" y="380"/>
                  </a:lnTo>
                  <a:lnTo>
                    <a:pt x="368" y="377"/>
                  </a:lnTo>
                  <a:lnTo>
                    <a:pt x="372" y="374"/>
                  </a:lnTo>
                  <a:lnTo>
                    <a:pt x="388" y="388"/>
                  </a:lnTo>
                  <a:lnTo>
                    <a:pt x="406" y="369"/>
                  </a:lnTo>
                  <a:lnTo>
                    <a:pt x="403" y="341"/>
                  </a:lnTo>
                  <a:lnTo>
                    <a:pt x="411" y="330"/>
                  </a:lnTo>
                  <a:lnTo>
                    <a:pt x="419" y="304"/>
                  </a:lnTo>
                  <a:lnTo>
                    <a:pt x="436" y="303"/>
                  </a:lnTo>
                  <a:lnTo>
                    <a:pt x="454" y="289"/>
                  </a:lnTo>
                  <a:lnTo>
                    <a:pt x="445" y="269"/>
                  </a:lnTo>
                  <a:lnTo>
                    <a:pt x="437" y="261"/>
                  </a:lnTo>
                  <a:lnTo>
                    <a:pt x="437" y="253"/>
                  </a:lnTo>
                  <a:lnTo>
                    <a:pt x="469" y="258"/>
                  </a:lnTo>
                  <a:lnTo>
                    <a:pt x="484" y="252"/>
                  </a:lnTo>
                  <a:lnTo>
                    <a:pt x="493" y="235"/>
                  </a:lnTo>
                  <a:lnTo>
                    <a:pt x="486" y="225"/>
                  </a:lnTo>
                  <a:lnTo>
                    <a:pt x="513" y="191"/>
                  </a:lnTo>
                  <a:lnTo>
                    <a:pt x="515" y="173"/>
                  </a:lnTo>
                  <a:lnTo>
                    <a:pt x="510" y="154"/>
                  </a:lnTo>
                  <a:lnTo>
                    <a:pt x="496" y="140"/>
                  </a:lnTo>
                  <a:lnTo>
                    <a:pt x="499" y="132"/>
                  </a:lnTo>
                  <a:lnTo>
                    <a:pt x="515" y="117"/>
                  </a:lnTo>
                  <a:lnTo>
                    <a:pt x="527" y="118"/>
                  </a:lnTo>
                  <a:lnTo>
                    <a:pt x="537" y="105"/>
                  </a:lnTo>
                  <a:lnTo>
                    <a:pt x="558" y="97"/>
                  </a:lnTo>
                  <a:lnTo>
                    <a:pt x="609" y="91"/>
                  </a:lnTo>
                  <a:lnTo>
                    <a:pt x="632" y="95"/>
                  </a:lnTo>
                  <a:lnTo>
                    <a:pt x="654" y="84"/>
                  </a:lnTo>
                  <a:lnTo>
                    <a:pt x="645" y="76"/>
                  </a:lnTo>
                  <a:lnTo>
                    <a:pt x="659" y="71"/>
                  </a:lnTo>
                  <a:lnTo>
                    <a:pt x="660" y="64"/>
                  </a:lnTo>
                  <a:lnTo>
                    <a:pt x="645" y="63"/>
                  </a:lnTo>
                  <a:lnTo>
                    <a:pt x="615" y="72"/>
                  </a:lnTo>
                  <a:lnTo>
                    <a:pt x="611" y="61"/>
                  </a:lnTo>
                  <a:lnTo>
                    <a:pt x="598" y="59"/>
                  </a:lnTo>
                  <a:lnTo>
                    <a:pt x="564" y="83"/>
                  </a:lnTo>
                  <a:lnTo>
                    <a:pt x="516" y="103"/>
                  </a:lnTo>
                  <a:lnTo>
                    <a:pt x="503" y="76"/>
                  </a:lnTo>
                  <a:lnTo>
                    <a:pt x="510" y="33"/>
                  </a:lnTo>
                  <a:lnTo>
                    <a:pt x="498" y="29"/>
                  </a:lnTo>
                  <a:lnTo>
                    <a:pt x="499" y="12"/>
                  </a:lnTo>
                  <a:lnTo>
                    <a:pt x="481" y="0"/>
                  </a:lnTo>
                  <a:lnTo>
                    <a:pt x="471" y="1"/>
                  </a:lnTo>
                  <a:lnTo>
                    <a:pt x="448" y="33"/>
                  </a:lnTo>
                  <a:lnTo>
                    <a:pt x="453" y="44"/>
                  </a:lnTo>
                  <a:lnTo>
                    <a:pt x="445" y="54"/>
                  </a:lnTo>
                  <a:lnTo>
                    <a:pt x="417" y="49"/>
                  </a:lnTo>
                  <a:lnTo>
                    <a:pt x="410" y="59"/>
                  </a:lnTo>
                  <a:lnTo>
                    <a:pt x="411" y="72"/>
                  </a:lnTo>
                  <a:lnTo>
                    <a:pt x="408" y="76"/>
                  </a:lnTo>
                  <a:lnTo>
                    <a:pt x="389" y="67"/>
                  </a:lnTo>
                  <a:lnTo>
                    <a:pt x="349" y="86"/>
                  </a:lnTo>
                  <a:lnTo>
                    <a:pt x="334" y="69"/>
                  </a:lnTo>
                  <a:lnTo>
                    <a:pt x="276" y="63"/>
                  </a:lnTo>
                  <a:lnTo>
                    <a:pt x="266" y="64"/>
                  </a:lnTo>
                  <a:lnTo>
                    <a:pt x="242" y="54"/>
                  </a:lnTo>
                  <a:lnTo>
                    <a:pt x="235" y="58"/>
                  </a:lnTo>
                  <a:lnTo>
                    <a:pt x="232" y="69"/>
                  </a:lnTo>
                  <a:lnTo>
                    <a:pt x="205" y="69"/>
                  </a:lnTo>
                  <a:lnTo>
                    <a:pt x="196" y="81"/>
                  </a:lnTo>
                  <a:lnTo>
                    <a:pt x="188" y="123"/>
                  </a:lnTo>
                  <a:lnTo>
                    <a:pt x="151" y="145"/>
                  </a:lnTo>
                  <a:lnTo>
                    <a:pt x="123" y="149"/>
                  </a:lnTo>
                  <a:lnTo>
                    <a:pt x="128" y="159"/>
                  </a:lnTo>
                  <a:lnTo>
                    <a:pt x="120" y="174"/>
                  </a:lnTo>
                  <a:lnTo>
                    <a:pt x="105" y="185"/>
                  </a:lnTo>
                  <a:lnTo>
                    <a:pt x="83" y="186"/>
                  </a:lnTo>
                  <a:lnTo>
                    <a:pt x="68" y="173"/>
                  </a:lnTo>
                  <a:lnTo>
                    <a:pt x="48" y="173"/>
                  </a:lnTo>
                  <a:lnTo>
                    <a:pt x="35" y="162"/>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42" name="Freeform 41">
              <a:extLst>
                <a:ext uri="{FF2B5EF4-FFF2-40B4-BE49-F238E27FC236}">
                  <a16:creationId xmlns="" xmlns:a16="http://schemas.microsoft.com/office/drawing/2014/main" id="{3F905665-5E66-439B-BEE9-256FFB8943F1}"/>
                </a:ext>
              </a:extLst>
            </p:cNvPr>
            <p:cNvSpPr>
              <a:spLocks noChangeAspect="1"/>
            </p:cNvSpPr>
            <p:nvPr/>
          </p:nvSpPr>
          <p:spPr bwMode="gray">
            <a:xfrm>
              <a:off x="6424963" y="3624202"/>
              <a:ext cx="189351" cy="149822"/>
            </a:xfrm>
            <a:custGeom>
              <a:avLst/>
              <a:gdLst>
                <a:gd name="T0" fmla="*/ 293 w 354"/>
                <a:gd name="T1" fmla="*/ 138 h 263"/>
                <a:gd name="T2" fmla="*/ 306 w 354"/>
                <a:gd name="T3" fmla="*/ 160 h 263"/>
                <a:gd name="T4" fmla="*/ 344 w 354"/>
                <a:gd name="T5" fmla="*/ 165 h 263"/>
                <a:gd name="T6" fmla="*/ 354 w 354"/>
                <a:gd name="T7" fmla="*/ 202 h 263"/>
                <a:gd name="T8" fmla="*/ 344 w 354"/>
                <a:gd name="T9" fmla="*/ 231 h 263"/>
                <a:gd name="T10" fmla="*/ 330 w 354"/>
                <a:gd name="T11" fmla="*/ 223 h 263"/>
                <a:gd name="T12" fmla="*/ 296 w 354"/>
                <a:gd name="T13" fmla="*/ 221 h 263"/>
                <a:gd name="T14" fmla="*/ 249 w 354"/>
                <a:gd name="T15" fmla="*/ 243 h 263"/>
                <a:gd name="T16" fmla="*/ 188 w 354"/>
                <a:gd name="T17" fmla="*/ 236 h 263"/>
                <a:gd name="T18" fmla="*/ 183 w 354"/>
                <a:gd name="T19" fmla="*/ 189 h 263"/>
                <a:gd name="T20" fmla="*/ 166 w 354"/>
                <a:gd name="T21" fmla="*/ 160 h 263"/>
                <a:gd name="T22" fmla="*/ 133 w 354"/>
                <a:gd name="T23" fmla="*/ 193 h 263"/>
                <a:gd name="T24" fmla="*/ 130 w 354"/>
                <a:gd name="T25" fmla="*/ 214 h 263"/>
                <a:gd name="T26" fmla="*/ 95 w 354"/>
                <a:gd name="T27" fmla="*/ 219 h 263"/>
                <a:gd name="T28" fmla="*/ 93 w 354"/>
                <a:gd name="T29" fmla="*/ 236 h 263"/>
                <a:gd name="T30" fmla="*/ 34 w 354"/>
                <a:gd name="T31" fmla="*/ 246 h 263"/>
                <a:gd name="T32" fmla="*/ 20 w 354"/>
                <a:gd name="T33" fmla="*/ 224 h 263"/>
                <a:gd name="T34" fmla="*/ 24 w 354"/>
                <a:gd name="T35" fmla="*/ 202 h 263"/>
                <a:gd name="T36" fmla="*/ 33 w 354"/>
                <a:gd name="T37" fmla="*/ 144 h 263"/>
                <a:gd name="T38" fmla="*/ 16 w 354"/>
                <a:gd name="T39" fmla="*/ 121 h 263"/>
                <a:gd name="T40" fmla="*/ 7 w 354"/>
                <a:gd name="T41" fmla="*/ 102 h 263"/>
                <a:gd name="T42" fmla="*/ 54 w 354"/>
                <a:gd name="T43" fmla="*/ 88 h 263"/>
                <a:gd name="T44" fmla="*/ 88 w 354"/>
                <a:gd name="T45" fmla="*/ 53 h 263"/>
                <a:gd name="T46" fmla="*/ 93 w 354"/>
                <a:gd name="T47" fmla="*/ 23 h 263"/>
                <a:gd name="T48" fmla="*/ 144 w 354"/>
                <a:gd name="T49" fmla="*/ 0 h 263"/>
                <a:gd name="T50" fmla="*/ 156 w 354"/>
                <a:gd name="T51" fmla="*/ 20 h 263"/>
                <a:gd name="T52" fmla="*/ 146 w 354"/>
                <a:gd name="T53" fmla="*/ 46 h 263"/>
                <a:gd name="T54" fmla="*/ 166 w 354"/>
                <a:gd name="T55" fmla="*/ 48 h 263"/>
                <a:gd name="T56" fmla="*/ 127 w 354"/>
                <a:gd name="T57" fmla="*/ 59 h 263"/>
                <a:gd name="T58" fmla="*/ 88 w 354"/>
                <a:gd name="T59" fmla="*/ 67 h 263"/>
                <a:gd name="T60" fmla="*/ 91 w 354"/>
                <a:gd name="T61" fmla="*/ 93 h 263"/>
                <a:gd name="T62" fmla="*/ 163 w 354"/>
                <a:gd name="T63" fmla="*/ 97 h 263"/>
                <a:gd name="T64" fmla="*/ 201 w 354"/>
                <a:gd name="T65" fmla="*/ 94 h 263"/>
                <a:gd name="T66" fmla="*/ 225 w 354"/>
                <a:gd name="T67" fmla="*/ 110 h 263"/>
                <a:gd name="T68" fmla="*/ 282 w 354"/>
                <a:gd name="T69" fmla="*/ 102 h 263"/>
                <a:gd name="T70" fmla="*/ 300 w 354"/>
                <a:gd name="T71" fmla="*/ 93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4"/>
                <a:gd name="T109" fmla="*/ 0 h 263"/>
                <a:gd name="T110" fmla="*/ 354 w 354"/>
                <a:gd name="T111" fmla="*/ 263 h 2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4" h="263">
                  <a:moveTo>
                    <a:pt x="300" y="93"/>
                  </a:moveTo>
                  <a:lnTo>
                    <a:pt x="293" y="138"/>
                  </a:lnTo>
                  <a:lnTo>
                    <a:pt x="296" y="153"/>
                  </a:lnTo>
                  <a:lnTo>
                    <a:pt x="306" y="160"/>
                  </a:lnTo>
                  <a:lnTo>
                    <a:pt x="339" y="156"/>
                  </a:lnTo>
                  <a:lnTo>
                    <a:pt x="344" y="165"/>
                  </a:lnTo>
                  <a:lnTo>
                    <a:pt x="344" y="182"/>
                  </a:lnTo>
                  <a:lnTo>
                    <a:pt x="354" y="202"/>
                  </a:lnTo>
                  <a:lnTo>
                    <a:pt x="354" y="231"/>
                  </a:lnTo>
                  <a:lnTo>
                    <a:pt x="344" y="231"/>
                  </a:lnTo>
                  <a:lnTo>
                    <a:pt x="345" y="224"/>
                  </a:lnTo>
                  <a:lnTo>
                    <a:pt x="330" y="223"/>
                  </a:lnTo>
                  <a:lnTo>
                    <a:pt x="300" y="232"/>
                  </a:lnTo>
                  <a:lnTo>
                    <a:pt x="296" y="221"/>
                  </a:lnTo>
                  <a:lnTo>
                    <a:pt x="283" y="219"/>
                  </a:lnTo>
                  <a:lnTo>
                    <a:pt x="249" y="243"/>
                  </a:lnTo>
                  <a:lnTo>
                    <a:pt x="201" y="263"/>
                  </a:lnTo>
                  <a:lnTo>
                    <a:pt x="188" y="236"/>
                  </a:lnTo>
                  <a:lnTo>
                    <a:pt x="195" y="193"/>
                  </a:lnTo>
                  <a:lnTo>
                    <a:pt x="183" y="189"/>
                  </a:lnTo>
                  <a:lnTo>
                    <a:pt x="184" y="172"/>
                  </a:lnTo>
                  <a:lnTo>
                    <a:pt x="166" y="160"/>
                  </a:lnTo>
                  <a:lnTo>
                    <a:pt x="156" y="161"/>
                  </a:lnTo>
                  <a:lnTo>
                    <a:pt x="133" y="193"/>
                  </a:lnTo>
                  <a:lnTo>
                    <a:pt x="138" y="204"/>
                  </a:lnTo>
                  <a:lnTo>
                    <a:pt x="130" y="214"/>
                  </a:lnTo>
                  <a:lnTo>
                    <a:pt x="102" y="209"/>
                  </a:lnTo>
                  <a:lnTo>
                    <a:pt x="95" y="219"/>
                  </a:lnTo>
                  <a:lnTo>
                    <a:pt x="96" y="232"/>
                  </a:lnTo>
                  <a:lnTo>
                    <a:pt x="93" y="236"/>
                  </a:lnTo>
                  <a:lnTo>
                    <a:pt x="74" y="227"/>
                  </a:lnTo>
                  <a:lnTo>
                    <a:pt x="34" y="246"/>
                  </a:lnTo>
                  <a:lnTo>
                    <a:pt x="19" y="229"/>
                  </a:lnTo>
                  <a:lnTo>
                    <a:pt x="20" y="224"/>
                  </a:lnTo>
                  <a:lnTo>
                    <a:pt x="19" y="214"/>
                  </a:lnTo>
                  <a:lnTo>
                    <a:pt x="24" y="202"/>
                  </a:lnTo>
                  <a:lnTo>
                    <a:pt x="45" y="173"/>
                  </a:lnTo>
                  <a:lnTo>
                    <a:pt x="33" y="144"/>
                  </a:lnTo>
                  <a:lnTo>
                    <a:pt x="34" y="124"/>
                  </a:lnTo>
                  <a:lnTo>
                    <a:pt x="16" y="121"/>
                  </a:lnTo>
                  <a:lnTo>
                    <a:pt x="0" y="105"/>
                  </a:lnTo>
                  <a:lnTo>
                    <a:pt x="7" y="102"/>
                  </a:lnTo>
                  <a:lnTo>
                    <a:pt x="8" y="88"/>
                  </a:lnTo>
                  <a:lnTo>
                    <a:pt x="54" y="88"/>
                  </a:lnTo>
                  <a:lnTo>
                    <a:pt x="64" y="63"/>
                  </a:lnTo>
                  <a:lnTo>
                    <a:pt x="88" y="53"/>
                  </a:lnTo>
                  <a:lnTo>
                    <a:pt x="87" y="34"/>
                  </a:lnTo>
                  <a:lnTo>
                    <a:pt x="93" y="23"/>
                  </a:lnTo>
                  <a:lnTo>
                    <a:pt x="112" y="25"/>
                  </a:lnTo>
                  <a:lnTo>
                    <a:pt x="144" y="0"/>
                  </a:lnTo>
                  <a:lnTo>
                    <a:pt x="149" y="0"/>
                  </a:lnTo>
                  <a:lnTo>
                    <a:pt x="156" y="20"/>
                  </a:lnTo>
                  <a:lnTo>
                    <a:pt x="142" y="33"/>
                  </a:lnTo>
                  <a:lnTo>
                    <a:pt x="146" y="46"/>
                  </a:lnTo>
                  <a:lnTo>
                    <a:pt x="149" y="51"/>
                  </a:lnTo>
                  <a:lnTo>
                    <a:pt x="166" y="48"/>
                  </a:lnTo>
                  <a:lnTo>
                    <a:pt x="146" y="65"/>
                  </a:lnTo>
                  <a:lnTo>
                    <a:pt x="127" y="59"/>
                  </a:lnTo>
                  <a:lnTo>
                    <a:pt x="107" y="59"/>
                  </a:lnTo>
                  <a:lnTo>
                    <a:pt x="88" y="67"/>
                  </a:lnTo>
                  <a:lnTo>
                    <a:pt x="88" y="85"/>
                  </a:lnTo>
                  <a:lnTo>
                    <a:pt x="91" y="93"/>
                  </a:lnTo>
                  <a:lnTo>
                    <a:pt x="146" y="88"/>
                  </a:lnTo>
                  <a:lnTo>
                    <a:pt x="163" y="97"/>
                  </a:lnTo>
                  <a:lnTo>
                    <a:pt x="188" y="90"/>
                  </a:lnTo>
                  <a:lnTo>
                    <a:pt x="201" y="94"/>
                  </a:lnTo>
                  <a:lnTo>
                    <a:pt x="205" y="107"/>
                  </a:lnTo>
                  <a:lnTo>
                    <a:pt x="225" y="110"/>
                  </a:lnTo>
                  <a:lnTo>
                    <a:pt x="251" y="101"/>
                  </a:lnTo>
                  <a:lnTo>
                    <a:pt x="282" y="102"/>
                  </a:lnTo>
                  <a:lnTo>
                    <a:pt x="283" y="88"/>
                  </a:lnTo>
                  <a:lnTo>
                    <a:pt x="300" y="93"/>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43" name="Freeform 42">
              <a:extLst>
                <a:ext uri="{FF2B5EF4-FFF2-40B4-BE49-F238E27FC236}">
                  <a16:creationId xmlns="" xmlns:a16="http://schemas.microsoft.com/office/drawing/2014/main" id="{59965E3B-F9C5-42B4-9C39-C55B7ABF20A2}"/>
                </a:ext>
              </a:extLst>
            </p:cNvPr>
            <p:cNvSpPr>
              <a:spLocks noChangeAspect="1"/>
            </p:cNvSpPr>
            <p:nvPr/>
          </p:nvSpPr>
          <p:spPr bwMode="gray">
            <a:xfrm>
              <a:off x="6056782" y="3561616"/>
              <a:ext cx="350649" cy="261716"/>
            </a:xfrm>
            <a:custGeom>
              <a:avLst/>
              <a:gdLst>
                <a:gd name="T0" fmla="*/ 95 w 654"/>
                <a:gd name="T1" fmla="*/ 318 h 452"/>
                <a:gd name="T2" fmla="*/ 176 w 654"/>
                <a:gd name="T3" fmla="*/ 284 h 452"/>
                <a:gd name="T4" fmla="*/ 213 w 654"/>
                <a:gd name="T5" fmla="*/ 273 h 452"/>
                <a:gd name="T6" fmla="*/ 276 w 654"/>
                <a:gd name="T7" fmla="*/ 310 h 452"/>
                <a:gd name="T8" fmla="*/ 326 w 654"/>
                <a:gd name="T9" fmla="*/ 337 h 452"/>
                <a:gd name="T10" fmla="*/ 402 w 654"/>
                <a:gd name="T11" fmla="*/ 371 h 452"/>
                <a:gd name="T12" fmla="*/ 406 w 654"/>
                <a:gd name="T13" fmla="*/ 428 h 452"/>
                <a:gd name="T14" fmla="*/ 439 w 654"/>
                <a:gd name="T15" fmla="*/ 439 h 452"/>
                <a:gd name="T16" fmla="*/ 476 w 654"/>
                <a:gd name="T17" fmla="*/ 451 h 452"/>
                <a:gd name="T18" fmla="*/ 499 w 654"/>
                <a:gd name="T19" fmla="*/ 425 h 452"/>
                <a:gd name="T20" fmla="*/ 522 w 654"/>
                <a:gd name="T21" fmla="*/ 411 h 452"/>
                <a:gd name="T22" fmla="*/ 567 w 654"/>
                <a:gd name="T23" fmla="*/ 347 h 452"/>
                <a:gd name="T24" fmla="*/ 603 w 654"/>
                <a:gd name="T25" fmla="*/ 335 h 452"/>
                <a:gd name="T26" fmla="*/ 613 w 654"/>
                <a:gd name="T27" fmla="*/ 320 h 452"/>
                <a:gd name="T28" fmla="*/ 647 w 654"/>
                <a:gd name="T29" fmla="*/ 329 h 452"/>
                <a:gd name="T30" fmla="*/ 654 w 654"/>
                <a:gd name="T31" fmla="*/ 291 h 452"/>
                <a:gd name="T32" fmla="*/ 620 w 654"/>
                <a:gd name="T33" fmla="*/ 271 h 452"/>
                <a:gd name="T34" fmla="*/ 561 w 654"/>
                <a:gd name="T35" fmla="*/ 237 h 452"/>
                <a:gd name="T36" fmla="*/ 510 w 654"/>
                <a:gd name="T37" fmla="*/ 205 h 452"/>
                <a:gd name="T38" fmla="*/ 459 w 654"/>
                <a:gd name="T39" fmla="*/ 163 h 452"/>
                <a:gd name="T40" fmla="*/ 442 w 654"/>
                <a:gd name="T41" fmla="*/ 127 h 452"/>
                <a:gd name="T42" fmla="*/ 420 w 654"/>
                <a:gd name="T43" fmla="*/ 90 h 452"/>
                <a:gd name="T44" fmla="*/ 352 w 654"/>
                <a:gd name="T45" fmla="*/ 88 h 452"/>
                <a:gd name="T46" fmla="*/ 351 w 654"/>
                <a:gd name="T47" fmla="*/ 63 h 452"/>
                <a:gd name="T48" fmla="*/ 346 w 654"/>
                <a:gd name="T49" fmla="*/ 52 h 452"/>
                <a:gd name="T50" fmla="*/ 315 w 654"/>
                <a:gd name="T51" fmla="*/ 29 h 452"/>
                <a:gd name="T52" fmla="*/ 276 w 654"/>
                <a:gd name="T53" fmla="*/ 8 h 452"/>
                <a:gd name="T54" fmla="*/ 275 w 654"/>
                <a:gd name="T55" fmla="*/ 29 h 452"/>
                <a:gd name="T56" fmla="*/ 250 w 654"/>
                <a:gd name="T57" fmla="*/ 22 h 452"/>
                <a:gd name="T58" fmla="*/ 222 w 654"/>
                <a:gd name="T59" fmla="*/ 39 h 452"/>
                <a:gd name="T60" fmla="*/ 205 w 654"/>
                <a:gd name="T61" fmla="*/ 59 h 452"/>
                <a:gd name="T62" fmla="*/ 207 w 654"/>
                <a:gd name="T63" fmla="*/ 97 h 452"/>
                <a:gd name="T64" fmla="*/ 151 w 654"/>
                <a:gd name="T65" fmla="*/ 93 h 452"/>
                <a:gd name="T66" fmla="*/ 102 w 654"/>
                <a:gd name="T67" fmla="*/ 39 h 452"/>
                <a:gd name="T68" fmla="*/ 26 w 654"/>
                <a:gd name="T69" fmla="*/ 39 h 452"/>
                <a:gd name="T70" fmla="*/ 4 w 654"/>
                <a:gd name="T71" fmla="*/ 78 h 452"/>
                <a:gd name="T72" fmla="*/ 13 w 654"/>
                <a:gd name="T73" fmla="*/ 69 h 452"/>
                <a:gd name="T74" fmla="*/ 49 w 654"/>
                <a:gd name="T75" fmla="*/ 49 h 452"/>
                <a:gd name="T76" fmla="*/ 75 w 654"/>
                <a:gd name="T77" fmla="*/ 78 h 452"/>
                <a:gd name="T78" fmla="*/ 95 w 654"/>
                <a:gd name="T79" fmla="*/ 122 h 452"/>
                <a:gd name="T80" fmla="*/ 92 w 654"/>
                <a:gd name="T81" fmla="*/ 132 h 452"/>
                <a:gd name="T82" fmla="*/ 29 w 654"/>
                <a:gd name="T83" fmla="*/ 127 h 452"/>
                <a:gd name="T84" fmla="*/ 21 w 654"/>
                <a:gd name="T85" fmla="*/ 132 h 452"/>
                <a:gd name="T86" fmla="*/ 19 w 654"/>
                <a:gd name="T87" fmla="*/ 180 h 452"/>
                <a:gd name="T88" fmla="*/ 61 w 654"/>
                <a:gd name="T89" fmla="*/ 174 h 452"/>
                <a:gd name="T90" fmla="*/ 52 w 654"/>
                <a:gd name="T91" fmla="*/ 176 h 452"/>
                <a:gd name="T92" fmla="*/ 66 w 654"/>
                <a:gd name="T93" fmla="*/ 196 h 452"/>
                <a:gd name="T94" fmla="*/ 73 w 654"/>
                <a:gd name="T95" fmla="*/ 232 h 452"/>
                <a:gd name="T96" fmla="*/ 68 w 654"/>
                <a:gd name="T97" fmla="*/ 321 h 4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4"/>
                <a:gd name="T148" fmla="*/ 0 h 452"/>
                <a:gd name="T149" fmla="*/ 654 w 654"/>
                <a:gd name="T150" fmla="*/ 452 h 4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4" h="452">
                  <a:moveTo>
                    <a:pt x="68" y="321"/>
                  </a:moveTo>
                  <a:lnTo>
                    <a:pt x="95" y="318"/>
                  </a:lnTo>
                  <a:lnTo>
                    <a:pt x="136" y="284"/>
                  </a:lnTo>
                  <a:lnTo>
                    <a:pt x="176" y="284"/>
                  </a:lnTo>
                  <a:lnTo>
                    <a:pt x="183" y="273"/>
                  </a:lnTo>
                  <a:lnTo>
                    <a:pt x="213" y="273"/>
                  </a:lnTo>
                  <a:lnTo>
                    <a:pt x="232" y="291"/>
                  </a:lnTo>
                  <a:lnTo>
                    <a:pt x="276" y="310"/>
                  </a:lnTo>
                  <a:lnTo>
                    <a:pt x="315" y="315"/>
                  </a:lnTo>
                  <a:lnTo>
                    <a:pt x="326" y="337"/>
                  </a:lnTo>
                  <a:lnTo>
                    <a:pt x="380" y="371"/>
                  </a:lnTo>
                  <a:lnTo>
                    <a:pt x="402" y="371"/>
                  </a:lnTo>
                  <a:lnTo>
                    <a:pt x="408" y="417"/>
                  </a:lnTo>
                  <a:lnTo>
                    <a:pt x="406" y="428"/>
                  </a:lnTo>
                  <a:lnTo>
                    <a:pt x="419" y="439"/>
                  </a:lnTo>
                  <a:lnTo>
                    <a:pt x="439" y="439"/>
                  </a:lnTo>
                  <a:lnTo>
                    <a:pt x="454" y="452"/>
                  </a:lnTo>
                  <a:lnTo>
                    <a:pt x="476" y="451"/>
                  </a:lnTo>
                  <a:lnTo>
                    <a:pt x="491" y="440"/>
                  </a:lnTo>
                  <a:lnTo>
                    <a:pt x="499" y="425"/>
                  </a:lnTo>
                  <a:lnTo>
                    <a:pt x="494" y="415"/>
                  </a:lnTo>
                  <a:lnTo>
                    <a:pt x="522" y="411"/>
                  </a:lnTo>
                  <a:lnTo>
                    <a:pt x="559" y="389"/>
                  </a:lnTo>
                  <a:lnTo>
                    <a:pt x="567" y="347"/>
                  </a:lnTo>
                  <a:lnTo>
                    <a:pt x="576" y="335"/>
                  </a:lnTo>
                  <a:lnTo>
                    <a:pt x="603" y="335"/>
                  </a:lnTo>
                  <a:lnTo>
                    <a:pt x="606" y="324"/>
                  </a:lnTo>
                  <a:lnTo>
                    <a:pt x="613" y="320"/>
                  </a:lnTo>
                  <a:lnTo>
                    <a:pt x="637" y="330"/>
                  </a:lnTo>
                  <a:lnTo>
                    <a:pt x="647" y="329"/>
                  </a:lnTo>
                  <a:lnTo>
                    <a:pt x="647" y="303"/>
                  </a:lnTo>
                  <a:lnTo>
                    <a:pt x="654" y="291"/>
                  </a:lnTo>
                  <a:lnTo>
                    <a:pt x="649" y="286"/>
                  </a:lnTo>
                  <a:lnTo>
                    <a:pt x="620" y="271"/>
                  </a:lnTo>
                  <a:lnTo>
                    <a:pt x="600" y="274"/>
                  </a:lnTo>
                  <a:lnTo>
                    <a:pt x="561" y="237"/>
                  </a:lnTo>
                  <a:lnTo>
                    <a:pt x="533" y="228"/>
                  </a:lnTo>
                  <a:lnTo>
                    <a:pt x="510" y="205"/>
                  </a:lnTo>
                  <a:lnTo>
                    <a:pt x="469" y="182"/>
                  </a:lnTo>
                  <a:lnTo>
                    <a:pt x="459" y="163"/>
                  </a:lnTo>
                  <a:lnTo>
                    <a:pt x="456" y="142"/>
                  </a:lnTo>
                  <a:lnTo>
                    <a:pt x="442" y="127"/>
                  </a:lnTo>
                  <a:lnTo>
                    <a:pt x="436" y="101"/>
                  </a:lnTo>
                  <a:lnTo>
                    <a:pt x="420" y="90"/>
                  </a:lnTo>
                  <a:lnTo>
                    <a:pt x="406" y="101"/>
                  </a:lnTo>
                  <a:lnTo>
                    <a:pt x="352" y="88"/>
                  </a:lnTo>
                  <a:lnTo>
                    <a:pt x="349" y="83"/>
                  </a:lnTo>
                  <a:lnTo>
                    <a:pt x="351" y="63"/>
                  </a:lnTo>
                  <a:lnTo>
                    <a:pt x="355" y="61"/>
                  </a:lnTo>
                  <a:lnTo>
                    <a:pt x="346" y="52"/>
                  </a:lnTo>
                  <a:lnTo>
                    <a:pt x="344" y="33"/>
                  </a:lnTo>
                  <a:lnTo>
                    <a:pt x="315" y="29"/>
                  </a:lnTo>
                  <a:lnTo>
                    <a:pt x="283" y="0"/>
                  </a:lnTo>
                  <a:lnTo>
                    <a:pt x="276" y="8"/>
                  </a:lnTo>
                  <a:lnTo>
                    <a:pt x="262" y="12"/>
                  </a:lnTo>
                  <a:lnTo>
                    <a:pt x="275" y="29"/>
                  </a:lnTo>
                  <a:lnTo>
                    <a:pt x="258" y="19"/>
                  </a:lnTo>
                  <a:lnTo>
                    <a:pt x="250" y="22"/>
                  </a:lnTo>
                  <a:lnTo>
                    <a:pt x="249" y="33"/>
                  </a:lnTo>
                  <a:lnTo>
                    <a:pt x="222" y="39"/>
                  </a:lnTo>
                  <a:lnTo>
                    <a:pt x="208" y="55"/>
                  </a:lnTo>
                  <a:lnTo>
                    <a:pt x="205" y="59"/>
                  </a:lnTo>
                  <a:lnTo>
                    <a:pt x="213" y="92"/>
                  </a:lnTo>
                  <a:lnTo>
                    <a:pt x="207" y="97"/>
                  </a:lnTo>
                  <a:lnTo>
                    <a:pt x="163" y="90"/>
                  </a:lnTo>
                  <a:lnTo>
                    <a:pt x="151" y="93"/>
                  </a:lnTo>
                  <a:lnTo>
                    <a:pt x="128" y="88"/>
                  </a:lnTo>
                  <a:lnTo>
                    <a:pt x="102" y="39"/>
                  </a:lnTo>
                  <a:lnTo>
                    <a:pt x="78" y="25"/>
                  </a:lnTo>
                  <a:lnTo>
                    <a:pt x="26" y="39"/>
                  </a:lnTo>
                  <a:lnTo>
                    <a:pt x="0" y="61"/>
                  </a:lnTo>
                  <a:lnTo>
                    <a:pt x="4" y="78"/>
                  </a:lnTo>
                  <a:lnTo>
                    <a:pt x="17" y="101"/>
                  </a:lnTo>
                  <a:lnTo>
                    <a:pt x="13" y="69"/>
                  </a:lnTo>
                  <a:lnTo>
                    <a:pt x="21" y="61"/>
                  </a:lnTo>
                  <a:lnTo>
                    <a:pt x="49" y="49"/>
                  </a:lnTo>
                  <a:lnTo>
                    <a:pt x="61" y="50"/>
                  </a:lnTo>
                  <a:lnTo>
                    <a:pt x="75" y="78"/>
                  </a:lnTo>
                  <a:lnTo>
                    <a:pt x="106" y="106"/>
                  </a:lnTo>
                  <a:lnTo>
                    <a:pt x="95" y="122"/>
                  </a:lnTo>
                  <a:lnTo>
                    <a:pt x="83" y="126"/>
                  </a:lnTo>
                  <a:lnTo>
                    <a:pt x="92" y="132"/>
                  </a:lnTo>
                  <a:lnTo>
                    <a:pt x="85" y="135"/>
                  </a:lnTo>
                  <a:lnTo>
                    <a:pt x="29" y="127"/>
                  </a:lnTo>
                  <a:lnTo>
                    <a:pt x="19" y="109"/>
                  </a:lnTo>
                  <a:lnTo>
                    <a:pt x="21" y="132"/>
                  </a:lnTo>
                  <a:lnTo>
                    <a:pt x="13" y="154"/>
                  </a:lnTo>
                  <a:lnTo>
                    <a:pt x="19" y="180"/>
                  </a:lnTo>
                  <a:lnTo>
                    <a:pt x="44" y="169"/>
                  </a:lnTo>
                  <a:lnTo>
                    <a:pt x="61" y="174"/>
                  </a:lnTo>
                  <a:lnTo>
                    <a:pt x="66" y="185"/>
                  </a:lnTo>
                  <a:lnTo>
                    <a:pt x="52" y="176"/>
                  </a:lnTo>
                  <a:lnTo>
                    <a:pt x="44" y="185"/>
                  </a:lnTo>
                  <a:lnTo>
                    <a:pt x="66" y="196"/>
                  </a:lnTo>
                  <a:lnTo>
                    <a:pt x="43" y="211"/>
                  </a:lnTo>
                  <a:lnTo>
                    <a:pt x="73" y="232"/>
                  </a:lnTo>
                  <a:lnTo>
                    <a:pt x="63" y="262"/>
                  </a:lnTo>
                  <a:lnTo>
                    <a:pt x="68" y="321"/>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44" name="Freeform 43">
              <a:extLst>
                <a:ext uri="{FF2B5EF4-FFF2-40B4-BE49-F238E27FC236}">
                  <a16:creationId xmlns="" xmlns:a16="http://schemas.microsoft.com/office/drawing/2014/main" id="{514C13C8-B4DF-40E8-95E4-359398059111}"/>
                </a:ext>
              </a:extLst>
            </p:cNvPr>
            <p:cNvSpPr>
              <a:spLocks noChangeAspect="1"/>
            </p:cNvSpPr>
            <p:nvPr/>
          </p:nvSpPr>
          <p:spPr bwMode="gray">
            <a:xfrm>
              <a:off x="6265420" y="3762644"/>
              <a:ext cx="415519" cy="413434"/>
            </a:xfrm>
            <a:custGeom>
              <a:avLst/>
              <a:gdLst>
                <a:gd name="T0" fmla="*/ 120 w 776"/>
                <a:gd name="T1" fmla="*/ 414 h 709"/>
                <a:gd name="T2" fmla="*/ 195 w 776"/>
                <a:gd name="T3" fmla="*/ 410 h 709"/>
                <a:gd name="T4" fmla="*/ 250 w 776"/>
                <a:gd name="T5" fmla="*/ 380 h 709"/>
                <a:gd name="T6" fmla="*/ 317 w 776"/>
                <a:gd name="T7" fmla="*/ 317 h 709"/>
                <a:gd name="T8" fmla="*/ 335 w 776"/>
                <a:gd name="T9" fmla="*/ 293 h 709"/>
                <a:gd name="T10" fmla="*/ 355 w 776"/>
                <a:gd name="T11" fmla="*/ 290 h 709"/>
                <a:gd name="T12" fmla="*/ 386 w 776"/>
                <a:gd name="T13" fmla="*/ 257 h 709"/>
                <a:gd name="T14" fmla="*/ 419 w 776"/>
                <a:gd name="T15" fmla="*/ 219 h 709"/>
                <a:gd name="T16" fmla="*/ 420 w 776"/>
                <a:gd name="T17" fmla="*/ 177 h 709"/>
                <a:gd name="T18" fmla="*/ 467 w 776"/>
                <a:gd name="T19" fmla="*/ 168 h 709"/>
                <a:gd name="T20" fmla="*/ 496 w 776"/>
                <a:gd name="T21" fmla="*/ 107 h 709"/>
                <a:gd name="T22" fmla="*/ 479 w 776"/>
                <a:gd name="T23" fmla="*/ 56 h 709"/>
                <a:gd name="T24" fmla="*/ 510 w 776"/>
                <a:gd name="T25" fmla="*/ 34 h 709"/>
                <a:gd name="T26" fmla="*/ 592 w 776"/>
                <a:gd name="T27" fmla="*/ 7 h 709"/>
                <a:gd name="T28" fmla="*/ 669 w 776"/>
                <a:gd name="T29" fmla="*/ 5 h 709"/>
                <a:gd name="T30" fmla="*/ 691 w 776"/>
                <a:gd name="T31" fmla="*/ 21 h 709"/>
                <a:gd name="T32" fmla="*/ 694 w 776"/>
                <a:gd name="T33" fmla="*/ 53 h 709"/>
                <a:gd name="T34" fmla="*/ 725 w 776"/>
                <a:gd name="T35" fmla="*/ 72 h 709"/>
                <a:gd name="T36" fmla="*/ 745 w 776"/>
                <a:gd name="T37" fmla="*/ 110 h 709"/>
                <a:gd name="T38" fmla="*/ 708 w 776"/>
                <a:gd name="T39" fmla="*/ 134 h 709"/>
                <a:gd name="T40" fmla="*/ 620 w 776"/>
                <a:gd name="T41" fmla="*/ 123 h 709"/>
                <a:gd name="T42" fmla="*/ 604 w 776"/>
                <a:gd name="T43" fmla="*/ 155 h 709"/>
                <a:gd name="T44" fmla="*/ 604 w 776"/>
                <a:gd name="T45" fmla="*/ 183 h 709"/>
                <a:gd name="T46" fmla="*/ 621 w 776"/>
                <a:gd name="T47" fmla="*/ 228 h 709"/>
                <a:gd name="T48" fmla="*/ 638 w 776"/>
                <a:gd name="T49" fmla="*/ 253 h 709"/>
                <a:gd name="T50" fmla="*/ 663 w 776"/>
                <a:gd name="T51" fmla="*/ 278 h 709"/>
                <a:gd name="T52" fmla="*/ 638 w 776"/>
                <a:gd name="T53" fmla="*/ 313 h 709"/>
                <a:gd name="T54" fmla="*/ 634 w 776"/>
                <a:gd name="T55" fmla="*/ 332 h 709"/>
                <a:gd name="T56" fmla="*/ 597 w 776"/>
                <a:gd name="T57" fmla="*/ 384 h 709"/>
                <a:gd name="T58" fmla="*/ 529 w 776"/>
                <a:gd name="T59" fmla="*/ 459 h 709"/>
                <a:gd name="T60" fmla="*/ 461 w 776"/>
                <a:gd name="T61" fmla="*/ 508 h 709"/>
                <a:gd name="T62" fmla="*/ 402 w 776"/>
                <a:gd name="T63" fmla="*/ 562 h 709"/>
                <a:gd name="T64" fmla="*/ 437 w 776"/>
                <a:gd name="T65" fmla="*/ 612 h 709"/>
                <a:gd name="T66" fmla="*/ 470 w 776"/>
                <a:gd name="T67" fmla="*/ 657 h 709"/>
                <a:gd name="T68" fmla="*/ 456 w 776"/>
                <a:gd name="T69" fmla="*/ 684 h 709"/>
                <a:gd name="T70" fmla="*/ 410 w 776"/>
                <a:gd name="T71" fmla="*/ 688 h 709"/>
                <a:gd name="T72" fmla="*/ 368 w 776"/>
                <a:gd name="T73" fmla="*/ 678 h 709"/>
                <a:gd name="T74" fmla="*/ 332 w 776"/>
                <a:gd name="T75" fmla="*/ 709 h 709"/>
                <a:gd name="T76" fmla="*/ 303 w 776"/>
                <a:gd name="T77" fmla="*/ 695 h 709"/>
                <a:gd name="T78" fmla="*/ 267 w 776"/>
                <a:gd name="T79" fmla="*/ 637 h 709"/>
                <a:gd name="T80" fmla="*/ 191 w 776"/>
                <a:gd name="T81" fmla="*/ 630 h 709"/>
                <a:gd name="T82" fmla="*/ 151 w 776"/>
                <a:gd name="T83" fmla="*/ 627 h 709"/>
                <a:gd name="T84" fmla="*/ 76 w 776"/>
                <a:gd name="T85" fmla="*/ 633 h 709"/>
                <a:gd name="T86" fmla="*/ 40 w 776"/>
                <a:gd name="T87" fmla="*/ 644 h 709"/>
                <a:gd name="T88" fmla="*/ 64 w 776"/>
                <a:gd name="T89" fmla="*/ 571 h 709"/>
                <a:gd name="T90" fmla="*/ 111 w 776"/>
                <a:gd name="T91" fmla="*/ 537 h 709"/>
                <a:gd name="T92" fmla="*/ 35 w 776"/>
                <a:gd name="T93" fmla="*/ 454 h 709"/>
                <a:gd name="T94" fmla="*/ 3 w 776"/>
                <a:gd name="T95" fmla="*/ 397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6"/>
                <a:gd name="T145" fmla="*/ 0 h 709"/>
                <a:gd name="T146" fmla="*/ 776 w 776"/>
                <a:gd name="T147" fmla="*/ 709 h 7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6" h="709">
                  <a:moveTo>
                    <a:pt x="3" y="397"/>
                  </a:moveTo>
                  <a:lnTo>
                    <a:pt x="74" y="418"/>
                  </a:lnTo>
                  <a:lnTo>
                    <a:pt x="120" y="414"/>
                  </a:lnTo>
                  <a:lnTo>
                    <a:pt x="148" y="418"/>
                  </a:lnTo>
                  <a:lnTo>
                    <a:pt x="162" y="409"/>
                  </a:lnTo>
                  <a:lnTo>
                    <a:pt x="195" y="410"/>
                  </a:lnTo>
                  <a:lnTo>
                    <a:pt x="247" y="397"/>
                  </a:lnTo>
                  <a:lnTo>
                    <a:pt x="254" y="392"/>
                  </a:lnTo>
                  <a:lnTo>
                    <a:pt x="250" y="380"/>
                  </a:lnTo>
                  <a:lnTo>
                    <a:pt x="255" y="341"/>
                  </a:lnTo>
                  <a:lnTo>
                    <a:pt x="275" y="321"/>
                  </a:lnTo>
                  <a:lnTo>
                    <a:pt x="317" y="317"/>
                  </a:lnTo>
                  <a:lnTo>
                    <a:pt x="320" y="312"/>
                  </a:lnTo>
                  <a:lnTo>
                    <a:pt x="312" y="308"/>
                  </a:lnTo>
                  <a:lnTo>
                    <a:pt x="335" y="293"/>
                  </a:lnTo>
                  <a:lnTo>
                    <a:pt x="354" y="296"/>
                  </a:lnTo>
                  <a:lnTo>
                    <a:pt x="351" y="293"/>
                  </a:lnTo>
                  <a:lnTo>
                    <a:pt x="355" y="290"/>
                  </a:lnTo>
                  <a:lnTo>
                    <a:pt x="371" y="304"/>
                  </a:lnTo>
                  <a:lnTo>
                    <a:pt x="389" y="285"/>
                  </a:lnTo>
                  <a:lnTo>
                    <a:pt x="386" y="257"/>
                  </a:lnTo>
                  <a:lnTo>
                    <a:pt x="394" y="246"/>
                  </a:lnTo>
                  <a:lnTo>
                    <a:pt x="402" y="220"/>
                  </a:lnTo>
                  <a:lnTo>
                    <a:pt x="419" y="219"/>
                  </a:lnTo>
                  <a:lnTo>
                    <a:pt x="437" y="205"/>
                  </a:lnTo>
                  <a:lnTo>
                    <a:pt x="428" y="185"/>
                  </a:lnTo>
                  <a:lnTo>
                    <a:pt x="420" y="177"/>
                  </a:lnTo>
                  <a:lnTo>
                    <a:pt x="420" y="169"/>
                  </a:lnTo>
                  <a:lnTo>
                    <a:pt x="452" y="174"/>
                  </a:lnTo>
                  <a:lnTo>
                    <a:pt x="467" y="168"/>
                  </a:lnTo>
                  <a:lnTo>
                    <a:pt x="476" y="151"/>
                  </a:lnTo>
                  <a:lnTo>
                    <a:pt x="469" y="141"/>
                  </a:lnTo>
                  <a:lnTo>
                    <a:pt x="496" y="107"/>
                  </a:lnTo>
                  <a:lnTo>
                    <a:pt x="498" y="89"/>
                  </a:lnTo>
                  <a:lnTo>
                    <a:pt x="493" y="70"/>
                  </a:lnTo>
                  <a:lnTo>
                    <a:pt x="479" y="56"/>
                  </a:lnTo>
                  <a:lnTo>
                    <a:pt x="482" y="48"/>
                  </a:lnTo>
                  <a:lnTo>
                    <a:pt x="498" y="33"/>
                  </a:lnTo>
                  <a:lnTo>
                    <a:pt x="510" y="34"/>
                  </a:lnTo>
                  <a:lnTo>
                    <a:pt x="520" y="21"/>
                  </a:lnTo>
                  <a:lnTo>
                    <a:pt x="541" y="13"/>
                  </a:lnTo>
                  <a:lnTo>
                    <a:pt x="592" y="7"/>
                  </a:lnTo>
                  <a:lnTo>
                    <a:pt x="615" y="11"/>
                  </a:lnTo>
                  <a:lnTo>
                    <a:pt x="637" y="0"/>
                  </a:lnTo>
                  <a:lnTo>
                    <a:pt x="669" y="5"/>
                  </a:lnTo>
                  <a:lnTo>
                    <a:pt x="672" y="19"/>
                  </a:lnTo>
                  <a:lnTo>
                    <a:pt x="682" y="14"/>
                  </a:lnTo>
                  <a:lnTo>
                    <a:pt x="691" y="21"/>
                  </a:lnTo>
                  <a:lnTo>
                    <a:pt x="697" y="31"/>
                  </a:lnTo>
                  <a:lnTo>
                    <a:pt x="699" y="48"/>
                  </a:lnTo>
                  <a:lnTo>
                    <a:pt x="694" y="53"/>
                  </a:lnTo>
                  <a:lnTo>
                    <a:pt x="708" y="68"/>
                  </a:lnTo>
                  <a:lnTo>
                    <a:pt x="725" y="64"/>
                  </a:lnTo>
                  <a:lnTo>
                    <a:pt x="725" y="72"/>
                  </a:lnTo>
                  <a:lnTo>
                    <a:pt x="733" y="76"/>
                  </a:lnTo>
                  <a:lnTo>
                    <a:pt x="776" y="90"/>
                  </a:lnTo>
                  <a:lnTo>
                    <a:pt x="745" y="110"/>
                  </a:lnTo>
                  <a:lnTo>
                    <a:pt x="736" y="129"/>
                  </a:lnTo>
                  <a:lnTo>
                    <a:pt x="716" y="127"/>
                  </a:lnTo>
                  <a:lnTo>
                    <a:pt x="708" y="134"/>
                  </a:lnTo>
                  <a:lnTo>
                    <a:pt x="696" y="132"/>
                  </a:lnTo>
                  <a:lnTo>
                    <a:pt x="677" y="141"/>
                  </a:lnTo>
                  <a:lnTo>
                    <a:pt x="620" y="123"/>
                  </a:lnTo>
                  <a:lnTo>
                    <a:pt x="601" y="129"/>
                  </a:lnTo>
                  <a:lnTo>
                    <a:pt x="594" y="148"/>
                  </a:lnTo>
                  <a:lnTo>
                    <a:pt x="604" y="155"/>
                  </a:lnTo>
                  <a:lnTo>
                    <a:pt x="600" y="163"/>
                  </a:lnTo>
                  <a:lnTo>
                    <a:pt x="617" y="172"/>
                  </a:lnTo>
                  <a:lnTo>
                    <a:pt x="604" y="183"/>
                  </a:lnTo>
                  <a:lnTo>
                    <a:pt x="617" y="199"/>
                  </a:lnTo>
                  <a:lnTo>
                    <a:pt x="603" y="212"/>
                  </a:lnTo>
                  <a:lnTo>
                    <a:pt x="621" y="228"/>
                  </a:lnTo>
                  <a:lnTo>
                    <a:pt x="620" y="234"/>
                  </a:lnTo>
                  <a:lnTo>
                    <a:pt x="637" y="237"/>
                  </a:lnTo>
                  <a:lnTo>
                    <a:pt x="638" y="253"/>
                  </a:lnTo>
                  <a:lnTo>
                    <a:pt x="663" y="257"/>
                  </a:lnTo>
                  <a:lnTo>
                    <a:pt x="669" y="271"/>
                  </a:lnTo>
                  <a:lnTo>
                    <a:pt x="663" y="278"/>
                  </a:lnTo>
                  <a:lnTo>
                    <a:pt x="637" y="285"/>
                  </a:lnTo>
                  <a:lnTo>
                    <a:pt x="631" y="300"/>
                  </a:lnTo>
                  <a:lnTo>
                    <a:pt x="638" y="313"/>
                  </a:lnTo>
                  <a:lnTo>
                    <a:pt x="631" y="324"/>
                  </a:lnTo>
                  <a:lnTo>
                    <a:pt x="645" y="332"/>
                  </a:lnTo>
                  <a:lnTo>
                    <a:pt x="634" y="332"/>
                  </a:lnTo>
                  <a:lnTo>
                    <a:pt x="621" y="342"/>
                  </a:lnTo>
                  <a:lnTo>
                    <a:pt x="598" y="373"/>
                  </a:lnTo>
                  <a:lnTo>
                    <a:pt x="597" y="384"/>
                  </a:lnTo>
                  <a:lnTo>
                    <a:pt x="577" y="395"/>
                  </a:lnTo>
                  <a:lnTo>
                    <a:pt x="552" y="439"/>
                  </a:lnTo>
                  <a:lnTo>
                    <a:pt x="529" y="459"/>
                  </a:lnTo>
                  <a:lnTo>
                    <a:pt x="504" y="497"/>
                  </a:lnTo>
                  <a:lnTo>
                    <a:pt x="474" y="500"/>
                  </a:lnTo>
                  <a:lnTo>
                    <a:pt x="461" y="508"/>
                  </a:lnTo>
                  <a:lnTo>
                    <a:pt x="444" y="491"/>
                  </a:lnTo>
                  <a:lnTo>
                    <a:pt x="402" y="539"/>
                  </a:lnTo>
                  <a:lnTo>
                    <a:pt x="402" y="562"/>
                  </a:lnTo>
                  <a:lnTo>
                    <a:pt x="431" y="571"/>
                  </a:lnTo>
                  <a:lnTo>
                    <a:pt x="428" y="603"/>
                  </a:lnTo>
                  <a:lnTo>
                    <a:pt x="437" y="612"/>
                  </a:lnTo>
                  <a:lnTo>
                    <a:pt x="452" y="613"/>
                  </a:lnTo>
                  <a:lnTo>
                    <a:pt x="452" y="630"/>
                  </a:lnTo>
                  <a:lnTo>
                    <a:pt x="470" y="657"/>
                  </a:lnTo>
                  <a:lnTo>
                    <a:pt x="467" y="674"/>
                  </a:lnTo>
                  <a:lnTo>
                    <a:pt x="473" y="678"/>
                  </a:lnTo>
                  <a:lnTo>
                    <a:pt x="456" y="684"/>
                  </a:lnTo>
                  <a:lnTo>
                    <a:pt x="444" y="674"/>
                  </a:lnTo>
                  <a:lnTo>
                    <a:pt x="422" y="688"/>
                  </a:lnTo>
                  <a:lnTo>
                    <a:pt x="410" y="688"/>
                  </a:lnTo>
                  <a:lnTo>
                    <a:pt x="403" y="681"/>
                  </a:lnTo>
                  <a:lnTo>
                    <a:pt x="371" y="683"/>
                  </a:lnTo>
                  <a:lnTo>
                    <a:pt x="368" y="678"/>
                  </a:lnTo>
                  <a:lnTo>
                    <a:pt x="366" y="697"/>
                  </a:lnTo>
                  <a:lnTo>
                    <a:pt x="342" y="697"/>
                  </a:lnTo>
                  <a:lnTo>
                    <a:pt x="332" y="709"/>
                  </a:lnTo>
                  <a:lnTo>
                    <a:pt x="331" y="708"/>
                  </a:lnTo>
                  <a:lnTo>
                    <a:pt x="306" y="701"/>
                  </a:lnTo>
                  <a:lnTo>
                    <a:pt x="303" y="695"/>
                  </a:lnTo>
                  <a:lnTo>
                    <a:pt x="289" y="661"/>
                  </a:lnTo>
                  <a:lnTo>
                    <a:pt x="271" y="654"/>
                  </a:lnTo>
                  <a:lnTo>
                    <a:pt x="267" y="637"/>
                  </a:lnTo>
                  <a:lnTo>
                    <a:pt x="259" y="629"/>
                  </a:lnTo>
                  <a:lnTo>
                    <a:pt x="246" y="624"/>
                  </a:lnTo>
                  <a:lnTo>
                    <a:pt x="191" y="630"/>
                  </a:lnTo>
                  <a:lnTo>
                    <a:pt x="178" y="629"/>
                  </a:lnTo>
                  <a:lnTo>
                    <a:pt x="173" y="638"/>
                  </a:lnTo>
                  <a:lnTo>
                    <a:pt x="151" y="627"/>
                  </a:lnTo>
                  <a:lnTo>
                    <a:pt x="127" y="627"/>
                  </a:lnTo>
                  <a:lnTo>
                    <a:pt x="110" y="635"/>
                  </a:lnTo>
                  <a:lnTo>
                    <a:pt x="76" y="633"/>
                  </a:lnTo>
                  <a:lnTo>
                    <a:pt x="64" y="638"/>
                  </a:lnTo>
                  <a:lnTo>
                    <a:pt x="57" y="635"/>
                  </a:lnTo>
                  <a:lnTo>
                    <a:pt x="40" y="644"/>
                  </a:lnTo>
                  <a:lnTo>
                    <a:pt x="35" y="638"/>
                  </a:lnTo>
                  <a:lnTo>
                    <a:pt x="46" y="590"/>
                  </a:lnTo>
                  <a:lnTo>
                    <a:pt x="64" y="571"/>
                  </a:lnTo>
                  <a:lnTo>
                    <a:pt x="98" y="561"/>
                  </a:lnTo>
                  <a:lnTo>
                    <a:pt x="110" y="548"/>
                  </a:lnTo>
                  <a:lnTo>
                    <a:pt x="111" y="537"/>
                  </a:lnTo>
                  <a:lnTo>
                    <a:pt x="91" y="530"/>
                  </a:lnTo>
                  <a:lnTo>
                    <a:pt x="88" y="483"/>
                  </a:lnTo>
                  <a:lnTo>
                    <a:pt x="35" y="454"/>
                  </a:lnTo>
                  <a:lnTo>
                    <a:pt x="18" y="418"/>
                  </a:lnTo>
                  <a:lnTo>
                    <a:pt x="0" y="400"/>
                  </a:lnTo>
                  <a:lnTo>
                    <a:pt x="3" y="397"/>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45" name="Freeform 46">
              <a:extLst>
                <a:ext uri="{FF2B5EF4-FFF2-40B4-BE49-F238E27FC236}">
                  <a16:creationId xmlns="" xmlns:a16="http://schemas.microsoft.com/office/drawing/2014/main" id="{BC435684-8110-4748-8C6A-8BE4AB9EC087}"/>
                </a:ext>
              </a:extLst>
            </p:cNvPr>
            <p:cNvSpPr>
              <a:spLocks noChangeAspect="1"/>
            </p:cNvSpPr>
            <p:nvPr/>
          </p:nvSpPr>
          <p:spPr bwMode="gray">
            <a:xfrm>
              <a:off x="5744704" y="3533168"/>
              <a:ext cx="166559" cy="87240"/>
            </a:xfrm>
            <a:custGeom>
              <a:avLst/>
              <a:gdLst>
                <a:gd name="T0" fmla="*/ 0 w 310"/>
                <a:gd name="T1" fmla="*/ 5 h 152"/>
                <a:gd name="T2" fmla="*/ 34 w 310"/>
                <a:gd name="T3" fmla="*/ 0 h 152"/>
                <a:gd name="T4" fmla="*/ 84 w 310"/>
                <a:gd name="T5" fmla="*/ 20 h 152"/>
                <a:gd name="T6" fmla="*/ 139 w 310"/>
                <a:gd name="T7" fmla="*/ 24 h 152"/>
                <a:gd name="T8" fmla="*/ 189 w 310"/>
                <a:gd name="T9" fmla="*/ 61 h 152"/>
                <a:gd name="T10" fmla="*/ 244 w 310"/>
                <a:gd name="T11" fmla="*/ 54 h 152"/>
                <a:gd name="T12" fmla="*/ 268 w 310"/>
                <a:gd name="T13" fmla="*/ 65 h 152"/>
                <a:gd name="T14" fmla="*/ 268 w 310"/>
                <a:gd name="T15" fmla="*/ 85 h 152"/>
                <a:gd name="T16" fmla="*/ 300 w 310"/>
                <a:gd name="T17" fmla="*/ 105 h 152"/>
                <a:gd name="T18" fmla="*/ 290 w 310"/>
                <a:gd name="T19" fmla="*/ 121 h 152"/>
                <a:gd name="T20" fmla="*/ 307 w 310"/>
                <a:gd name="T21" fmla="*/ 139 h 152"/>
                <a:gd name="T22" fmla="*/ 310 w 310"/>
                <a:gd name="T23" fmla="*/ 146 h 152"/>
                <a:gd name="T24" fmla="*/ 307 w 310"/>
                <a:gd name="T25" fmla="*/ 150 h 152"/>
                <a:gd name="T26" fmla="*/ 280 w 310"/>
                <a:gd name="T27" fmla="*/ 146 h 152"/>
                <a:gd name="T28" fmla="*/ 256 w 310"/>
                <a:gd name="T29" fmla="*/ 132 h 152"/>
                <a:gd name="T30" fmla="*/ 234 w 310"/>
                <a:gd name="T31" fmla="*/ 141 h 152"/>
                <a:gd name="T32" fmla="*/ 161 w 310"/>
                <a:gd name="T33" fmla="*/ 152 h 152"/>
                <a:gd name="T34" fmla="*/ 136 w 310"/>
                <a:gd name="T35" fmla="*/ 125 h 152"/>
                <a:gd name="T36" fmla="*/ 115 w 310"/>
                <a:gd name="T37" fmla="*/ 133 h 152"/>
                <a:gd name="T38" fmla="*/ 82 w 310"/>
                <a:gd name="T39" fmla="*/ 130 h 152"/>
                <a:gd name="T40" fmla="*/ 76 w 310"/>
                <a:gd name="T41" fmla="*/ 125 h 152"/>
                <a:gd name="T42" fmla="*/ 85 w 310"/>
                <a:gd name="T43" fmla="*/ 118 h 152"/>
                <a:gd name="T44" fmla="*/ 87 w 310"/>
                <a:gd name="T45" fmla="*/ 96 h 152"/>
                <a:gd name="T46" fmla="*/ 68 w 310"/>
                <a:gd name="T47" fmla="*/ 51 h 152"/>
                <a:gd name="T48" fmla="*/ 50 w 310"/>
                <a:gd name="T49" fmla="*/ 34 h 152"/>
                <a:gd name="T50" fmla="*/ 20 w 310"/>
                <a:gd name="T51" fmla="*/ 25 h 152"/>
                <a:gd name="T52" fmla="*/ 0 w 310"/>
                <a:gd name="T53" fmla="*/ 5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0"/>
                <a:gd name="T82" fmla="*/ 0 h 152"/>
                <a:gd name="T83" fmla="*/ 310 w 310"/>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0" h="152">
                  <a:moveTo>
                    <a:pt x="0" y="5"/>
                  </a:moveTo>
                  <a:lnTo>
                    <a:pt x="34" y="0"/>
                  </a:lnTo>
                  <a:lnTo>
                    <a:pt x="84" y="20"/>
                  </a:lnTo>
                  <a:lnTo>
                    <a:pt x="139" y="24"/>
                  </a:lnTo>
                  <a:lnTo>
                    <a:pt x="189" y="61"/>
                  </a:lnTo>
                  <a:lnTo>
                    <a:pt x="244" y="54"/>
                  </a:lnTo>
                  <a:lnTo>
                    <a:pt x="268" y="65"/>
                  </a:lnTo>
                  <a:lnTo>
                    <a:pt x="268" y="85"/>
                  </a:lnTo>
                  <a:lnTo>
                    <a:pt x="300" y="105"/>
                  </a:lnTo>
                  <a:lnTo>
                    <a:pt x="290" y="121"/>
                  </a:lnTo>
                  <a:lnTo>
                    <a:pt x="307" y="139"/>
                  </a:lnTo>
                  <a:lnTo>
                    <a:pt x="310" y="146"/>
                  </a:lnTo>
                  <a:lnTo>
                    <a:pt x="307" y="150"/>
                  </a:lnTo>
                  <a:lnTo>
                    <a:pt x="280" y="146"/>
                  </a:lnTo>
                  <a:lnTo>
                    <a:pt x="256" y="132"/>
                  </a:lnTo>
                  <a:lnTo>
                    <a:pt x="234" y="141"/>
                  </a:lnTo>
                  <a:lnTo>
                    <a:pt x="161" y="152"/>
                  </a:lnTo>
                  <a:lnTo>
                    <a:pt x="136" y="125"/>
                  </a:lnTo>
                  <a:lnTo>
                    <a:pt x="115" y="133"/>
                  </a:lnTo>
                  <a:lnTo>
                    <a:pt x="82" y="130"/>
                  </a:lnTo>
                  <a:lnTo>
                    <a:pt x="76" y="125"/>
                  </a:lnTo>
                  <a:lnTo>
                    <a:pt x="85" y="118"/>
                  </a:lnTo>
                  <a:lnTo>
                    <a:pt x="87" y="96"/>
                  </a:lnTo>
                  <a:lnTo>
                    <a:pt x="68" y="51"/>
                  </a:lnTo>
                  <a:lnTo>
                    <a:pt x="50" y="34"/>
                  </a:lnTo>
                  <a:lnTo>
                    <a:pt x="20" y="25"/>
                  </a:lnTo>
                  <a:lnTo>
                    <a:pt x="0" y="5"/>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46" name="Freeform 48">
              <a:extLst>
                <a:ext uri="{FF2B5EF4-FFF2-40B4-BE49-F238E27FC236}">
                  <a16:creationId xmlns="" xmlns:a16="http://schemas.microsoft.com/office/drawing/2014/main" id="{C7AFD9F5-2658-496C-9E59-CEC0314D430F}"/>
                </a:ext>
              </a:extLst>
            </p:cNvPr>
            <p:cNvSpPr>
              <a:spLocks noChangeAspect="1"/>
            </p:cNvSpPr>
            <p:nvPr/>
          </p:nvSpPr>
          <p:spPr bwMode="gray">
            <a:xfrm>
              <a:off x="6142691" y="3455412"/>
              <a:ext cx="424284" cy="299645"/>
            </a:xfrm>
            <a:custGeom>
              <a:avLst/>
              <a:gdLst>
                <a:gd name="T0" fmla="*/ 381 w 791"/>
                <a:gd name="T1" fmla="*/ 123 h 514"/>
                <a:gd name="T2" fmla="*/ 313 w 791"/>
                <a:gd name="T3" fmla="*/ 130 h 514"/>
                <a:gd name="T4" fmla="*/ 256 w 791"/>
                <a:gd name="T5" fmla="*/ 112 h 514"/>
                <a:gd name="T6" fmla="*/ 211 w 791"/>
                <a:gd name="T7" fmla="*/ 67 h 514"/>
                <a:gd name="T8" fmla="*/ 143 w 791"/>
                <a:gd name="T9" fmla="*/ 11 h 514"/>
                <a:gd name="T10" fmla="*/ 89 w 791"/>
                <a:gd name="T11" fmla="*/ 11 h 514"/>
                <a:gd name="T12" fmla="*/ 29 w 791"/>
                <a:gd name="T13" fmla="*/ 31 h 514"/>
                <a:gd name="T14" fmla="*/ 0 w 791"/>
                <a:gd name="T15" fmla="*/ 101 h 514"/>
                <a:gd name="T16" fmla="*/ 2 w 791"/>
                <a:gd name="T17" fmla="*/ 212 h 514"/>
                <a:gd name="T18" fmla="*/ 46 w 791"/>
                <a:gd name="T19" fmla="*/ 276 h 514"/>
                <a:gd name="T20" fmla="*/ 44 w 791"/>
                <a:gd name="T21" fmla="*/ 238 h 514"/>
                <a:gd name="T22" fmla="*/ 61 w 791"/>
                <a:gd name="T23" fmla="*/ 218 h 514"/>
                <a:gd name="T24" fmla="*/ 89 w 791"/>
                <a:gd name="T25" fmla="*/ 201 h 514"/>
                <a:gd name="T26" fmla="*/ 114 w 791"/>
                <a:gd name="T27" fmla="*/ 208 h 514"/>
                <a:gd name="T28" fmla="*/ 115 w 791"/>
                <a:gd name="T29" fmla="*/ 187 h 514"/>
                <a:gd name="T30" fmla="*/ 154 w 791"/>
                <a:gd name="T31" fmla="*/ 208 h 514"/>
                <a:gd name="T32" fmla="*/ 185 w 791"/>
                <a:gd name="T33" fmla="*/ 231 h 514"/>
                <a:gd name="T34" fmla="*/ 190 w 791"/>
                <a:gd name="T35" fmla="*/ 242 h 514"/>
                <a:gd name="T36" fmla="*/ 191 w 791"/>
                <a:gd name="T37" fmla="*/ 267 h 514"/>
                <a:gd name="T38" fmla="*/ 259 w 791"/>
                <a:gd name="T39" fmla="*/ 269 h 514"/>
                <a:gd name="T40" fmla="*/ 281 w 791"/>
                <a:gd name="T41" fmla="*/ 306 h 514"/>
                <a:gd name="T42" fmla="*/ 298 w 791"/>
                <a:gd name="T43" fmla="*/ 342 h 514"/>
                <a:gd name="T44" fmla="*/ 349 w 791"/>
                <a:gd name="T45" fmla="*/ 384 h 514"/>
                <a:gd name="T46" fmla="*/ 400 w 791"/>
                <a:gd name="T47" fmla="*/ 416 h 514"/>
                <a:gd name="T48" fmla="*/ 459 w 791"/>
                <a:gd name="T49" fmla="*/ 450 h 514"/>
                <a:gd name="T50" fmla="*/ 493 w 791"/>
                <a:gd name="T51" fmla="*/ 470 h 514"/>
                <a:gd name="T52" fmla="*/ 486 w 791"/>
                <a:gd name="T53" fmla="*/ 508 h 514"/>
                <a:gd name="T54" fmla="*/ 545 w 791"/>
                <a:gd name="T55" fmla="*/ 509 h 514"/>
                <a:gd name="T56" fmla="*/ 549 w 791"/>
                <a:gd name="T57" fmla="*/ 487 h 514"/>
                <a:gd name="T58" fmla="*/ 558 w 791"/>
                <a:gd name="T59" fmla="*/ 429 h 514"/>
                <a:gd name="T60" fmla="*/ 541 w 791"/>
                <a:gd name="T61" fmla="*/ 406 h 514"/>
                <a:gd name="T62" fmla="*/ 532 w 791"/>
                <a:gd name="T63" fmla="*/ 387 h 514"/>
                <a:gd name="T64" fmla="*/ 579 w 791"/>
                <a:gd name="T65" fmla="*/ 373 h 514"/>
                <a:gd name="T66" fmla="*/ 613 w 791"/>
                <a:gd name="T67" fmla="*/ 338 h 514"/>
                <a:gd name="T68" fmla="*/ 618 w 791"/>
                <a:gd name="T69" fmla="*/ 308 h 514"/>
                <a:gd name="T70" fmla="*/ 669 w 791"/>
                <a:gd name="T71" fmla="*/ 285 h 514"/>
                <a:gd name="T72" fmla="*/ 681 w 791"/>
                <a:gd name="T73" fmla="*/ 305 h 514"/>
                <a:gd name="T74" fmla="*/ 671 w 791"/>
                <a:gd name="T75" fmla="*/ 331 h 514"/>
                <a:gd name="T76" fmla="*/ 691 w 791"/>
                <a:gd name="T77" fmla="*/ 333 h 514"/>
                <a:gd name="T78" fmla="*/ 747 w 791"/>
                <a:gd name="T79" fmla="*/ 321 h 514"/>
                <a:gd name="T80" fmla="*/ 791 w 791"/>
                <a:gd name="T81" fmla="*/ 299 h 514"/>
                <a:gd name="T82" fmla="*/ 731 w 791"/>
                <a:gd name="T83" fmla="*/ 274 h 514"/>
                <a:gd name="T84" fmla="*/ 722 w 791"/>
                <a:gd name="T85" fmla="*/ 259 h 514"/>
                <a:gd name="T86" fmla="*/ 684 w 791"/>
                <a:gd name="T87" fmla="*/ 274 h 514"/>
                <a:gd name="T88" fmla="*/ 658 w 791"/>
                <a:gd name="T89" fmla="*/ 259 h 514"/>
                <a:gd name="T90" fmla="*/ 703 w 791"/>
                <a:gd name="T91" fmla="*/ 218 h 514"/>
                <a:gd name="T92" fmla="*/ 688 w 791"/>
                <a:gd name="T93" fmla="*/ 206 h 514"/>
                <a:gd name="T94" fmla="*/ 664 w 791"/>
                <a:gd name="T95" fmla="*/ 223 h 514"/>
                <a:gd name="T96" fmla="*/ 621 w 791"/>
                <a:gd name="T97" fmla="*/ 255 h 514"/>
                <a:gd name="T98" fmla="*/ 550 w 791"/>
                <a:gd name="T99" fmla="*/ 272 h 514"/>
                <a:gd name="T100" fmla="*/ 494 w 791"/>
                <a:gd name="T101" fmla="*/ 238 h 514"/>
                <a:gd name="T102" fmla="*/ 466 w 791"/>
                <a:gd name="T103" fmla="*/ 208 h 514"/>
                <a:gd name="T104" fmla="*/ 473 w 791"/>
                <a:gd name="T105" fmla="*/ 170 h 514"/>
                <a:gd name="T106" fmla="*/ 445 w 791"/>
                <a:gd name="T107" fmla="*/ 144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1"/>
                <a:gd name="T163" fmla="*/ 0 h 514"/>
                <a:gd name="T164" fmla="*/ 791 w 791"/>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1" h="514">
                  <a:moveTo>
                    <a:pt x="415" y="120"/>
                  </a:moveTo>
                  <a:lnTo>
                    <a:pt x="381" y="123"/>
                  </a:lnTo>
                  <a:lnTo>
                    <a:pt x="347" y="127"/>
                  </a:lnTo>
                  <a:lnTo>
                    <a:pt x="313" y="130"/>
                  </a:lnTo>
                  <a:lnTo>
                    <a:pt x="279" y="133"/>
                  </a:lnTo>
                  <a:lnTo>
                    <a:pt x="256" y="112"/>
                  </a:lnTo>
                  <a:lnTo>
                    <a:pt x="234" y="90"/>
                  </a:lnTo>
                  <a:lnTo>
                    <a:pt x="211" y="67"/>
                  </a:lnTo>
                  <a:lnTo>
                    <a:pt x="188" y="44"/>
                  </a:lnTo>
                  <a:lnTo>
                    <a:pt x="143" y="11"/>
                  </a:lnTo>
                  <a:lnTo>
                    <a:pt x="118" y="0"/>
                  </a:lnTo>
                  <a:lnTo>
                    <a:pt x="89" y="11"/>
                  </a:lnTo>
                  <a:lnTo>
                    <a:pt x="59" y="22"/>
                  </a:lnTo>
                  <a:lnTo>
                    <a:pt x="29" y="31"/>
                  </a:lnTo>
                  <a:lnTo>
                    <a:pt x="0" y="42"/>
                  </a:lnTo>
                  <a:lnTo>
                    <a:pt x="0" y="101"/>
                  </a:lnTo>
                  <a:lnTo>
                    <a:pt x="0" y="155"/>
                  </a:lnTo>
                  <a:lnTo>
                    <a:pt x="2" y="212"/>
                  </a:lnTo>
                  <a:lnTo>
                    <a:pt x="2" y="269"/>
                  </a:lnTo>
                  <a:lnTo>
                    <a:pt x="46" y="276"/>
                  </a:lnTo>
                  <a:lnTo>
                    <a:pt x="52" y="271"/>
                  </a:lnTo>
                  <a:lnTo>
                    <a:pt x="44" y="238"/>
                  </a:lnTo>
                  <a:lnTo>
                    <a:pt x="47" y="234"/>
                  </a:lnTo>
                  <a:lnTo>
                    <a:pt x="61" y="218"/>
                  </a:lnTo>
                  <a:lnTo>
                    <a:pt x="88" y="212"/>
                  </a:lnTo>
                  <a:lnTo>
                    <a:pt x="89" y="201"/>
                  </a:lnTo>
                  <a:lnTo>
                    <a:pt x="97" y="198"/>
                  </a:lnTo>
                  <a:lnTo>
                    <a:pt x="114" y="208"/>
                  </a:lnTo>
                  <a:lnTo>
                    <a:pt x="101" y="191"/>
                  </a:lnTo>
                  <a:lnTo>
                    <a:pt x="115" y="187"/>
                  </a:lnTo>
                  <a:lnTo>
                    <a:pt x="122" y="179"/>
                  </a:lnTo>
                  <a:lnTo>
                    <a:pt x="154" y="208"/>
                  </a:lnTo>
                  <a:lnTo>
                    <a:pt x="183" y="212"/>
                  </a:lnTo>
                  <a:lnTo>
                    <a:pt x="185" y="231"/>
                  </a:lnTo>
                  <a:lnTo>
                    <a:pt x="194" y="240"/>
                  </a:lnTo>
                  <a:lnTo>
                    <a:pt x="190" y="242"/>
                  </a:lnTo>
                  <a:lnTo>
                    <a:pt x="188" y="262"/>
                  </a:lnTo>
                  <a:lnTo>
                    <a:pt x="191" y="267"/>
                  </a:lnTo>
                  <a:lnTo>
                    <a:pt x="245" y="280"/>
                  </a:lnTo>
                  <a:lnTo>
                    <a:pt x="259" y="269"/>
                  </a:lnTo>
                  <a:lnTo>
                    <a:pt x="275" y="280"/>
                  </a:lnTo>
                  <a:lnTo>
                    <a:pt x="281" y="306"/>
                  </a:lnTo>
                  <a:lnTo>
                    <a:pt x="295" y="321"/>
                  </a:lnTo>
                  <a:lnTo>
                    <a:pt x="298" y="342"/>
                  </a:lnTo>
                  <a:lnTo>
                    <a:pt x="308" y="361"/>
                  </a:lnTo>
                  <a:lnTo>
                    <a:pt x="349" y="384"/>
                  </a:lnTo>
                  <a:lnTo>
                    <a:pt x="372" y="407"/>
                  </a:lnTo>
                  <a:lnTo>
                    <a:pt x="400" y="416"/>
                  </a:lnTo>
                  <a:lnTo>
                    <a:pt x="439" y="453"/>
                  </a:lnTo>
                  <a:lnTo>
                    <a:pt x="459" y="450"/>
                  </a:lnTo>
                  <a:lnTo>
                    <a:pt x="488" y="465"/>
                  </a:lnTo>
                  <a:lnTo>
                    <a:pt x="493" y="470"/>
                  </a:lnTo>
                  <a:lnTo>
                    <a:pt x="486" y="482"/>
                  </a:lnTo>
                  <a:lnTo>
                    <a:pt x="486" y="508"/>
                  </a:lnTo>
                  <a:lnTo>
                    <a:pt x="544" y="514"/>
                  </a:lnTo>
                  <a:lnTo>
                    <a:pt x="545" y="509"/>
                  </a:lnTo>
                  <a:lnTo>
                    <a:pt x="544" y="499"/>
                  </a:lnTo>
                  <a:lnTo>
                    <a:pt x="549" y="487"/>
                  </a:lnTo>
                  <a:lnTo>
                    <a:pt x="570" y="458"/>
                  </a:lnTo>
                  <a:lnTo>
                    <a:pt x="558" y="429"/>
                  </a:lnTo>
                  <a:lnTo>
                    <a:pt x="559" y="409"/>
                  </a:lnTo>
                  <a:lnTo>
                    <a:pt x="541" y="406"/>
                  </a:lnTo>
                  <a:lnTo>
                    <a:pt x="525" y="390"/>
                  </a:lnTo>
                  <a:lnTo>
                    <a:pt x="532" y="387"/>
                  </a:lnTo>
                  <a:lnTo>
                    <a:pt x="533" y="373"/>
                  </a:lnTo>
                  <a:lnTo>
                    <a:pt x="579" y="373"/>
                  </a:lnTo>
                  <a:lnTo>
                    <a:pt x="589" y="348"/>
                  </a:lnTo>
                  <a:lnTo>
                    <a:pt x="613" y="338"/>
                  </a:lnTo>
                  <a:lnTo>
                    <a:pt x="612" y="319"/>
                  </a:lnTo>
                  <a:lnTo>
                    <a:pt x="618" y="308"/>
                  </a:lnTo>
                  <a:lnTo>
                    <a:pt x="637" y="310"/>
                  </a:lnTo>
                  <a:lnTo>
                    <a:pt x="669" y="285"/>
                  </a:lnTo>
                  <a:lnTo>
                    <a:pt x="674" y="285"/>
                  </a:lnTo>
                  <a:lnTo>
                    <a:pt x="681" y="305"/>
                  </a:lnTo>
                  <a:lnTo>
                    <a:pt x="667" y="318"/>
                  </a:lnTo>
                  <a:lnTo>
                    <a:pt x="671" y="331"/>
                  </a:lnTo>
                  <a:lnTo>
                    <a:pt x="674" y="336"/>
                  </a:lnTo>
                  <a:lnTo>
                    <a:pt x="691" y="333"/>
                  </a:lnTo>
                  <a:lnTo>
                    <a:pt x="733" y="335"/>
                  </a:lnTo>
                  <a:lnTo>
                    <a:pt x="747" y="321"/>
                  </a:lnTo>
                  <a:lnTo>
                    <a:pt x="765" y="318"/>
                  </a:lnTo>
                  <a:lnTo>
                    <a:pt x="791" y="299"/>
                  </a:lnTo>
                  <a:lnTo>
                    <a:pt x="748" y="285"/>
                  </a:lnTo>
                  <a:lnTo>
                    <a:pt x="731" y="274"/>
                  </a:lnTo>
                  <a:lnTo>
                    <a:pt x="731" y="267"/>
                  </a:lnTo>
                  <a:lnTo>
                    <a:pt x="722" y="259"/>
                  </a:lnTo>
                  <a:lnTo>
                    <a:pt x="709" y="280"/>
                  </a:lnTo>
                  <a:lnTo>
                    <a:pt x="684" y="274"/>
                  </a:lnTo>
                  <a:lnTo>
                    <a:pt x="677" y="262"/>
                  </a:lnTo>
                  <a:lnTo>
                    <a:pt x="658" y="259"/>
                  </a:lnTo>
                  <a:lnTo>
                    <a:pt x="658" y="252"/>
                  </a:lnTo>
                  <a:lnTo>
                    <a:pt x="703" y="218"/>
                  </a:lnTo>
                  <a:lnTo>
                    <a:pt x="701" y="211"/>
                  </a:lnTo>
                  <a:lnTo>
                    <a:pt x="688" y="206"/>
                  </a:lnTo>
                  <a:lnTo>
                    <a:pt x="675" y="223"/>
                  </a:lnTo>
                  <a:lnTo>
                    <a:pt x="664" y="223"/>
                  </a:lnTo>
                  <a:lnTo>
                    <a:pt x="652" y="240"/>
                  </a:lnTo>
                  <a:lnTo>
                    <a:pt x="621" y="255"/>
                  </a:lnTo>
                  <a:lnTo>
                    <a:pt x="589" y="288"/>
                  </a:lnTo>
                  <a:lnTo>
                    <a:pt x="550" y="272"/>
                  </a:lnTo>
                  <a:lnTo>
                    <a:pt x="503" y="277"/>
                  </a:lnTo>
                  <a:lnTo>
                    <a:pt x="494" y="238"/>
                  </a:lnTo>
                  <a:lnTo>
                    <a:pt x="468" y="234"/>
                  </a:lnTo>
                  <a:lnTo>
                    <a:pt x="466" y="208"/>
                  </a:lnTo>
                  <a:lnTo>
                    <a:pt x="473" y="206"/>
                  </a:lnTo>
                  <a:lnTo>
                    <a:pt x="473" y="170"/>
                  </a:lnTo>
                  <a:lnTo>
                    <a:pt x="460" y="172"/>
                  </a:lnTo>
                  <a:lnTo>
                    <a:pt x="445" y="144"/>
                  </a:lnTo>
                  <a:lnTo>
                    <a:pt x="415" y="120"/>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47" name="Freeform 57">
              <a:extLst>
                <a:ext uri="{FF2B5EF4-FFF2-40B4-BE49-F238E27FC236}">
                  <a16:creationId xmlns="" xmlns:a16="http://schemas.microsoft.com/office/drawing/2014/main" id="{1F6B6E52-AAA8-4C62-971A-4C3E1EAC6726}"/>
                </a:ext>
              </a:extLst>
            </p:cNvPr>
            <p:cNvSpPr>
              <a:spLocks noChangeAspect="1" noEditPoints="1"/>
            </p:cNvSpPr>
            <p:nvPr/>
          </p:nvSpPr>
          <p:spPr bwMode="gray">
            <a:xfrm>
              <a:off x="5851650" y="3667819"/>
              <a:ext cx="471623" cy="466535"/>
            </a:xfrm>
            <a:custGeom>
              <a:avLst/>
              <a:gdLst>
                <a:gd name="T0" fmla="*/ 835 w 882"/>
                <a:gd name="T1" fmla="*/ 738 h 805"/>
                <a:gd name="T2" fmla="*/ 882 w 882"/>
                <a:gd name="T3" fmla="*/ 704 h 805"/>
                <a:gd name="T4" fmla="*/ 806 w 882"/>
                <a:gd name="T5" fmla="*/ 621 h 805"/>
                <a:gd name="T6" fmla="*/ 774 w 882"/>
                <a:gd name="T7" fmla="*/ 564 h 805"/>
                <a:gd name="T8" fmla="*/ 808 w 882"/>
                <a:gd name="T9" fmla="*/ 492 h 805"/>
                <a:gd name="T10" fmla="*/ 766 w 882"/>
                <a:gd name="T11" fmla="*/ 458 h 805"/>
                <a:gd name="T12" fmla="*/ 766 w 882"/>
                <a:gd name="T13" fmla="*/ 364 h 805"/>
                <a:gd name="T14" fmla="*/ 754 w 882"/>
                <a:gd name="T15" fmla="*/ 335 h 805"/>
                <a:gd name="T16" fmla="*/ 772 w 882"/>
                <a:gd name="T17" fmla="*/ 307 h 805"/>
                <a:gd name="T18" fmla="*/ 791 w 882"/>
                <a:gd name="T19" fmla="*/ 234 h 805"/>
                <a:gd name="T20" fmla="*/ 709 w 882"/>
                <a:gd name="T21" fmla="*/ 154 h 805"/>
                <a:gd name="T22" fmla="*/ 615 w 882"/>
                <a:gd name="T23" fmla="*/ 108 h 805"/>
                <a:gd name="T24" fmla="*/ 559 w 882"/>
                <a:gd name="T25" fmla="*/ 101 h 805"/>
                <a:gd name="T26" fmla="*/ 451 w 882"/>
                <a:gd name="T27" fmla="*/ 138 h 805"/>
                <a:gd name="T28" fmla="*/ 347 w 882"/>
                <a:gd name="T29" fmla="*/ 189 h 805"/>
                <a:gd name="T30" fmla="*/ 256 w 882"/>
                <a:gd name="T31" fmla="*/ 144 h 805"/>
                <a:gd name="T32" fmla="*/ 203 w 882"/>
                <a:gd name="T33" fmla="*/ 78 h 805"/>
                <a:gd name="T34" fmla="*/ 186 w 882"/>
                <a:gd name="T35" fmla="*/ 19 h 805"/>
                <a:gd name="T36" fmla="*/ 118 w 882"/>
                <a:gd name="T37" fmla="*/ 56 h 805"/>
                <a:gd name="T38" fmla="*/ 84 w 882"/>
                <a:gd name="T39" fmla="*/ 54 h 805"/>
                <a:gd name="T40" fmla="*/ 22 w 882"/>
                <a:gd name="T41" fmla="*/ 0 h 805"/>
                <a:gd name="T42" fmla="*/ 7 w 882"/>
                <a:gd name="T43" fmla="*/ 49 h 805"/>
                <a:gd name="T44" fmla="*/ 31 w 882"/>
                <a:gd name="T45" fmla="*/ 150 h 805"/>
                <a:gd name="T46" fmla="*/ 59 w 882"/>
                <a:gd name="T47" fmla="*/ 220 h 805"/>
                <a:gd name="T48" fmla="*/ 88 w 882"/>
                <a:gd name="T49" fmla="*/ 251 h 805"/>
                <a:gd name="T50" fmla="*/ 75 w 882"/>
                <a:gd name="T51" fmla="*/ 299 h 805"/>
                <a:gd name="T52" fmla="*/ 58 w 882"/>
                <a:gd name="T53" fmla="*/ 350 h 805"/>
                <a:gd name="T54" fmla="*/ 85 w 882"/>
                <a:gd name="T55" fmla="*/ 386 h 805"/>
                <a:gd name="T56" fmla="*/ 160 w 882"/>
                <a:gd name="T57" fmla="*/ 499 h 805"/>
                <a:gd name="T58" fmla="*/ 206 w 882"/>
                <a:gd name="T59" fmla="*/ 551 h 805"/>
                <a:gd name="T60" fmla="*/ 212 w 882"/>
                <a:gd name="T61" fmla="*/ 526 h 805"/>
                <a:gd name="T62" fmla="*/ 232 w 882"/>
                <a:gd name="T63" fmla="*/ 545 h 805"/>
                <a:gd name="T64" fmla="*/ 270 w 882"/>
                <a:gd name="T65" fmla="*/ 550 h 805"/>
                <a:gd name="T66" fmla="*/ 297 w 882"/>
                <a:gd name="T67" fmla="*/ 599 h 805"/>
                <a:gd name="T68" fmla="*/ 381 w 882"/>
                <a:gd name="T69" fmla="*/ 682 h 805"/>
                <a:gd name="T70" fmla="*/ 427 w 882"/>
                <a:gd name="T71" fmla="*/ 720 h 805"/>
                <a:gd name="T72" fmla="*/ 483 w 882"/>
                <a:gd name="T73" fmla="*/ 738 h 805"/>
                <a:gd name="T74" fmla="*/ 568 w 882"/>
                <a:gd name="T75" fmla="*/ 704 h 805"/>
                <a:gd name="T76" fmla="*/ 667 w 882"/>
                <a:gd name="T77" fmla="*/ 783 h 805"/>
                <a:gd name="T78" fmla="*/ 720 w 882"/>
                <a:gd name="T79" fmla="*/ 796 h 805"/>
                <a:gd name="T80" fmla="*/ 774 w 882"/>
                <a:gd name="T81" fmla="*/ 804 h 805"/>
                <a:gd name="T82" fmla="*/ 536 w 882"/>
                <a:gd name="T83" fmla="*/ 715 h 805"/>
                <a:gd name="T84" fmla="*/ 554 w 882"/>
                <a:gd name="T85" fmla="*/ 714 h 8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2"/>
                <a:gd name="T130" fmla="*/ 0 h 805"/>
                <a:gd name="T131" fmla="*/ 882 w 882"/>
                <a:gd name="T132" fmla="*/ 805 h 8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2" h="805">
                  <a:moveTo>
                    <a:pt x="806" y="805"/>
                  </a:moveTo>
                  <a:lnTo>
                    <a:pt x="817" y="757"/>
                  </a:lnTo>
                  <a:lnTo>
                    <a:pt x="835" y="738"/>
                  </a:lnTo>
                  <a:lnTo>
                    <a:pt x="869" y="728"/>
                  </a:lnTo>
                  <a:lnTo>
                    <a:pt x="881" y="715"/>
                  </a:lnTo>
                  <a:lnTo>
                    <a:pt x="882" y="704"/>
                  </a:lnTo>
                  <a:lnTo>
                    <a:pt x="862" y="697"/>
                  </a:lnTo>
                  <a:lnTo>
                    <a:pt x="859" y="650"/>
                  </a:lnTo>
                  <a:lnTo>
                    <a:pt x="806" y="621"/>
                  </a:lnTo>
                  <a:lnTo>
                    <a:pt x="789" y="585"/>
                  </a:lnTo>
                  <a:lnTo>
                    <a:pt x="771" y="567"/>
                  </a:lnTo>
                  <a:lnTo>
                    <a:pt x="774" y="564"/>
                  </a:lnTo>
                  <a:lnTo>
                    <a:pt x="785" y="542"/>
                  </a:lnTo>
                  <a:lnTo>
                    <a:pt x="803" y="520"/>
                  </a:lnTo>
                  <a:lnTo>
                    <a:pt x="808" y="492"/>
                  </a:lnTo>
                  <a:lnTo>
                    <a:pt x="794" y="471"/>
                  </a:lnTo>
                  <a:lnTo>
                    <a:pt x="774" y="467"/>
                  </a:lnTo>
                  <a:lnTo>
                    <a:pt x="766" y="458"/>
                  </a:lnTo>
                  <a:lnTo>
                    <a:pt x="766" y="418"/>
                  </a:lnTo>
                  <a:lnTo>
                    <a:pt x="757" y="395"/>
                  </a:lnTo>
                  <a:lnTo>
                    <a:pt x="766" y="364"/>
                  </a:lnTo>
                  <a:lnTo>
                    <a:pt x="766" y="355"/>
                  </a:lnTo>
                  <a:lnTo>
                    <a:pt x="754" y="350"/>
                  </a:lnTo>
                  <a:lnTo>
                    <a:pt x="754" y="335"/>
                  </a:lnTo>
                  <a:lnTo>
                    <a:pt x="754" y="327"/>
                  </a:lnTo>
                  <a:lnTo>
                    <a:pt x="772" y="318"/>
                  </a:lnTo>
                  <a:lnTo>
                    <a:pt x="772" y="307"/>
                  </a:lnTo>
                  <a:lnTo>
                    <a:pt x="783" y="288"/>
                  </a:lnTo>
                  <a:lnTo>
                    <a:pt x="789" y="245"/>
                  </a:lnTo>
                  <a:lnTo>
                    <a:pt x="791" y="234"/>
                  </a:lnTo>
                  <a:lnTo>
                    <a:pt x="785" y="188"/>
                  </a:lnTo>
                  <a:lnTo>
                    <a:pt x="763" y="188"/>
                  </a:lnTo>
                  <a:lnTo>
                    <a:pt x="709" y="154"/>
                  </a:lnTo>
                  <a:lnTo>
                    <a:pt x="698" y="132"/>
                  </a:lnTo>
                  <a:lnTo>
                    <a:pt x="659" y="127"/>
                  </a:lnTo>
                  <a:lnTo>
                    <a:pt x="615" y="108"/>
                  </a:lnTo>
                  <a:lnTo>
                    <a:pt x="596" y="90"/>
                  </a:lnTo>
                  <a:lnTo>
                    <a:pt x="566" y="90"/>
                  </a:lnTo>
                  <a:lnTo>
                    <a:pt x="559" y="101"/>
                  </a:lnTo>
                  <a:lnTo>
                    <a:pt x="519" y="101"/>
                  </a:lnTo>
                  <a:lnTo>
                    <a:pt x="478" y="135"/>
                  </a:lnTo>
                  <a:lnTo>
                    <a:pt x="451" y="138"/>
                  </a:lnTo>
                  <a:lnTo>
                    <a:pt x="458" y="172"/>
                  </a:lnTo>
                  <a:lnTo>
                    <a:pt x="424" y="174"/>
                  </a:lnTo>
                  <a:lnTo>
                    <a:pt x="347" y="189"/>
                  </a:lnTo>
                  <a:lnTo>
                    <a:pt x="302" y="169"/>
                  </a:lnTo>
                  <a:lnTo>
                    <a:pt x="279" y="142"/>
                  </a:lnTo>
                  <a:lnTo>
                    <a:pt x="256" y="144"/>
                  </a:lnTo>
                  <a:lnTo>
                    <a:pt x="229" y="130"/>
                  </a:lnTo>
                  <a:lnTo>
                    <a:pt x="219" y="78"/>
                  </a:lnTo>
                  <a:lnTo>
                    <a:pt x="203" y="78"/>
                  </a:lnTo>
                  <a:lnTo>
                    <a:pt x="177" y="59"/>
                  </a:lnTo>
                  <a:lnTo>
                    <a:pt x="192" y="47"/>
                  </a:lnTo>
                  <a:lnTo>
                    <a:pt x="186" y="19"/>
                  </a:lnTo>
                  <a:lnTo>
                    <a:pt x="172" y="10"/>
                  </a:lnTo>
                  <a:lnTo>
                    <a:pt x="141" y="24"/>
                  </a:lnTo>
                  <a:lnTo>
                    <a:pt x="118" y="56"/>
                  </a:lnTo>
                  <a:lnTo>
                    <a:pt x="107" y="54"/>
                  </a:lnTo>
                  <a:lnTo>
                    <a:pt x="88" y="58"/>
                  </a:lnTo>
                  <a:lnTo>
                    <a:pt x="84" y="54"/>
                  </a:lnTo>
                  <a:lnTo>
                    <a:pt x="59" y="53"/>
                  </a:lnTo>
                  <a:lnTo>
                    <a:pt x="28" y="8"/>
                  </a:lnTo>
                  <a:lnTo>
                    <a:pt x="22" y="0"/>
                  </a:lnTo>
                  <a:lnTo>
                    <a:pt x="13" y="20"/>
                  </a:lnTo>
                  <a:lnTo>
                    <a:pt x="0" y="27"/>
                  </a:lnTo>
                  <a:lnTo>
                    <a:pt x="7" y="49"/>
                  </a:lnTo>
                  <a:lnTo>
                    <a:pt x="7" y="116"/>
                  </a:lnTo>
                  <a:lnTo>
                    <a:pt x="29" y="137"/>
                  </a:lnTo>
                  <a:lnTo>
                    <a:pt x="31" y="150"/>
                  </a:lnTo>
                  <a:lnTo>
                    <a:pt x="34" y="180"/>
                  </a:lnTo>
                  <a:lnTo>
                    <a:pt x="53" y="201"/>
                  </a:lnTo>
                  <a:lnTo>
                    <a:pt x="59" y="220"/>
                  </a:lnTo>
                  <a:lnTo>
                    <a:pt x="68" y="228"/>
                  </a:lnTo>
                  <a:lnTo>
                    <a:pt x="101" y="234"/>
                  </a:lnTo>
                  <a:lnTo>
                    <a:pt x="88" y="251"/>
                  </a:lnTo>
                  <a:lnTo>
                    <a:pt x="93" y="268"/>
                  </a:lnTo>
                  <a:lnTo>
                    <a:pt x="75" y="294"/>
                  </a:lnTo>
                  <a:lnTo>
                    <a:pt x="75" y="299"/>
                  </a:lnTo>
                  <a:lnTo>
                    <a:pt x="65" y="308"/>
                  </a:lnTo>
                  <a:lnTo>
                    <a:pt x="56" y="336"/>
                  </a:lnTo>
                  <a:lnTo>
                    <a:pt x="58" y="350"/>
                  </a:lnTo>
                  <a:lnTo>
                    <a:pt x="70" y="353"/>
                  </a:lnTo>
                  <a:lnTo>
                    <a:pt x="85" y="376"/>
                  </a:lnTo>
                  <a:lnTo>
                    <a:pt x="85" y="386"/>
                  </a:lnTo>
                  <a:lnTo>
                    <a:pt x="146" y="424"/>
                  </a:lnTo>
                  <a:lnTo>
                    <a:pt x="163" y="460"/>
                  </a:lnTo>
                  <a:lnTo>
                    <a:pt x="160" y="499"/>
                  </a:lnTo>
                  <a:lnTo>
                    <a:pt x="172" y="506"/>
                  </a:lnTo>
                  <a:lnTo>
                    <a:pt x="178" y="530"/>
                  </a:lnTo>
                  <a:lnTo>
                    <a:pt x="206" y="551"/>
                  </a:lnTo>
                  <a:lnTo>
                    <a:pt x="207" y="543"/>
                  </a:lnTo>
                  <a:lnTo>
                    <a:pt x="214" y="543"/>
                  </a:lnTo>
                  <a:lnTo>
                    <a:pt x="212" y="526"/>
                  </a:lnTo>
                  <a:lnTo>
                    <a:pt x="217" y="525"/>
                  </a:lnTo>
                  <a:lnTo>
                    <a:pt x="228" y="530"/>
                  </a:lnTo>
                  <a:lnTo>
                    <a:pt x="232" y="545"/>
                  </a:lnTo>
                  <a:lnTo>
                    <a:pt x="248" y="557"/>
                  </a:lnTo>
                  <a:lnTo>
                    <a:pt x="265" y="547"/>
                  </a:lnTo>
                  <a:lnTo>
                    <a:pt x="270" y="550"/>
                  </a:lnTo>
                  <a:lnTo>
                    <a:pt x="283" y="576"/>
                  </a:lnTo>
                  <a:lnTo>
                    <a:pt x="290" y="579"/>
                  </a:lnTo>
                  <a:lnTo>
                    <a:pt x="297" y="599"/>
                  </a:lnTo>
                  <a:lnTo>
                    <a:pt x="314" y="613"/>
                  </a:lnTo>
                  <a:lnTo>
                    <a:pt x="337" y="667"/>
                  </a:lnTo>
                  <a:lnTo>
                    <a:pt x="381" y="682"/>
                  </a:lnTo>
                  <a:lnTo>
                    <a:pt x="396" y="704"/>
                  </a:lnTo>
                  <a:lnTo>
                    <a:pt x="430" y="715"/>
                  </a:lnTo>
                  <a:lnTo>
                    <a:pt x="427" y="720"/>
                  </a:lnTo>
                  <a:lnTo>
                    <a:pt x="435" y="728"/>
                  </a:lnTo>
                  <a:lnTo>
                    <a:pt x="452" y="726"/>
                  </a:lnTo>
                  <a:lnTo>
                    <a:pt x="483" y="738"/>
                  </a:lnTo>
                  <a:lnTo>
                    <a:pt x="515" y="726"/>
                  </a:lnTo>
                  <a:lnTo>
                    <a:pt x="528" y="715"/>
                  </a:lnTo>
                  <a:lnTo>
                    <a:pt x="568" y="704"/>
                  </a:lnTo>
                  <a:lnTo>
                    <a:pt x="588" y="715"/>
                  </a:lnTo>
                  <a:lnTo>
                    <a:pt x="611" y="777"/>
                  </a:lnTo>
                  <a:lnTo>
                    <a:pt x="667" y="783"/>
                  </a:lnTo>
                  <a:lnTo>
                    <a:pt x="690" y="794"/>
                  </a:lnTo>
                  <a:lnTo>
                    <a:pt x="695" y="788"/>
                  </a:lnTo>
                  <a:lnTo>
                    <a:pt x="720" y="796"/>
                  </a:lnTo>
                  <a:lnTo>
                    <a:pt x="749" y="797"/>
                  </a:lnTo>
                  <a:lnTo>
                    <a:pt x="754" y="792"/>
                  </a:lnTo>
                  <a:lnTo>
                    <a:pt x="774" y="804"/>
                  </a:lnTo>
                  <a:lnTo>
                    <a:pt x="806" y="805"/>
                  </a:lnTo>
                  <a:close/>
                  <a:moveTo>
                    <a:pt x="554" y="714"/>
                  </a:moveTo>
                  <a:lnTo>
                    <a:pt x="536" y="715"/>
                  </a:lnTo>
                  <a:lnTo>
                    <a:pt x="514" y="737"/>
                  </a:lnTo>
                  <a:lnTo>
                    <a:pt x="536" y="729"/>
                  </a:lnTo>
                  <a:lnTo>
                    <a:pt x="554" y="714"/>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48" name="Freeform 59">
              <a:extLst>
                <a:ext uri="{FF2B5EF4-FFF2-40B4-BE49-F238E27FC236}">
                  <a16:creationId xmlns="" xmlns:a16="http://schemas.microsoft.com/office/drawing/2014/main" id="{9FD1A0E7-951B-405E-AE8D-177278BDA4CA}"/>
                </a:ext>
              </a:extLst>
            </p:cNvPr>
            <p:cNvSpPr>
              <a:spLocks noChangeAspect="1" noEditPoints="1"/>
            </p:cNvSpPr>
            <p:nvPr/>
          </p:nvSpPr>
          <p:spPr bwMode="gray">
            <a:xfrm>
              <a:off x="6933406" y="4094529"/>
              <a:ext cx="119220" cy="163099"/>
            </a:xfrm>
            <a:custGeom>
              <a:avLst/>
              <a:gdLst>
                <a:gd name="T0" fmla="*/ 203 w 220"/>
                <a:gd name="T1" fmla="*/ 280 h 280"/>
                <a:gd name="T2" fmla="*/ 204 w 220"/>
                <a:gd name="T3" fmla="*/ 258 h 280"/>
                <a:gd name="T4" fmla="*/ 210 w 220"/>
                <a:gd name="T5" fmla="*/ 255 h 280"/>
                <a:gd name="T6" fmla="*/ 220 w 220"/>
                <a:gd name="T7" fmla="*/ 258 h 280"/>
                <a:gd name="T8" fmla="*/ 218 w 220"/>
                <a:gd name="T9" fmla="*/ 231 h 280"/>
                <a:gd name="T10" fmla="*/ 212 w 220"/>
                <a:gd name="T11" fmla="*/ 179 h 280"/>
                <a:gd name="T12" fmla="*/ 196 w 220"/>
                <a:gd name="T13" fmla="*/ 138 h 280"/>
                <a:gd name="T14" fmla="*/ 190 w 220"/>
                <a:gd name="T15" fmla="*/ 138 h 280"/>
                <a:gd name="T16" fmla="*/ 182 w 220"/>
                <a:gd name="T17" fmla="*/ 150 h 280"/>
                <a:gd name="T18" fmla="*/ 172 w 220"/>
                <a:gd name="T19" fmla="*/ 175 h 280"/>
                <a:gd name="T20" fmla="*/ 162 w 220"/>
                <a:gd name="T21" fmla="*/ 162 h 280"/>
                <a:gd name="T22" fmla="*/ 153 w 220"/>
                <a:gd name="T23" fmla="*/ 161 h 280"/>
                <a:gd name="T24" fmla="*/ 147 w 220"/>
                <a:gd name="T25" fmla="*/ 131 h 280"/>
                <a:gd name="T26" fmla="*/ 149 w 220"/>
                <a:gd name="T27" fmla="*/ 125 h 280"/>
                <a:gd name="T28" fmla="*/ 179 w 220"/>
                <a:gd name="T29" fmla="*/ 102 h 280"/>
                <a:gd name="T30" fmla="*/ 203 w 220"/>
                <a:gd name="T31" fmla="*/ 72 h 280"/>
                <a:gd name="T32" fmla="*/ 170 w 220"/>
                <a:gd name="T33" fmla="*/ 62 h 280"/>
                <a:gd name="T34" fmla="*/ 98 w 220"/>
                <a:gd name="T35" fmla="*/ 62 h 280"/>
                <a:gd name="T36" fmla="*/ 85 w 220"/>
                <a:gd name="T37" fmla="*/ 50 h 280"/>
                <a:gd name="T38" fmla="*/ 76 w 220"/>
                <a:gd name="T39" fmla="*/ 14 h 280"/>
                <a:gd name="T40" fmla="*/ 69 w 220"/>
                <a:gd name="T41" fmla="*/ 26 h 280"/>
                <a:gd name="T42" fmla="*/ 60 w 220"/>
                <a:gd name="T43" fmla="*/ 21 h 280"/>
                <a:gd name="T44" fmla="*/ 57 w 220"/>
                <a:gd name="T45" fmla="*/ 25 h 280"/>
                <a:gd name="T46" fmla="*/ 49 w 220"/>
                <a:gd name="T47" fmla="*/ 4 h 280"/>
                <a:gd name="T48" fmla="*/ 43 w 220"/>
                <a:gd name="T49" fmla="*/ 3 h 280"/>
                <a:gd name="T50" fmla="*/ 40 w 220"/>
                <a:gd name="T51" fmla="*/ 20 h 280"/>
                <a:gd name="T52" fmla="*/ 26 w 220"/>
                <a:gd name="T53" fmla="*/ 0 h 280"/>
                <a:gd name="T54" fmla="*/ 8 w 220"/>
                <a:gd name="T55" fmla="*/ 31 h 280"/>
                <a:gd name="T56" fmla="*/ 14 w 220"/>
                <a:gd name="T57" fmla="*/ 46 h 280"/>
                <a:gd name="T58" fmla="*/ 32 w 220"/>
                <a:gd name="T59" fmla="*/ 50 h 280"/>
                <a:gd name="T60" fmla="*/ 35 w 220"/>
                <a:gd name="T61" fmla="*/ 62 h 280"/>
                <a:gd name="T62" fmla="*/ 18 w 220"/>
                <a:gd name="T63" fmla="*/ 63 h 280"/>
                <a:gd name="T64" fmla="*/ 15 w 220"/>
                <a:gd name="T65" fmla="*/ 71 h 280"/>
                <a:gd name="T66" fmla="*/ 5 w 220"/>
                <a:gd name="T67" fmla="*/ 74 h 280"/>
                <a:gd name="T68" fmla="*/ 0 w 220"/>
                <a:gd name="T69" fmla="*/ 85 h 280"/>
                <a:gd name="T70" fmla="*/ 28 w 220"/>
                <a:gd name="T71" fmla="*/ 110 h 280"/>
                <a:gd name="T72" fmla="*/ 26 w 220"/>
                <a:gd name="T73" fmla="*/ 144 h 280"/>
                <a:gd name="T74" fmla="*/ 35 w 220"/>
                <a:gd name="T75" fmla="*/ 167 h 280"/>
                <a:gd name="T76" fmla="*/ 34 w 220"/>
                <a:gd name="T77" fmla="*/ 189 h 280"/>
                <a:gd name="T78" fmla="*/ 40 w 220"/>
                <a:gd name="T79" fmla="*/ 201 h 280"/>
                <a:gd name="T80" fmla="*/ 47 w 220"/>
                <a:gd name="T81" fmla="*/ 244 h 280"/>
                <a:gd name="T82" fmla="*/ 79 w 220"/>
                <a:gd name="T83" fmla="*/ 233 h 280"/>
                <a:gd name="T84" fmla="*/ 82 w 220"/>
                <a:gd name="T85" fmla="*/ 240 h 280"/>
                <a:gd name="T86" fmla="*/ 96 w 220"/>
                <a:gd name="T87" fmla="*/ 223 h 280"/>
                <a:gd name="T88" fmla="*/ 108 w 220"/>
                <a:gd name="T89" fmla="*/ 236 h 280"/>
                <a:gd name="T90" fmla="*/ 125 w 220"/>
                <a:gd name="T91" fmla="*/ 215 h 280"/>
                <a:gd name="T92" fmla="*/ 122 w 220"/>
                <a:gd name="T93" fmla="*/ 194 h 280"/>
                <a:gd name="T94" fmla="*/ 133 w 220"/>
                <a:gd name="T95" fmla="*/ 179 h 280"/>
                <a:gd name="T96" fmla="*/ 145 w 220"/>
                <a:gd name="T97" fmla="*/ 192 h 280"/>
                <a:gd name="T98" fmla="*/ 166 w 220"/>
                <a:gd name="T99" fmla="*/ 187 h 280"/>
                <a:gd name="T100" fmla="*/ 170 w 220"/>
                <a:gd name="T101" fmla="*/ 192 h 280"/>
                <a:gd name="T102" fmla="*/ 186 w 220"/>
                <a:gd name="T103" fmla="*/ 215 h 280"/>
                <a:gd name="T104" fmla="*/ 196 w 220"/>
                <a:gd name="T105" fmla="*/ 269 h 280"/>
                <a:gd name="T106" fmla="*/ 203 w 220"/>
                <a:gd name="T107" fmla="*/ 280 h 280"/>
                <a:gd name="T108" fmla="*/ 127 w 220"/>
                <a:gd name="T109" fmla="*/ 192 h 280"/>
                <a:gd name="T110" fmla="*/ 128 w 220"/>
                <a:gd name="T111" fmla="*/ 209 h 280"/>
                <a:gd name="T112" fmla="*/ 133 w 220"/>
                <a:gd name="T113" fmla="*/ 212 h 280"/>
                <a:gd name="T114" fmla="*/ 139 w 220"/>
                <a:gd name="T115" fmla="*/ 199 h 280"/>
                <a:gd name="T116" fmla="*/ 133 w 220"/>
                <a:gd name="T117" fmla="*/ 190 h 280"/>
                <a:gd name="T118" fmla="*/ 127 w 220"/>
                <a:gd name="T119" fmla="*/ 192 h 2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0"/>
                <a:gd name="T181" fmla="*/ 0 h 280"/>
                <a:gd name="T182" fmla="*/ 220 w 220"/>
                <a:gd name="T183" fmla="*/ 280 h 2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0" h="280">
                  <a:moveTo>
                    <a:pt x="203" y="280"/>
                  </a:moveTo>
                  <a:lnTo>
                    <a:pt x="204" y="258"/>
                  </a:lnTo>
                  <a:lnTo>
                    <a:pt x="210" y="255"/>
                  </a:lnTo>
                  <a:lnTo>
                    <a:pt x="220" y="258"/>
                  </a:lnTo>
                  <a:lnTo>
                    <a:pt x="218" y="231"/>
                  </a:lnTo>
                  <a:lnTo>
                    <a:pt x="212" y="179"/>
                  </a:lnTo>
                  <a:lnTo>
                    <a:pt x="196" y="138"/>
                  </a:lnTo>
                  <a:lnTo>
                    <a:pt x="190" y="138"/>
                  </a:lnTo>
                  <a:lnTo>
                    <a:pt x="182" y="150"/>
                  </a:lnTo>
                  <a:lnTo>
                    <a:pt x="172" y="175"/>
                  </a:lnTo>
                  <a:lnTo>
                    <a:pt x="162" y="162"/>
                  </a:lnTo>
                  <a:lnTo>
                    <a:pt x="153" y="161"/>
                  </a:lnTo>
                  <a:lnTo>
                    <a:pt x="147" y="131"/>
                  </a:lnTo>
                  <a:lnTo>
                    <a:pt x="149" y="125"/>
                  </a:lnTo>
                  <a:lnTo>
                    <a:pt x="179" y="102"/>
                  </a:lnTo>
                  <a:lnTo>
                    <a:pt x="203" y="72"/>
                  </a:lnTo>
                  <a:lnTo>
                    <a:pt x="170" y="62"/>
                  </a:lnTo>
                  <a:lnTo>
                    <a:pt x="98" y="62"/>
                  </a:lnTo>
                  <a:lnTo>
                    <a:pt x="85" y="50"/>
                  </a:lnTo>
                  <a:lnTo>
                    <a:pt x="76" y="14"/>
                  </a:lnTo>
                  <a:lnTo>
                    <a:pt x="69" y="26"/>
                  </a:lnTo>
                  <a:lnTo>
                    <a:pt x="60" y="21"/>
                  </a:lnTo>
                  <a:lnTo>
                    <a:pt x="57" y="25"/>
                  </a:lnTo>
                  <a:lnTo>
                    <a:pt x="49" y="4"/>
                  </a:lnTo>
                  <a:lnTo>
                    <a:pt x="43" y="3"/>
                  </a:lnTo>
                  <a:lnTo>
                    <a:pt x="40" y="20"/>
                  </a:lnTo>
                  <a:lnTo>
                    <a:pt x="26" y="0"/>
                  </a:lnTo>
                  <a:lnTo>
                    <a:pt x="8" y="31"/>
                  </a:lnTo>
                  <a:lnTo>
                    <a:pt x="14" y="46"/>
                  </a:lnTo>
                  <a:lnTo>
                    <a:pt x="32" y="50"/>
                  </a:lnTo>
                  <a:lnTo>
                    <a:pt x="35" y="62"/>
                  </a:lnTo>
                  <a:lnTo>
                    <a:pt x="18" y="63"/>
                  </a:lnTo>
                  <a:lnTo>
                    <a:pt x="15" y="71"/>
                  </a:lnTo>
                  <a:lnTo>
                    <a:pt x="5" y="74"/>
                  </a:lnTo>
                  <a:lnTo>
                    <a:pt x="0" y="85"/>
                  </a:lnTo>
                  <a:lnTo>
                    <a:pt x="28" y="110"/>
                  </a:lnTo>
                  <a:lnTo>
                    <a:pt x="26" y="144"/>
                  </a:lnTo>
                  <a:lnTo>
                    <a:pt x="35" y="167"/>
                  </a:lnTo>
                  <a:lnTo>
                    <a:pt x="34" y="189"/>
                  </a:lnTo>
                  <a:lnTo>
                    <a:pt x="40" y="201"/>
                  </a:lnTo>
                  <a:lnTo>
                    <a:pt x="47" y="244"/>
                  </a:lnTo>
                  <a:lnTo>
                    <a:pt x="79" y="233"/>
                  </a:lnTo>
                  <a:lnTo>
                    <a:pt x="82" y="240"/>
                  </a:lnTo>
                  <a:lnTo>
                    <a:pt x="96" y="223"/>
                  </a:lnTo>
                  <a:lnTo>
                    <a:pt x="108" y="236"/>
                  </a:lnTo>
                  <a:lnTo>
                    <a:pt x="125" y="215"/>
                  </a:lnTo>
                  <a:lnTo>
                    <a:pt x="122" y="194"/>
                  </a:lnTo>
                  <a:lnTo>
                    <a:pt x="133" y="179"/>
                  </a:lnTo>
                  <a:lnTo>
                    <a:pt x="145" y="192"/>
                  </a:lnTo>
                  <a:lnTo>
                    <a:pt x="166" y="187"/>
                  </a:lnTo>
                  <a:lnTo>
                    <a:pt x="170" y="192"/>
                  </a:lnTo>
                  <a:lnTo>
                    <a:pt x="186" y="215"/>
                  </a:lnTo>
                  <a:lnTo>
                    <a:pt x="196" y="269"/>
                  </a:lnTo>
                  <a:lnTo>
                    <a:pt x="203" y="280"/>
                  </a:lnTo>
                  <a:close/>
                  <a:moveTo>
                    <a:pt x="127" y="192"/>
                  </a:moveTo>
                  <a:lnTo>
                    <a:pt x="128" y="209"/>
                  </a:lnTo>
                  <a:lnTo>
                    <a:pt x="133" y="212"/>
                  </a:lnTo>
                  <a:lnTo>
                    <a:pt x="139" y="199"/>
                  </a:lnTo>
                  <a:lnTo>
                    <a:pt x="133" y="190"/>
                  </a:lnTo>
                  <a:lnTo>
                    <a:pt x="127" y="192"/>
                  </a:lnTo>
                  <a:close/>
                </a:path>
              </a:pathLst>
            </a:custGeom>
            <a:solidFill>
              <a:srgbClr val="8D8D8D"/>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49" name="Freeform 20">
              <a:extLst>
                <a:ext uri="{FF2B5EF4-FFF2-40B4-BE49-F238E27FC236}">
                  <a16:creationId xmlns="" xmlns:a16="http://schemas.microsoft.com/office/drawing/2014/main" id="{30A7110E-B557-48F0-B916-771616C055B3}"/>
                </a:ext>
              </a:extLst>
            </p:cNvPr>
            <p:cNvSpPr>
              <a:spLocks noChangeAspect="1" noEditPoints="1"/>
            </p:cNvSpPr>
            <p:nvPr/>
          </p:nvSpPr>
          <p:spPr bwMode="gray">
            <a:xfrm>
              <a:off x="7820550" y="3464894"/>
              <a:ext cx="550519" cy="696009"/>
            </a:xfrm>
            <a:custGeom>
              <a:avLst/>
              <a:gdLst>
                <a:gd name="T0" fmla="*/ 838 w 1023"/>
                <a:gd name="T1" fmla="*/ 330 h 1195"/>
                <a:gd name="T2" fmla="*/ 827 w 1023"/>
                <a:gd name="T3" fmla="*/ 438 h 1195"/>
                <a:gd name="T4" fmla="*/ 804 w 1023"/>
                <a:gd name="T5" fmla="*/ 516 h 1195"/>
                <a:gd name="T6" fmla="*/ 793 w 1023"/>
                <a:gd name="T7" fmla="*/ 588 h 1195"/>
                <a:gd name="T8" fmla="*/ 761 w 1023"/>
                <a:gd name="T9" fmla="*/ 592 h 1195"/>
                <a:gd name="T10" fmla="*/ 710 w 1023"/>
                <a:gd name="T11" fmla="*/ 650 h 1195"/>
                <a:gd name="T12" fmla="*/ 673 w 1023"/>
                <a:gd name="T13" fmla="*/ 653 h 1195"/>
                <a:gd name="T14" fmla="*/ 615 w 1023"/>
                <a:gd name="T15" fmla="*/ 644 h 1195"/>
                <a:gd name="T16" fmla="*/ 612 w 1023"/>
                <a:gd name="T17" fmla="*/ 660 h 1195"/>
                <a:gd name="T18" fmla="*/ 569 w 1023"/>
                <a:gd name="T19" fmla="*/ 707 h 1195"/>
                <a:gd name="T20" fmla="*/ 532 w 1023"/>
                <a:gd name="T21" fmla="*/ 669 h 1195"/>
                <a:gd name="T22" fmla="*/ 496 w 1023"/>
                <a:gd name="T23" fmla="*/ 643 h 1195"/>
                <a:gd name="T24" fmla="*/ 407 w 1023"/>
                <a:gd name="T25" fmla="*/ 667 h 1195"/>
                <a:gd name="T26" fmla="*/ 335 w 1023"/>
                <a:gd name="T27" fmla="*/ 684 h 1195"/>
                <a:gd name="T28" fmla="*/ 478 w 1023"/>
                <a:gd name="T29" fmla="*/ 601 h 1195"/>
                <a:gd name="T30" fmla="*/ 572 w 1023"/>
                <a:gd name="T31" fmla="*/ 588 h 1195"/>
                <a:gd name="T32" fmla="*/ 623 w 1023"/>
                <a:gd name="T33" fmla="*/ 487 h 1195"/>
                <a:gd name="T34" fmla="*/ 618 w 1023"/>
                <a:gd name="T35" fmla="*/ 529 h 1195"/>
                <a:gd name="T36" fmla="*/ 722 w 1023"/>
                <a:gd name="T37" fmla="*/ 458 h 1195"/>
                <a:gd name="T38" fmla="*/ 742 w 1023"/>
                <a:gd name="T39" fmla="*/ 344 h 1195"/>
                <a:gd name="T40" fmla="*/ 767 w 1023"/>
                <a:gd name="T41" fmla="*/ 277 h 1195"/>
                <a:gd name="T42" fmla="*/ 806 w 1023"/>
                <a:gd name="T43" fmla="*/ 284 h 1195"/>
                <a:gd name="T44" fmla="*/ 795 w 1023"/>
                <a:gd name="T45" fmla="*/ 252 h 1195"/>
                <a:gd name="T46" fmla="*/ 74 w 1023"/>
                <a:gd name="T47" fmla="*/ 1175 h 1195"/>
                <a:gd name="T48" fmla="*/ 24 w 1023"/>
                <a:gd name="T49" fmla="*/ 1190 h 1195"/>
                <a:gd name="T50" fmla="*/ 7 w 1023"/>
                <a:gd name="T51" fmla="*/ 1193 h 1195"/>
                <a:gd name="T52" fmla="*/ 803 w 1023"/>
                <a:gd name="T53" fmla="*/ 19 h 1195"/>
                <a:gd name="T54" fmla="*/ 263 w 1023"/>
                <a:gd name="T55" fmla="*/ 648 h 1195"/>
                <a:gd name="T56" fmla="*/ 258 w 1023"/>
                <a:gd name="T57" fmla="*/ 667 h 1195"/>
                <a:gd name="T58" fmla="*/ 255 w 1023"/>
                <a:gd name="T59" fmla="*/ 741 h 1195"/>
                <a:gd name="T60" fmla="*/ 238 w 1023"/>
                <a:gd name="T61" fmla="*/ 752 h 1195"/>
                <a:gd name="T62" fmla="*/ 238 w 1023"/>
                <a:gd name="T63" fmla="*/ 752 h 1195"/>
                <a:gd name="T64" fmla="*/ 297 w 1023"/>
                <a:gd name="T65" fmla="*/ 766 h 1195"/>
                <a:gd name="T66" fmla="*/ 337 w 1023"/>
                <a:gd name="T67" fmla="*/ 881 h 1195"/>
                <a:gd name="T68" fmla="*/ 259 w 1023"/>
                <a:gd name="T69" fmla="*/ 995 h 1195"/>
                <a:gd name="T70" fmla="*/ 239 w 1023"/>
                <a:gd name="T71" fmla="*/ 1009 h 1195"/>
                <a:gd name="T72" fmla="*/ 207 w 1023"/>
                <a:gd name="T73" fmla="*/ 1063 h 1195"/>
                <a:gd name="T74" fmla="*/ 183 w 1023"/>
                <a:gd name="T75" fmla="*/ 1093 h 1195"/>
                <a:gd name="T76" fmla="*/ 314 w 1023"/>
                <a:gd name="T77" fmla="*/ 888 h 1195"/>
                <a:gd name="T78" fmla="*/ 331 w 1023"/>
                <a:gd name="T79" fmla="*/ 690 h 1195"/>
                <a:gd name="T80" fmla="*/ 275 w 1023"/>
                <a:gd name="T81" fmla="*/ 729 h 1195"/>
                <a:gd name="T82" fmla="*/ 281 w 1023"/>
                <a:gd name="T83" fmla="*/ 761 h 1195"/>
                <a:gd name="T84" fmla="*/ 300 w 1023"/>
                <a:gd name="T85" fmla="*/ 744 h 1195"/>
                <a:gd name="T86" fmla="*/ 318 w 1023"/>
                <a:gd name="T87" fmla="*/ 771 h 1195"/>
                <a:gd name="T88" fmla="*/ 322 w 1023"/>
                <a:gd name="T89" fmla="*/ 811 h 1195"/>
                <a:gd name="T90" fmla="*/ 340 w 1023"/>
                <a:gd name="T91" fmla="*/ 837 h 1195"/>
                <a:gd name="T92" fmla="*/ 383 w 1023"/>
                <a:gd name="T93" fmla="*/ 746 h 1195"/>
                <a:gd name="T94" fmla="*/ 348 w 1023"/>
                <a:gd name="T95" fmla="*/ 707 h 1195"/>
                <a:gd name="T96" fmla="*/ 464 w 1023"/>
                <a:gd name="T97" fmla="*/ 714 h 1195"/>
                <a:gd name="T98" fmla="*/ 424 w 1023"/>
                <a:gd name="T99" fmla="*/ 754 h 1195"/>
                <a:gd name="T100" fmla="*/ 424 w 1023"/>
                <a:gd name="T101" fmla="*/ 686 h 1195"/>
                <a:gd name="T102" fmla="*/ 510 w 1023"/>
                <a:gd name="T103" fmla="*/ 695 h 1195"/>
                <a:gd name="T104" fmla="*/ 1002 w 1023"/>
                <a:gd name="T105" fmla="*/ 79 h 1195"/>
                <a:gd name="T106" fmla="*/ 1023 w 1023"/>
                <a:gd name="T107" fmla="*/ 129 h 1195"/>
                <a:gd name="T108" fmla="*/ 974 w 1023"/>
                <a:gd name="T109" fmla="*/ 160 h 1195"/>
                <a:gd name="T110" fmla="*/ 905 w 1023"/>
                <a:gd name="T111" fmla="*/ 221 h 1195"/>
                <a:gd name="T112" fmla="*/ 776 w 1023"/>
                <a:gd name="T113" fmla="*/ 186 h 1195"/>
                <a:gd name="T114" fmla="*/ 804 w 1023"/>
                <a:gd name="T115" fmla="*/ 235 h 1195"/>
                <a:gd name="T116" fmla="*/ 756 w 1023"/>
                <a:gd name="T117" fmla="*/ 243 h 1195"/>
                <a:gd name="T118" fmla="*/ 774 w 1023"/>
                <a:gd name="T119" fmla="*/ 160 h 1195"/>
                <a:gd name="T120" fmla="*/ 818 w 1023"/>
                <a:gd name="T121" fmla="*/ 110 h 1195"/>
                <a:gd name="T122" fmla="*/ 829 w 1023"/>
                <a:gd name="T123" fmla="*/ 10 h 1195"/>
                <a:gd name="T124" fmla="*/ 913 w 1023"/>
                <a:gd name="T125" fmla="*/ 74 h 11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3"/>
                <a:gd name="T190" fmla="*/ 0 h 1195"/>
                <a:gd name="T191" fmla="*/ 1023 w 1023"/>
                <a:gd name="T192" fmla="*/ 1195 h 11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3" h="1195">
                  <a:moveTo>
                    <a:pt x="806" y="255"/>
                  </a:moveTo>
                  <a:lnTo>
                    <a:pt x="820" y="255"/>
                  </a:lnTo>
                  <a:lnTo>
                    <a:pt x="821" y="294"/>
                  </a:lnTo>
                  <a:lnTo>
                    <a:pt x="838" y="330"/>
                  </a:lnTo>
                  <a:lnTo>
                    <a:pt x="850" y="370"/>
                  </a:lnTo>
                  <a:lnTo>
                    <a:pt x="846" y="394"/>
                  </a:lnTo>
                  <a:lnTo>
                    <a:pt x="835" y="401"/>
                  </a:lnTo>
                  <a:lnTo>
                    <a:pt x="827" y="438"/>
                  </a:lnTo>
                  <a:lnTo>
                    <a:pt x="815" y="436"/>
                  </a:lnTo>
                  <a:lnTo>
                    <a:pt x="803" y="444"/>
                  </a:lnTo>
                  <a:lnTo>
                    <a:pt x="799" y="460"/>
                  </a:lnTo>
                  <a:lnTo>
                    <a:pt x="804" y="516"/>
                  </a:lnTo>
                  <a:lnTo>
                    <a:pt x="796" y="525"/>
                  </a:lnTo>
                  <a:lnTo>
                    <a:pt x="786" y="556"/>
                  </a:lnTo>
                  <a:lnTo>
                    <a:pt x="786" y="576"/>
                  </a:lnTo>
                  <a:lnTo>
                    <a:pt x="793" y="588"/>
                  </a:lnTo>
                  <a:lnTo>
                    <a:pt x="773" y="619"/>
                  </a:lnTo>
                  <a:lnTo>
                    <a:pt x="750" y="636"/>
                  </a:lnTo>
                  <a:lnTo>
                    <a:pt x="752" y="607"/>
                  </a:lnTo>
                  <a:lnTo>
                    <a:pt x="761" y="592"/>
                  </a:lnTo>
                  <a:lnTo>
                    <a:pt x="748" y="592"/>
                  </a:lnTo>
                  <a:lnTo>
                    <a:pt x="740" y="619"/>
                  </a:lnTo>
                  <a:lnTo>
                    <a:pt x="723" y="613"/>
                  </a:lnTo>
                  <a:lnTo>
                    <a:pt x="710" y="650"/>
                  </a:lnTo>
                  <a:lnTo>
                    <a:pt x="703" y="648"/>
                  </a:lnTo>
                  <a:lnTo>
                    <a:pt x="703" y="626"/>
                  </a:lnTo>
                  <a:lnTo>
                    <a:pt x="694" y="624"/>
                  </a:lnTo>
                  <a:lnTo>
                    <a:pt x="673" y="653"/>
                  </a:lnTo>
                  <a:lnTo>
                    <a:pt x="622" y="653"/>
                  </a:lnTo>
                  <a:lnTo>
                    <a:pt x="631" y="644"/>
                  </a:lnTo>
                  <a:lnTo>
                    <a:pt x="618" y="639"/>
                  </a:lnTo>
                  <a:lnTo>
                    <a:pt x="615" y="644"/>
                  </a:lnTo>
                  <a:lnTo>
                    <a:pt x="609" y="638"/>
                  </a:lnTo>
                  <a:lnTo>
                    <a:pt x="609" y="626"/>
                  </a:lnTo>
                  <a:lnTo>
                    <a:pt x="595" y="650"/>
                  </a:lnTo>
                  <a:lnTo>
                    <a:pt x="612" y="660"/>
                  </a:lnTo>
                  <a:lnTo>
                    <a:pt x="612" y="673"/>
                  </a:lnTo>
                  <a:lnTo>
                    <a:pt x="605" y="669"/>
                  </a:lnTo>
                  <a:lnTo>
                    <a:pt x="588" y="675"/>
                  </a:lnTo>
                  <a:lnTo>
                    <a:pt x="569" y="707"/>
                  </a:lnTo>
                  <a:lnTo>
                    <a:pt x="559" y="714"/>
                  </a:lnTo>
                  <a:lnTo>
                    <a:pt x="547" y="707"/>
                  </a:lnTo>
                  <a:lnTo>
                    <a:pt x="532" y="686"/>
                  </a:lnTo>
                  <a:lnTo>
                    <a:pt x="532" y="669"/>
                  </a:lnTo>
                  <a:lnTo>
                    <a:pt x="544" y="652"/>
                  </a:lnTo>
                  <a:lnTo>
                    <a:pt x="542" y="646"/>
                  </a:lnTo>
                  <a:lnTo>
                    <a:pt x="527" y="650"/>
                  </a:lnTo>
                  <a:lnTo>
                    <a:pt x="496" y="643"/>
                  </a:lnTo>
                  <a:lnTo>
                    <a:pt x="473" y="660"/>
                  </a:lnTo>
                  <a:lnTo>
                    <a:pt x="465" y="656"/>
                  </a:lnTo>
                  <a:lnTo>
                    <a:pt x="413" y="672"/>
                  </a:lnTo>
                  <a:lnTo>
                    <a:pt x="407" y="667"/>
                  </a:lnTo>
                  <a:lnTo>
                    <a:pt x="390" y="690"/>
                  </a:lnTo>
                  <a:lnTo>
                    <a:pt x="371" y="684"/>
                  </a:lnTo>
                  <a:lnTo>
                    <a:pt x="351" y="689"/>
                  </a:lnTo>
                  <a:lnTo>
                    <a:pt x="335" y="684"/>
                  </a:lnTo>
                  <a:lnTo>
                    <a:pt x="335" y="667"/>
                  </a:lnTo>
                  <a:lnTo>
                    <a:pt x="357" y="660"/>
                  </a:lnTo>
                  <a:lnTo>
                    <a:pt x="424" y="601"/>
                  </a:lnTo>
                  <a:lnTo>
                    <a:pt x="478" y="601"/>
                  </a:lnTo>
                  <a:lnTo>
                    <a:pt x="535" y="588"/>
                  </a:lnTo>
                  <a:lnTo>
                    <a:pt x="535" y="596"/>
                  </a:lnTo>
                  <a:lnTo>
                    <a:pt x="559" y="601"/>
                  </a:lnTo>
                  <a:lnTo>
                    <a:pt x="572" y="588"/>
                  </a:lnTo>
                  <a:lnTo>
                    <a:pt x="574" y="562"/>
                  </a:lnTo>
                  <a:lnTo>
                    <a:pt x="598" y="534"/>
                  </a:lnTo>
                  <a:lnTo>
                    <a:pt x="608" y="495"/>
                  </a:lnTo>
                  <a:lnTo>
                    <a:pt x="623" y="487"/>
                  </a:lnTo>
                  <a:lnTo>
                    <a:pt x="631" y="489"/>
                  </a:lnTo>
                  <a:lnTo>
                    <a:pt x="628" y="495"/>
                  </a:lnTo>
                  <a:lnTo>
                    <a:pt x="615" y="509"/>
                  </a:lnTo>
                  <a:lnTo>
                    <a:pt x="618" y="529"/>
                  </a:lnTo>
                  <a:lnTo>
                    <a:pt x="632" y="528"/>
                  </a:lnTo>
                  <a:lnTo>
                    <a:pt x="681" y="497"/>
                  </a:lnTo>
                  <a:lnTo>
                    <a:pt x="705" y="465"/>
                  </a:lnTo>
                  <a:lnTo>
                    <a:pt x="722" y="458"/>
                  </a:lnTo>
                  <a:lnTo>
                    <a:pt x="744" y="407"/>
                  </a:lnTo>
                  <a:lnTo>
                    <a:pt x="757" y="367"/>
                  </a:lnTo>
                  <a:lnTo>
                    <a:pt x="757" y="353"/>
                  </a:lnTo>
                  <a:lnTo>
                    <a:pt x="742" y="344"/>
                  </a:lnTo>
                  <a:lnTo>
                    <a:pt x="756" y="328"/>
                  </a:lnTo>
                  <a:lnTo>
                    <a:pt x="753" y="301"/>
                  </a:lnTo>
                  <a:lnTo>
                    <a:pt x="765" y="291"/>
                  </a:lnTo>
                  <a:lnTo>
                    <a:pt x="767" y="277"/>
                  </a:lnTo>
                  <a:lnTo>
                    <a:pt x="776" y="267"/>
                  </a:lnTo>
                  <a:lnTo>
                    <a:pt x="789" y="291"/>
                  </a:lnTo>
                  <a:lnTo>
                    <a:pt x="795" y="282"/>
                  </a:lnTo>
                  <a:lnTo>
                    <a:pt x="806" y="284"/>
                  </a:lnTo>
                  <a:lnTo>
                    <a:pt x="813" y="263"/>
                  </a:lnTo>
                  <a:lnTo>
                    <a:pt x="795" y="272"/>
                  </a:lnTo>
                  <a:lnTo>
                    <a:pt x="791" y="262"/>
                  </a:lnTo>
                  <a:lnTo>
                    <a:pt x="795" y="252"/>
                  </a:lnTo>
                  <a:lnTo>
                    <a:pt x="806" y="255"/>
                  </a:lnTo>
                  <a:close/>
                  <a:moveTo>
                    <a:pt x="73" y="1167"/>
                  </a:moveTo>
                  <a:lnTo>
                    <a:pt x="80" y="1173"/>
                  </a:lnTo>
                  <a:lnTo>
                    <a:pt x="74" y="1175"/>
                  </a:lnTo>
                  <a:lnTo>
                    <a:pt x="73" y="1167"/>
                  </a:lnTo>
                  <a:close/>
                  <a:moveTo>
                    <a:pt x="17" y="1187"/>
                  </a:moveTo>
                  <a:lnTo>
                    <a:pt x="24" y="1183"/>
                  </a:lnTo>
                  <a:lnTo>
                    <a:pt x="24" y="1190"/>
                  </a:lnTo>
                  <a:lnTo>
                    <a:pt x="18" y="1193"/>
                  </a:lnTo>
                  <a:lnTo>
                    <a:pt x="17" y="1187"/>
                  </a:lnTo>
                  <a:close/>
                  <a:moveTo>
                    <a:pt x="0" y="1187"/>
                  </a:moveTo>
                  <a:lnTo>
                    <a:pt x="7" y="1193"/>
                  </a:lnTo>
                  <a:lnTo>
                    <a:pt x="0" y="1195"/>
                  </a:lnTo>
                  <a:lnTo>
                    <a:pt x="0" y="1187"/>
                  </a:lnTo>
                  <a:close/>
                  <a:moveTo>
                    <a:pt x="807" y="13"/>
                  </a:moveTo>
                  <a:lnTo>
                    <a:pt x="803" y="19"/>
                  </a:lnTo>
                  <a:lnTo>
                    <a:pt x="813" y="23"/>
                  </a:lnTo>
                  <a:lnTo>
                    <a:pt x="813" y="13"/>
                  </a:lnTo>
                  <a:lnTo>
                    <a:pt x="807" y="13"/>
                  </a:lnTo>
                  <a:close/>
                  <a:moveTo>
                    <a:pt x="263" y="648"/>
                  </a:moveTo>
                  <a:lnTo>
                    <a:pt x="266" y="652"/>
                  </a:lnTo>
                  <a:lnTo>
                    <a:pt x="264" y="667"/>
                  </a:lnTo>
                  <a:lnTo>
                    <a:pt x="263" y="648"/>
                  </a:lnTo>
                  <a:close/>
                  <a:moveTo>
                    <a:pt x="258" y="667"/>
                  </a:moveTo>
                  <a:lnTo>
                    <a:pt x="255" y="680"/>
                  </a:lnTo>
                  <a:lnTo>
                    <a:pt x="258" y="675"/>
                  </a:lnTo>
                  <a:lnTo>
                    <a:pt x="258" y="667"/>
                  </a:lnTo>
                  <a:close/>
                  <a:moveTo>
                    <a:pt x="255" y="741"/>
                  </a:moveTo>
                  <a:lnTo>
                    <a:pt x="249" y="735"/>
                  </a:lnTo>
                  <a:lnTo>
                    <a:pt x="247" y="749"/>
                  </a:lnTo>
                  <a:lnTo>
                    <a:pt x="255" y="741"/>
                  </a:lnTo>
                  <a:close/>
                  <a:moveTo>
                    <a:pt x="238" y="752"/>
                  </a:moveTo>
                  <a:lnTo>
                    <a:pt x="230" y="757"/>
                  </a:lnTo>
                  <a:lnTo>
                    <a:pt x="230" y="763"/>
                  </a:lnTo>
                  <a:lnTo>
                    <a:pt x="238" y="761"/>
                  </a:lnTo>
                  <a:lnTo>
                    <a:pt x="238" y="752"/>
                  </a:lnTo>
                  <a:close/>
                  <a:moveTo>
                    <a:pt x="297" y="766"/>
                  </a:moveTo>
                  <a:lnTo>
                    <a:pt x="295" y="785"/>
                  </a:lnTo>
                  <a:lnTo>
                    <a:pt x="301" y="769"/>
                  </a:lnTo>
                  <a:lnTo>
                    <a:pt x="297" y="766"/>
                  </a:lnTo>
                  <a:close/>
                  <a:moveTo>
                    <a:pt x="340" y="867"/>
                  </a:moveTo>
                  <a:lnTo>
                    <a:pt x="340" y="859"/>
                  </a:lnTo>
                  <a:lnTo>
                    <a:pt x="337" y="867"/>
                  </a:lnTo>
                  <a:lnTo>
                    <a:pt x="337" y="881"/>
                  </a:lnTo>
                  <a:lnTo>
                    <a:pt x="340" y="867"/>
                  </a:lnTo>
                  <a:close/>
                  <a:moveTo>
                    <a:pt x="263" y="983"/>
                  </a:moveTo>
                  <a:lnTo>
                    <a:pt x="273" y="980"/>
                  </a:lnTo>
                  <a:lnTo>
                    <a:pt x="259" y="995"/>
                  </a:lnTo>
                  <a:lnTo>
                    <a:pt x="256" y="988"/>
                  </a:lnTo>
                  <a:lnTo>
                    <a:pt x="263" y="983"/>
                  </a:lnTo>
                  <a:close/>
                  <a:moveTo>
                    <a:pt x="241" y="1015"/>
                  </a:moveTo>
                  <a:lnTo>
                    <a:pt x="239" y="1009"/>
                  </a:lnTo>
                  <a:lnTo>
                    <a:pt x="241" y="1015"/>
                  </a:lnTo>
                  <a:close/>
                  <a:moveTo>
                    <a:pt x="188" y="1082"/>
                  </a:moveTo>
                  <a:lnTo>
                    <a:pt x="191" y="1071"/>
                  </a:lnTo>
                  <a:lnTo>
                    <a:pt x="207" y="1063"/>
                  </a:lnTo>
                  <a:lnTo>
                    <a:pt x="204" y="1077"/>
                  </a:lnTo>
                  <a:lnTo>
                    <a:pt x="191" y="1088"/>
                  </a:lnTo>
                  <a:lnTo>
                    <a:pt x="185" y="1100"/>
                  </a:lnTo>
                  <a:lnTo>
                    <a:pt x="183" y="1093"/>
                  </a:lnTo>
                  <a:lnTo>
                    <a:pt x="188" y="1082"/>
                  </a:lnTo>
                  <a:close/>
                  <a:moveTo>
                    <a:pt x="315" y="881"/>
                  </a:moveTo>
                  <a:lnTo>
                    <a:pt x="310" y="884"/>
                  </a:lnTo>
                  <a:lnTo>
                    <a:pt x="314" y="888"/>
                  </a:lnTo>
                  <a:lnTo>
                    <a:pt x="320" y="890"/>
                  </a:lnTo>
                  <a:lnTo>
                    <a:pt x="320" y="884"/>
                  </a:lnTo>
                  <a:lnTo>
                    <a:pt x="315" y="881"/>
                  </a:lnTo>
                  <a:close/>
                  <a:moveTo>
                    <a:pt x="331" y="690"/>
                  </a:moveTo>
                  <a:lnTo>
                    <a:pt x="320" y="692"/>
                  </a:lnTo>
                  <a:lnTo>
                    <a:pt x="309" y="707"/>
                  </a:lnTo>
                  <a:lnTo>
                    <a:pt x="288" y="712"/>
                  </a:lnTo>
                  <a:lnTo>
                    <a:pt x="275" y="729"/>
                  </a:lnTo>
                  <a:lnTo>
                    <a:pt x="288" y="741"/>
                  </a:lnTo>
                  <a:lnTo>
                    <a:pt x="288" y="748"/>
                  </a:lnTo>
                  <a:lnTo>
                    <a:pt x="278" y="740"/>
                  </a:lnTo>
                  <a:lnTo>
                    <a:pt x="281" y="761"/>
                  </a:lnTo>
                  <a:lnTo>
                    <a:pt x="297" y="754"/>
                  </a:lnTo>
                  <a:lnTo>
                    <a:pt x="305" y="758"/>
                  </a:lnTo>
                  <a:lnTo>
                    <a:pt x="309" y="751"/>
                  </a:lnTo>
                  <a:lnTo>
                    <a:pt x="300" y="744"/>
                  </a:lnTo>
                  <a:lnTo>
                    <a:pt x="300" y="734"/>
                  </a:lnTo>
                  <a:lnTo>
                    <a:pt x="305" y="731"/>
                  </a:lnTo>
                  <a:lnTo>
                    <a:pt x="317" y="751"/>
                  </a:lnTo>
                  <a:lnTo>
                    <a:pt x="318" y="771"/>
                  </a:lnTo>
                  <a:lnTo>
                    <a:pt x="303" y="797"/>
                  </a:lnTo>
                  <a:lnTo>
                    <a:pt x="303" y="829"/>
                  </a:lnTo>
                  <a:lnTo>
                    <a:pt x="320" y="839"/>
                  </a:lnTo>
                  <a:lnTo>
                    <a:pt x="322" y="811"/>
                  </a:lnTo>
                  <a:lnTo>
                    <a:pt x="329" y="812"/>
                  </a:lnTo>
                  <a:lnTo>
                    <a:pt x="326" y="822"/>
                  </a:lnTo>
                  <a:lnTo>
                    <a:pt x="327" y="845"/>
                  </a:lnTo>
                  <a:lnTo>
                    <a:pt x="340" y="837"/>
                  </a:lnTo>
                  <a:lnTo>
                    <a:pt x="348" y="822"/>
                  </a:lnTo>
                  <a:lnTo>
                    <a:pt x="352" y="825"/>
                  </a:lnTo>
                  <a:lnTo>
                    <a:pt x="369" y="771"/>
                  </a:lnTo>
                  <a:lnTo>
                    <a:pt x="383" y="746"/>
                  </a:lnTo>
                  <a:lnTo>
                    <a:pt x="377" y="729"/>
                  </a:lnTo>
                  <a:lnTo>
                    <a:pt x="368" y="726"/>
                  </a:lnTo>
                  <a:lnTo>
                    <a:pt x="368" y="704"/>
                  </a:lnTo>
                  <a:lnTo>
                    <a:pt x="348" y="707"/>
                  </a:lnTo>
                  <a:lnTo>
                    <a:pt x="337" y="690"/>
                  </a:lnTo>
                  <a:lnTo>
                    <a:pt x="331" y="690"/>
                  </a:lnTo>
                  <a:close/>
                  <a:moveTo>
                    <a:pt x="487" y="724"/>
                  </a:moveTo>
                  <a:lnTo>
                    <a:pt x="464" y="714"/>
                  </a:lnTo>
                  <a:lnTo>
                    <a:pt x="454" y="715"/>
                  </a:lnTo>
                  <a:lnTo>
                    <a:pt x="445" y="723"/>
                  </a:lnTo>
                  <a:lnTo>
                    <a:pt x="433" y="754"/>
                  </a:lnTo>
                  <a:lnTo>
                    <a:pt x="424" y="754"/>
                  </a:lnTo>
                  <a:lnTo>
                    <a:pt x="413" y="744"/>
                  </a:lnTo>
                  <a:lnTo>
                    <a:pt x="405" y="723"/>
                  </a:lnTo>
                  <a:lnTo>
                    <a:pt x="393" y="720"/>
                  </a:lnTo>
                  <a:lnTo>
                    <a:pt x="424" y="686"/>
                  </a:lnTo>
                  <a:lnTo>
                    <a:pt x="448" y="687"/>
                  </a:lnTo>
                  <a:lnTo>
                    <a:pt x="478" y="664"/>
                  </a:lnTo>
                  <a:lnTo>
                    <a:pt x="503" y="673"/>
                  </a:lnTo>
                  <a:lnTo>
                    <a:pt x="510" y="695"/>
                  </a:lnTo>
                  <a:lnTo>
                    <a:pt x="487" y="724"/>
                  </a:lnTo>
                  <a:close/>
                  <a:moveTo>
                    <a:pt x="985" y="87"/>
                  </a:moveTo>
                  <a:lnTo>
                    <a:pt x="999" y="76"/>
                  </a:lnTo>
                  <a:lnTo>
                    <a:pt x="1002" y="79"/>
                  </a:lnTo>
                  <a:lnTo>
                    <a:pt x="991" y="104"/>
                  </a:lnTo>
                  <a:lnTo>
                    <a:pt x="1001" y="120"/>
                  </a:lnTo>
                  <a:lnTo>
                    <a:pt x="1001" y="133"/>
                  </a:lnTo>
                  <a:lnTo>
                    <a:pt x="1023" y="129"/>
                  </a:lnTo>
                  <a:lnTo>
                    <a:pt x="1019" y="138"/>
                  </a:lnTo>
                  <a:lnTo>
                    <a:pt x="993" y="153"/>
                  </a:lnTo>
                  <a:lnTo>
                    <a:pt x="979" y="153"/>
                  </a:lnTo>
                  <a:lnTo>
                    <a:pt x="974" y="160"/>
                  </a:lnTo>
                  <a:lnTo>
                    <a:pt x="947" y="160"/>
                  </a:lnTo>
                  <a:lnTo>
                    <a:pt x="934" y="167"/>
                  </a:lnTo>
                  <a:lnTo>
                    <a:pt x="926" y="174"/>
                  </a:lnTo>
                  <a:lnTo>
                    <a:pt x="905" y="221"/>
                  </a:lnTo>
                  <a:lnTo>
                    <a:pt x="841" y="184"/>
                  </a:lnTo>
                  <a:lnTo>
                    <a:pt x="827" y="183"/>
                  </a:lnTo>
                  <a:lnTo>
                    <a:pt x="807" y="194"/>
                  </a:lnTo>
                  <a:lnTo>
                    <a:pt x="776" y="186"/>
                  </a:lnTo>
                  <a:lnTo>
                    <a:pt x="769" y="198"/>
                  </a:lnTo>
                  <a:lnTo>
                    <a:pt x="774" y="208"/>
                  </a:lnTo>
                  <a:lnTo>
                    <a:pt x="807" y="228"/>
                  </a:lnTo>
                  <a:lnTo>
                    <a:pt x="804" y="235"/>
                  </a:lnTo>
                  <a:lnTo>
                    <a:pt x="787" y="235"/>
                  </a:lnTo>
                  <a:lnTo>
                    <a:pt x="764" y="255"/>
                  </a:lnTo>
                  <a:lnTo>
                    <a:pt x="757" y="252"/>
                  </a:lnTo>
                  <a:lnTo>
                    <a:pt x="756" y="243"/>
                  </a:lnTo>
                  <a:lnTo>
                    <a:pt x="761" y="218"/>
                  </a:lnTo>
                  <a:lnTo>
                    <a:pt x="745" y="203"/>
                  </a:lnTo>
                  <a:lnTo>
                    <a:pt x="747" y="184"/>
                  </a:lnTo>
                  <a:lnTo>
                    <a:pt x="774" y="160"/>
                  </a:lnTo>
                  <a:lnTo>
                    <a:pt x="774" y="137"/>
                  </a:lnTo>
                  <a:lnTo>
                    <a:pt x="813" y="144"/>
                  </a:lnTo>
                  <a:lnTo>
                    <a:pt x="820" y="130"/>
                  </a:lnTo>
                  <a:lnTo>
                    <a:pt x="818" y="110"/>
                  </a:lnTo>
                  <a:lnTo>
                    <a:pt x="830" y="87"/>
                  </a:lnTo>
                  <a:lnTo>
                    <a:pt x="837" y="47"/>
                  </a:lnTo>
                  <a:lnTo>
                    <a:pt x="833" y="30"/>
                  </a:lnTo>
                  <a:lnTo>
                    <a:pt x="829" y="10"/>
                  </a:lnTo>
                  <a:lnTo>
                    <a:pt x="838" y="0"/>
                  </a:lnTo>
                  <a:lnTo>
                    <a:pt x="849" y="5"/>
                  </a:lnTo>
                  <a:lnTo>
                    <a:pt x="880" y="44"/>
                  </a:lnTo>
                  <a:lnTo>
                    <a:pt x="913" y="74"/>
                  </a:lnTo>
                  <a:lnTo>
                    <a:pt x="965" y="98"/>
                  </a:lnTo>
                  <a:lnTo>
                    <a:pt x="985" y="87"/>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50" name="Freeform 26">
              <a:extLst>
                <a:ext uri="{FF2B5EF4-FFF2-40B4-BE49-F238E27FC236}">
                  <a16:creationId xmlns="" xmlns:a16="http://schemas.microsoft.com/office/drawing/2014/main" id="{EF43C250-5713-4638-AA25-55EA6109FEBB}"/>
                </a:ext>
              </a:extLst>
            </p:cNvPr>
            <p:cNvSpPr>
              <a:spLocks noChangeAspect="1"/>
            </p:cNvSpPr>
            <p:nvPr/>
          </p:nvSpPr>
          <p:spPr bwMode="gray">
            <a:xfrm>
              <a:off x="5909509" y="3045768"/>
              <a:ext cx="1004612" cy="578429"/>
            </a:xfrm>
            <a:custGeom>
              <a:avLst/>
              <a:gdLst>
                <a:gd name="T0" fmla="*/ 1126 w 1874"/>
                <a:gd name="T1" fmla="*/ 16 h 999"/>
                <a:gd name="T2" fmla="*/ 1136 w 1874"/>
                <a:gd name="T3" fmla="*/ 101 h 999"/>
                <a:gd name="T4" fmla="*/ 1192 w 1874"/>
                <a:gd name="T5" fmla="*/ 115 h 999"/>
                <a:gd name="T6" fmla="*/ 1236 w 1874"/>
                <a:gd name="T7" fmla="*/ 117 h 999"/>
                <a:gd name="T8" fmla="*/ 1239 w 1874"/>
                <a:gd name="T9" fmla="*/ 152 h 999"/>
                <a:gd name="T10" fmla="*/ 1397 w 1874"/>
                <a:gd name="T11" fmla="*/ 92 h 999"/>
                <a:gd name="T12" fmla="*/ 1548 w 1874"/>
                <a:gd name="T13" fmla="*/ 355 h 999"/>
                <a:gd name="T14" fmla="*/ 1664 w 1874"/>
                <a:gd name="T15" fmla="*/ 358 h 999"/>
                <a:gd name="T16" fmla="*/ 1849 w 1874"/>
                <a:gd name="T17" fmla="*/ 431 h 999"/>
                <a:gd name="T18" fmla="*/ 1816 w 1874"/>
                <a:gd name="T19" fmla="*/ 530 h 999"/>
                <a:gd name="T20" fmla="*/ 1754 w 1874"/>
                <a:gd name="T21" fmla="*/ 620 h 999"/>
                <a:gd name="T22" fmla="*/ 1666 w 1874"/>
                <a:gd name="T23" fmla="*/ 649 h 999"/>
                <a:gd name="T24" fmla="*/ 1600 w 1874"/>
                <a:gd name="T25" fmla="*/ 744 h 999"/>
                <a:gd name="T26" fmla="*/ 1559 w 1874"/>
                <a:gd name="T27" fmla="*/ 815 h 999"/>
                <a:gd name="T28" fmla="*/ 1556 w 1874"/>
                <a:gd name="T29" fmla="*/ 920 h 999"/>
                <a:gd name="T30" fmla="*/ 1327 w 1874"/>
                <a:gd name="T31" fmla="*/ 883 h 999"/>
                <a:gd name="T32" fmla="*/ 1234 w 1874"/>
                <a:gd name="T33" fmla="*/ 911 h 999"/>
                <a:gd name="T34" fmla="*/ 1123 w 1874"/>
                <a:gd name="T35" fmla="*/ 917 h 999"/>
                <a:gd name="T36" fmla="*/ 1056 w 1874"/>
                <a:gd name="T37" fmla="*/ 966 h 999"/>
                <a:gd name="T38" fmla="*/ 929 w 1874"/>
                <a:gd name="T39" fmla="*/ 949 h 999"/>
                <a:gd name="T40" fmla="*/ 908 w 1874"/>
                <a:gd name="T41" fmla="*/ 881 h 999"/>
                <a:gd name="T42" fmla="*/ 816 w 1874"/>
                <a:gd name="T43" fmla="*/ 834 h 999"/>
                <a:gd name="T44" fmla="*/ 691 w 1874"/>
                <a:gd name="T45" fmla="*/ 823 h 999"/>
                <a:gd name="T46" fmla="*/ 578 w 1874"/>
                <a:gd name="T47" fmla="*/ 722 h 999"/>
                <a:gd name="T48" fmla="*/ 464 w 1874"/>
                <a:gd name="T49" fmla="*/ 742 h 999"/>
                <a:gd name="T50" fmla="*/ 437 w 1874"/>
                <a:gd name="T51" fmla="*/ 923 h 999"/>
                <a:gd name="T52" fmla="*/ 376 w 1874"/>
                <a:gd name="T53" fmla="*/ 929 h 999"/>
                <a:gd name="T54" fmla="*/ 274 w 1874"/>
                <a:gd name="T55" fmla="*/ 920 h 999"/>
                <a:gd name="T56" fmla="*/ 238 w 1874"/>
                <a:gd name="T57" fmla="*/ 872 h 999"/>
                <a:gd name="T58" fmla="*/ 196 w 1874"/>
                <a:gd name="T59" fmla="*/ 804 h 999"/>
                <a:gd name="T60" fmla="*/ 230 w 1874"/>
                <a:gd name="T61" fmla="*/ 784 h 999"/>
                <a:gd name="T62" fmla="*/ 262 w 1874"/>
                <a:gd name="T63" fmla="*/ 728 h 999"/>
                <a:gd name="T64" fmla="*/ 359 w 1874"/>
                <a:gd name="T65" fmla="*/ 747 h 999"/>
                <a:gd name="T66" fmla="*/ 383 w 1874"/>
                <a:gd name="T67" fmla="*/ 731 h 999"/>
                <a:gd name="T68" fmla="*/ 337 w 1874"/>
                <a:gd name="T69" fmla="*/ 679 h 999"/>
                <a:gd name="T70" fmla="*/ 284 w 1874"/>
                <a:gd name="T71" fmla="*/ 611 h 999"/>
                <a:gd name="T72" fmla="*/ 176 w 1874"/>
                <a:gd name="T73" fmla="*/ 632 h 999"/>
                <a:gd name="T74" fmla="*/ 69 w 1874"/>
                <a:gd name="T75" fmla="*/ 648 h 999"/>
                <a:gd name="T76" fmla="*/ 72 w 1874"/>
                <a:gd name="T77" fmla="*/ 563 h 999"/>
                <a:gd name="T78" fmla="*/ 10 w 1874"/>
                <a:gd name="T79" fmla="*/ 484 h 999"/>
                <a:gd name="T80" fmla="*/ 37 w 1874"/>
                <a:gd name="T81" fmla="*/ 406 h 999"/>
                <a:gd name="T82" fmla="*/ 93 w 1874"/>
                <a:gd name="T83" fmla="*/ 365 h 999"/>
                <a:gd name="T84" fmla="*/ 191 w 1874"/>
                <a:gd name="T85" fmla="*/ 291 h 999"/>
                <a:gd name="T86" fmla="*/ 267 w 1874"/>
                <a:gd name="T87" fmla="*/ 283 h 999"/>
                <a:gd name="T88" fmla="*/ 369 w 1874"/>
                <a:gd name="T89" fmla="*/ 371 h 999"/>
                <a:gd name="T90" fmla="*/ 423 w 1874"/>
                <a:gd name="T91" fmla="*/ 369 h 999"/>
                <a:gd name="T92" fmla="*/ 540 w 1874"/>
                <a:gd name="T93" fmla="*/ 329 h 999"/>
                <a:gd name="T94" fmla="*/ 667 w 1874"/>
                <a:gd name="T95" fmla="*/ 362 h 999"/>
                <a:gd name="T96" fmla="*/ 669 w 1874"/>
                <a:gd name="T97" fmla="*/ 307 h 999"/>
                <a:gd name="T98" fmla="*/ 669 w 1874"/>
                <a:gd name="T99" fmla="*/ 230 h 999"/>
                <a:gd name="T100" fmla="*/ 679 w 1874"/>
                <a:gd name="T101" fmla="*/ 165 h 999"/>
                <a:gd name="T102" fmla="*/ 676 w 1874"/>
                <a:gd name="T103" fmla="*/ 125 h 999"/>
                <a:gd name="T104" fmla="*/ 807 w 1874"/>
                <a:gd name="T105" fmla="*/ 98 h 9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74"/>
                <a:gd name="T160" fmla="*/ 0 h 999"/>
                <a:gd name="T161" fmla="*/ 1874 w 1874"/>
                <a:gd name="T162" fmla="*/ 999 h 9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74" h="999">
                  <a:moveTo>
                    <a:pt x="999" y="33"/>
                  </a:moveTo>
                  <a:lnTo>
                    <a:pt x="1002" y="15"/>
                  </a:lnTo>
                  <a:lnTo>
                    <a:pt x="1036" y="0"/>
                  </a:lnTo>
                  <a:lnTo>
                    <a:pt x="1126" y="16"/>
                  </a:lnTo>
                  <a:lnTo>
                    <a:pt x="1131" y="49"/>
                  </a:lnTo>
                  <a:lnTo>
                    <a:pt x="1141" y="58"/>
                  </a:lnTo>
                  <a:lnTo>
                    <a:pt x="1129" y="89"/>
                  </a:lnTo>
                  <a:lnTo>
                    <a:pt x="1136" y="101"/>
                  </a:lnTo>
                  <a:lnTo>
                    <a:pt x="1177" y="97"/>
                  </a:lnTo>
                  <a:lnTo>
                    <a:pt x="1178" y="83"/>
                  </a:lnTo>
                  <a:lnTo>
                    <a:pt x="1194" y="101"/>
                  </a:lnTo>
                  <a:lnTo>
                    <a:pt x="1192" y="115"/>
                  </a:lnTo>
                  <a:lnTo>
                    <a:pt x="1206" y="117"/>
                  </a:lnTo>
                  <a:lnTo>
                    <a:pt x="1199" y="105"/>
                  </a:lnTo>
                  <a:lnTo>
                    <a:pt x="1206" y="101"/>
                  </a:lnTo>
                  <a:lnTo>
                    <a:pt x="1236" y="117"/>
                  </a:lnTo>
                  <a:lnTo>
                    <a:pt x="1251" y="108"/>
                  </a:lnTo>
                  <a:lnTo>
                    <a:pt x="1253" y="122"/>
                  </a:lnTo>
                  <a:lnTo>
                    <a:pt x="1234" y="140"/>
                  </a:lnTo>
                  <a:lnTo>
                    <a:pt x="1239" y="152"/>
                  </a:lnTo>
                  <a:lnTo>
                    <a:pt x="1287" y="148"/>
                  </a:lnTo>
                  <a:lnTo>
                    <a:pt x="1339" y="98"/>
                  </a:lnTo>
                  <a:lnTo>
                    <a:pt x="1393" y="80"/>
                  </a:lnTo>
                  <a:lnTo>
                    <a:pt x="1397" y="92"/>
                  </a:lnTo>
                  <a:lnTo>
                    <a:pt x="1381" y="100"/>
                  </a:lnTo>
                  <a:lnTo>
                    <a:pt x="1384" y="113"/>
                  </a:lnTo>
                  <a:lnTo>
                    <a:pt x="1448" y="171"/>
                  </a:lnTo>
                  <a:lnTo>
                    <a:pt x="1548" y="355"/>
                  </a:lnTo>
                  <a:lnTo>
                    <a:pt x="1578" y="320"/>
                  </a:lnTo>
                  <a:lnTo>
                    <a:pt x="1600" y="333"/>
                  </a:lnTo>
                  <a:lnTo>
                    <a:pt x="1610" y="358"/>
                  </a:lnTo>
                  <a:lnTo>
                    <a:pt x="1664" y="358"/>
                  </a:lnTo>
                  <a:lnTo>
                    <a:pt x="1706" y="341"/>
                  </a:lnTo>
                  <a:lnTo>
                    <a:pt x="1785" y="436"/>
                  </a:lnTo>
                  <a:lnTo>
                    <a:pt x="1831" y="448"/>
                  </a:lnTo>
                  <a:lnTo>
                    <a:pt x="1849" y="431"/>
                  </a:lnTo>
                  <a:lnTo>
                    <a:pt x="1874" y="470"/>
                  </a:lnTo>
                  <a:lnTo>
                    <a:pt x="1868" y="496"/>
                  </a:lnTo>
                  <a:lnTo>
                    <a:pt x="1844" y="526"/>
                  </a:lnTo>
                  <a:lnTo>
                    <a:pt x="1816" y="530"/>
                  </a:lnTo>
                  <a:lnTo>
                    <a:pt x="1802" y="567"/>
                  </a:lnTo>
                  <a:lnTo>
                    <a:pt x="1802" y="617"/>
                  </a:lnTo>
                  <a:lnTo>
                    <a:pt x="1769" y="632"/>
                  </a:lnTo>
                  <a:lnTo>
                    <a:pt x="1754" y="620"/>
                  </a:lnTo>
                  <a:lnTo>
                    <a:pt x="1724" y="623"/>
                  </a:lnTo>
                  <a:lnTo>
                    <a:pt x="1701" y="612"/>
                  </a:lnTo>
                  <a:lnTo>
                    <a:pt x="1681" y="611"/>
                  </a:lnTo>
                  <a:lnTo>
                    <a:pt x="1666" y="649"/>
                  </a:lnTo>
                  <a:lnTo>
                    <a:pt x="1649" y="694"/>
                  </a:lnTo>
                  <a:lnTo>
                    <a:pt x="1647" y="711"/>
                  </a:lnTo>
                  <a:lnTo>
                    <a:pt x="1655" y="738"/>
                  </a:lnTo>
                  <a:lnTo>
                    <a:pt x="1600" y="744"/>
                  </a:lnTo>
                  <a:lnTo>
                    <a:pt x="1578" y="753"/>
                  </a:lnTo>
                  <a:lnTo>
                    <a:pt x="1542" y="765"/>
                  </a:lnTo>
                  <a:lnTo>
                    <a:pt x="1556" y="784"/>
                  </a:lnTo>
                  <a:lnTo>
                    <a:pt x="1559" y="815"/>
                  </a:lnTo>
                  <a:lnTo>
                    <a:pt x="1576" y="860"/>
                  </a:lnTo>
                  <a:lnTo>
                    <a:pt x="1576" y="872"/>
                  </a:lnTo>
                  <a:lnTo>
                    <a:pt x="1565" y="880"/>
                  </a:lnTo>
                  <a:lnTo>
                    <a:pt x="1556" y="920"/>
                  </a:lnTo>
                  <a:lnTo>
                    <a:pt x="1520" y="909"/>
                  </a:lnTo>
                  <a:lnTo>
                    <a:pt x="1507" y="892"/>
                  </a:lnTo>
                  <a:lnTo>
                    <a:pt x="1409" y="878"/>
                  </a:lnTo>
                  <a:lnTo>
                    <a:pt x="1327" y="883"/>
                  </a:lnTo>
                  <a:lnTo>
                    <a:pt x="1296" y="878"/>
                  </a:lnTo>
                  <a:lnTo>
                    <a:pt x="1273" y="863"/>
                  </a:lnTo>
                  <a:lnTo>
                    <a:pt x="1243" y="878"/>
                  </a:lnTo>
                  <a:lnTo>
                    <a:pt x="1234" y="911"/>
                  </a:lnTo>
                  <a:lnTo>
                    <a:pt x="1191" y="894"/>
                  </a:lnTo>
                  <a:lnTo>
                    <a:pt x="1149" y="888"/>
                  </a:lnTo>
                  <a:lnTo>
                    <a:pt x="1129" y="894"/>
                  </a:lnTo>
                  <a:lnTo>
                    <a:pt x="1123" y="917"/>
                  </a:lnTo>
                  <a:lnTo>
                    <a:pt x="1110" y="934"/>
                  </a:lnTo>
                  <a:lnTo>
                    <a:pt x="1099" y="934"/>
                  </a:lnTo>
                  <a:lnTo>
                    <a:pt x="1087" y="951"/>
                  </a:lnTo>
                  <a:lnTo>
                    <a:pt x="1056" y="966"/>
                  </a:lnTo>
                  <a:lnTo>
                    <a:pt x="1024" y="999"/>
                  </a:lnTo>
                  <a:lnTo>
                    <a:pt x="985" y="983"/>
                  </a:lnTo>
                  <a:lnTo>
                    <a:pt x="938" y="988"/>
                  </a:lnTo>
                  <a:lnTo>
                    <a:pt x="929" y="949"/>
                  </a:lnTo>
                  <a:lnTo>
                    <a:pt x="903" y="945"/>
                  </a:lnTo>
                  <a:lnTo>
                    <a:pt x="901" y="919"/>
                  </a:lnTo>
                  <a:lnTo>
                    <a:pt x="908" y="917"/>
                  </a:lnTo>
                  <a:lnTo>
                    <a:pt x="908" y="881"/>
                  </a:lnTo>
                  <a:lnTo>
                    <a:pt x="895" y="883"/>
                  </a:lnTo>
                  <a:lnTo>
                    <a:pt x="880" y="855"/>
                  </a:lnTo>
                  <a:lnTo>
                    <a:pt x="850" y="831"/>
                  </a:lnTo>
                  <a:lnTo>
                    <a:pt x="816" y="834"/>
                  </a:lnTo>
                  <a:lnTo>
                    <a:pt x="782" y="838"/>
                  </a:lnTo>
                  <a:lnTo>
                    <a:pt x="748" y="841"/>
                  </a:lnTo>
                  <a:lnTo>
                    <a:pt x="714" y="844"/>
                  </a:lnTo>
                  <a:lnTo>
                    <a:pt x="691" y="823"/>
                  </a:lnTo>
                  <a:lnTo>
                    <a:pt x="669" y="801"/>
                  </a:lnTo>
                  <a:lnTo>
                    <a:pt x="646" y="778"/>
                  </a:lnTo>
                  <a:lnTo>
                    <a:pt x="623" y="755"/>
                  </a:lnTo>
                  <a:lnTo>
                    <a:pt x="578" y="722"/>
                  </a:lnTo>
                  <a:lnTo>
                    <a:pt x="553" y="711"/>
                  </a:lnTo>
                  <a:lnTo>
                    <a:pt x="524" y="722"/>
                  </a:lnTo>
                  <a:lnTo>
                    <a:pt x="494" y="733"/>
                  </a:lnTo>
                  <a:lnTo>
                    <a:pt x="464" y="742"/>
                  </a:lnTo>
                  <a:lnTo>
                    <a:pt x="435" y="753"/>
                  </a:lnTo>
                  <a:lnTo>
                    <a:pt x="435" y="812"/>
                  </a:lnTo>
                  <a:lnTo>
                    <a:pt x="435" y="866"/>
                  </a:lnTo>
                  <a:lnTo>
                    <a:pt x="437" y="923"/>
                  </a:lnTo>
                  <a:lnTo>
                    <a:pt x="437" y="980"/>
                  </a:lnTo>
                  <a:lnTo>
                    <a:pt x="425" y="983"/>
                  </a:lnTo>
                  <a:lnTo>
                    <a:pt x="402" y="978"/>
                  </a:lnTo>
                  <a:lnTo>
                    <a:pt x="376" y="929"/>
                  </a:lnTo>
                  <a:lnTo>
                    <a:pt x="352" y="915"/>
                  </a:lnTo>
                  <a:lnTo>
                    <a:pt x="300" y="929"/>
                  </a:lnTo>
                  <a:lnTo>
                    <a:pt x="274" y="951"/>
                  </a:lnTo>
                  <a:lnTo>
                    <a:pt x="274" y="920"/>
                  </a:lnTo>
                  <a:lnTo>
                    <a:pt x="283" y="911"/>
                  </a:lnTo>
                  <a:lnTo>
                    <a:pt x="283" y="895"/>
                  </a:lnTo>
                  <a:lnTo>
                    <a:pt x="247" y="881"/>
                  </a:lnTo>
                  <a:lnTo>
                    <a:pt x="238" y="872"/>
                  </a:lnTo>
                  <a:lnTo>
                    <a:pt x="222" y="869"/>
                  </a:lnTo>
                  <a:lnTo>
                    <a:pt x="219" y="838"/>
                  </a:lnTo>
                  <a:lnTo>
                    <a:pt x="210" y="821"/>
                  </a:lnTo>
                  <a:lnTo>
                    <a:pt x="196" y="804"/>
                  </a:lnTo>
                  <a:lnTo>
                    <a:pt x="178" y="797"/>
                  </a:lnTo>
                  <a:lnTo>
                    <a:pt x="168" y="784"/>
                  </a:lnTo>
                  <a:lnTo>
                    <a:pt x="190" y="776"/>
                  </a:lnTo>
                  <a:lnTo>
                    <a:pt x="230" y="784"/>
                  </a:lnTo>
                  <a:lnTo>
                    <a:pt x="222" y="753"/>
                  </a:lnTo>
                  <a:lnTo>
                    <a:pt x="227" y="742"/>
                  </a:lnTo>
                  <a:lnTo>
                    <a:pt x="252" y="742"/>
                  </a:lnTo>
                  <a:lnTo>
                    <a:pt x="262" y="728"/>
                  </a:lnTo>
                  <a:lnTo>
                    <a:pt x="278" y="728"/>
                  </a:lnTo>
                  <a:lnTo>
                    <a:pt x="304" y="739"/>
                  </a:lnTo>
                  <a:lnTo>
                    <a:pt x="326" y="731"/>
                  </a:lnTo>
                  <a:lnTo>
                    <a:pt x="359" y="747"/>
                  </a:lnTo>
                  <a:lnTo>
                    <a:pt x="377" y="747"/>
                  </a:lnTo>
                  <a:lnTo>
                    <a:pt x="380" y="739"/>
                  </a:lnTo>
                  <a:lnTo>
                    <a:pt x="374" y="731"/>
                  </a:lnTo>
                  <a:lnTo>
                    <a:pt x="383" y="731"/>
                  </a:lnTo>
                  <a:lnTo>
                    <a:pt x="377" y="719"/>
                  </a:lnTo>
                  <a:lnTo>
                    <a:pt x="355" y="694"/>
                  </a:lnTo>
                  <a:lnTo>
                    <a:pt x="345" y="692"/>
                  </a:lnTo>
                  <a:lnTo>
                    <a:pt x="337" y="679"/>
                  </a:lnTo>
                  <a:lnTo>
                    <a:pt x="332" y="658"/>
                  </a:lnTo>
                  <a:lnTo>
                    <a:pt x="313" y="641"/>
                  </a:lnTo>
                  <a:lnTo>
                    <a:pt x="312" y="631"/>
                  </a:lnTo>
                  <a:lnTo>
                    <a:pt x="284" y="611"/>
                  </a:lnTo>
                  <a:lnTo>
                    <a:pt x="247" y="620"/>
                  </a:lnTo>
                  <a:lnTo>
                    <a:pt x="245" y="611"/>
                  </a:lnTo>
                  <a:lnTo>
                    <a:pt x="205" y="606"/>
                  </a:lnTo>
                  <a:lnTo>
                    <a:pt x="176" y="632"/>
                  </a:lnTo>
                  <a:lnTo>
                    <a:pt x="98" y="649"/>
                  </a:lnTo>
                  <a:lnTo>
                    <a:pt x="117" y="662"/>
                  </a:lnTo>
                  <a:lnTo>
                    <a:pt x="103" y="668"/>
                  </a:lnTo>
                  <a:lnTo>
                    <a:pt x="69" y="648"/>
                  </a:lnTo>
                  <a:lnTo>
                    <a:pt x="76" y="636"/>
                  </a:lnTo>
                  <a:lnTo>
                    <a:pt x="100" y="636"/>
                  </a:lnTo>
                  <a:lnTo>
                    <a:pt x="93" y="589"/>
                  </a:lnTo>
                  <a:lnTo>
                    <a:pt x="72" y="563"/>
                  </a:lnTo>
                  <a:lnTo>
                    <a:pt x="38" y="570"/>
                  </a:lnTo>
                  <a:lnTo>
                    <a:pt x="23" y="530"/>
                  </a:lnTo>
                  <a:lnTo>
                    <a:pt x="0" y="521"/>
                  </a:lnTo>
                  <a:lnTo>
                    <a:pt x="10" y="484"/>
                  </a:lnTo>
                  <a:lnTo>
                    <a:pt x="26" y="472"/>
                  </a:lnTo>
                  <a:lnTo>
                    <a:pt x="13" y="456"/>
                  </a:lnTo>
                  <a:lnTo>
                    <a:pt x="21" y="417"/>
                  </a:lnTo>
                  <a:lnTo>
                    <a:pt x="37" y="406"/>
                  </a:lnTo>
                  <a:lnTo>
                    <a:pt x="46" y="374"/>
                  </a:lnTo>
                  <a:lnTo>
                    <a:pt x="85" y="426"/>
                  </a:lnTo>
                  <a:lnTo>
                    <a:pt x="106" y="411"/>
                  </a:lnTo>
                  <a:lnTo>
                    <a:pt x="93" y="365"/>
                  </a:lnTo>
                  <a:lnTo>
                    <a:pt x="128" y="348"/>
                  </a:lnTo>
                  <a:lnTo>
                    <a:pt x="134" y="329"/>
                  </a:lnTo>
                  <a:lnTo>
                    <a:pt x="170" y="316"/>
                  </a:lnTo>
                  <a:lnTo>
                    <a:pt x="191" y="291"/>
                  </a:lnTo>
                  <a:lnTo>
                    <a:pt x="216" y="287"/>
                  </a:lnTo>
                  <a:lnTo>
                    <a:pt x="238" y="303"/>
                  </a:lnTo>
                  <a:lnTo>
                    <a:pt x="249" y="284"/>
                  </a:lnTo>
                  <a:lnTo>
                    <a:pt x="267" y="283"/>
                  </a:lnTo>
                  <a:lnTo>
                    <a:pt x="278" y="299"/>
                  </a:lnTo>
                  <a:lnTo>
                    <a:pt x="323" y="301"/>
                  </a:lnTo>
                  <a:lnTo>
                    <a:pt x="354" y="333"/>
                  </a:lnTo>
                  <a:lnTo>
                    <a:pt x="369" y="371"/>
                  </a:lnTo>
                  <a:lnTo>
                    <a:pt x="376" y="366"/>
                  </a:lnTo>
                  <a:lnTo>
                    <a:pt x="372" y="341"/>
                  </a:lnTo>
                  <a:lnTo>
                    <a:pt x="383" y="335"/>
                  </a:lnTo>
                  <a:lnTo>
                    <a:pt x="423" y="369"/>
                  </a:lnTo>
                  <a:lnTo>
                    <a:pt x="470" y="335"/>
                  </a:lnTo>
                  <a:lnTo>
                    <a:pt x="504" y="346"/>
                  </a:lnTo>
                  <a:lnTo>
                    <a:pt x="516" y="337"/>
                  </a:lnTo>
                  <a:lnTo>
                    <a:pt x="540" y="329"/>
                  </a:lnTo>
                  <a:lnTo>
                    <a:pt x="567" y="363"/>
                  </a:lnTo>
                  <a:lnTo>
                    <a:pt x="595" y="374"/>
                  </a:lnTo>
                  <a:lnTo>
                    <a:pt x="625" y="350"/>
                  </a:lnTo>
                  <a:lnTo>
                    <a:pt x="667" y="362"/>
                  </a:lnTo>
                  <a:lnTo>
                    <a:pt x="685" y="354"/>
                  </a:lnTo>
                  <a:lnTo>
                    <a:pt x="697" y="315"/>
                  </a:lnTo>
                  <a:lnTo>
                    <a:pt x="694" y="309"/>
                  </a:lnTo>
                  <a:lnTo>
                    <a:pt x="669" y="307"/>
                  </a:lnTo>
                  <a:lnTo>
                    <a:pt x="638" y="289"/>
                  </a:lnTo>
                  <a:lnTo>
                    <a:pt x="623" y="266"/>
                  </a:lnTo>
                  <a:lnTo>
                    <a:pt x="665" y="244"/>
                  </a:lnTo>
                  <a:lnTo>
                    <a:pt x="669" y="230"/>
                  </a:lnTo>
                  <a:lnTo>
                    <a:pt x="654" y="208"/>
                  </a:lnTo>
                  <a:lnTo>
                    <a:pt x="672" y="190"/>
                  </a:lnTo>
                  <a:lnTo>
                    <a:pt x="721" y="182"/>
                  </a:lnTo>
                  <a:lnTo>
                    <a:pt x="679" y="165"/>
                  </a:lnTo>
                  <a:lnTo>
                    <a:pt x="676" y="154"/>
                  </a:lnTo>
                  <a:lnTo>
                    <a:pt x="693" y="145"/>
                  </a:lnTo>
                  <a:lnTo>
                    <a:pt x="669" y="143"/>
                  </a:lnTo>
                  <a:lnTo>
                    <a:pt x="676" y="125"/>
                  </a:lnTo>
                  <a:lnTo>
                    <a:pt x="665" y="115"/>
                  </a:lnTo>
                  <a:lnTo>
                    <a:pt x="738" y="118"/>
                  </a:lnTo>
                  <a:lnTo>
                    <a:pt x="790" y="91"/>
                  </a:lnTo>
                  <a:lnTo>
                    <a:pt x="807" y="98"/>
                  </a:lnTo>
                  <a:lnTo>
                    <a:pt x="843" y="77"/>
                  </a:lnTo>
                  <a:lnTo>
                    <a:pt x="870" y="61"/>
                  </a:lnTo>
                  <a:lnTo>
                    <a:pt x="999" y="33"/>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51" name="Freeform 28">
              <a:extLst>
                <a:ext uri="{FF2B5EF4-FFF2-40B4-BE49-F238E27FC236}">
                  <a16:creationId xmlns="" xmlns:a16="http://schemas.microsoft.com/office/drawing/2014/main" id="{89DB0C03-DE8B-4D2B-AD33-10A45CE4389B}"/>
                </a:ext>
              </a:extLst>
            </p:cNvPr>
            <p:cNvSpPr>
              <a:spLocks noChangeAspect="1"/>
            </p:cNvSpPr>
            <p:nvPr/>
          </p:nvSpPr>
          <p:spPr bwMode="gray">
            <a:xfrm>
              <a:off x="6931651" y="3193698"/>
              <a:ext cx="783702" cy="413434"/>
            </a:xfrm>
            <a:custGeom>
              <a:avLst/>
              <a:gdLst>
                <a:gd name="T0" fmla="*/ 1283 w 1459"/>
                <a:gd name="T1" fmla="*/ 215 h 713"/>
                <a:gd name="T2" fmla="*/ 1275 w 1459"/>
                <a:gd name="T3" fmla="*/ 275 h 713"/>
                <a:gd name="T4" fmla="*/ 1287 w 1459"/>
                <a:gd name="T5" fmla="*/ 321 h 713"/>
                <a:gd name="T6" fmla="*/ 1362 w 1459"/>
                <a:gd name="T7" fmla="*/ 321 h 713"/>
                <a:gd name="T8" fmla="*/ 1419 w 1459"/>
                <a:gd name="T9" fmla="*/ 318 h 713"/>
                <a:gd name="T10" fmla="*/ 1448 w 1459"/>
                <a:gd name="T11" fmla="*/ 349 h 713"/>
                <a:gd name="T12" fmla="*/ 1458 w 1459"/>
                <a:gd name="T13" fmla="*/ 374 h 713"/>
                <a:gd name="T14" fmla="*/ 1402 w 1459"/>
                <a:gd name="T15" fmla="*/ 389 h 713"/>
                <a:gd name="T16" fmla="*/ 1283 w 1459"/>
                <a:gd name="T17" fmla="*/ 451 h 713"/>
                <a:gd name="T18" fmla="*/ 1243 w 1459"/>
                <a:gd name="T19" fmla="*/ 464 h 713"/>
                <a:gd name="T20" fmla="*/ 1187 w 1459"/>
                <a:gd name="T21" fmla="*/ 515 h 713"/>
                <a:gd name="T22" fmla="*/ 1131 w 1459"/>
                <a:gd name="T23" fmla="*/ 494 h 713"/>
                <a:gd name="T24" fmla="*/ 1092 w 1459"/>
                <a:gd name="T25" fmla="*/ 544 h 713"/>
                <a:gd name="T26" fmla="*/ 1113 w 1459"/>
                <a:gd name="T27" fmla="*/ 577 h 713"/>
                <a:gd name="T28" fmla="*/ 974 w 1459"/>
                <a:gd name="T29" fmla="*/ 663 h 713"/>
                <a:gd name="T30" fmla="*/ 916 w 1459"/>
                <a:gd name="T31" fmla="*/ 660 h 713"/>
                <a:gd name="T32" fmla="*/ 853 w 1459"/>
                <a:gd name="T33" fmla="*/ 683 h 713"/>
                <a:gd name="T34" fmla="*/ 760 w 1459"/>
                <a:gd name="T35" fmla="*/ 699 h 713"/>
                <a:gd name="T36" fmla="*/ 674 w 1459"/>
                <a:gd name="T37" fmla="*/ 675 h 713"/>
                <a:gd name="T38" fmla="*/ 598 w 1459"/>
                <a:gd name="T39" fmla="*/ 635 h 713"/>
                <a:gd name="T40" fmla="*/ 413 w 1459"/>
                <a:gd name="T41" fmla="*/ 638 h 713"/>
                <a:gd name="T42" fmla="*/ 344 w 1459"/>
                <a:gd name="T43" fmla="*/ 541 h 713"/>
                <a:gd name="T44" fmla="*/ 206 w 1459"/>
                <a:gd name="T45" fmla="*/ 501 h 713"/>
                <a:gd name="T46" fmla="*/ 141 w 1459"/>
                <a:gd name="T47" fmla="*/ 451 h 713"/>
                <a:gd name="T48" fmla="*/ 112 w 1459"/>
                <a:gd name="T49" fmla="*/ 327 h 713"/>
                <a:gd name="T50" fmla="*/ 64 w 1459"/>
                <a:gd name="T51" fmla="*/ 301 h 713"/>
                <a:gd name="T52" fmla="*/ 45 w 1459"/>
                <a:gd name="T53" fmla="*/ 301 h 713"/>
                <a:gd name="T54" fmla="*/ 11 w 1459"/>
                <a:gd name="T55" fmla="*/ 264 h 713"/>
                <a:gd name="T56" fmla="*/ 24 w 1459"/>
                <a:gd name="T57" fmla="*/ 198 h 713"/>
                <a:gd name="T58" fmla="*/ 296 w 1459"/>
                <a:gd name="T59" fmla="*/ 126 h 713"/>
                <a:gd name="T60" fmla="*/ 460 w 1459"/>
                <a:gd name="T61" fmla="*/ 157 h 713"/>
                <a:gd name="T62" fmla="*/ 467 w 1459"/>
                <a:gd name="T63" fmla="*/ 123 h 713"/>
                <a:gd name="T64" fmla="*/ 464 w 1459"/>
                <a:gd name="T65" fmla="*/ 54 h 713"/>
                <a:gd name="T66" fmla="*/ 650 w 1459"/>
                <a:gd name="T67" fmla="*/ 49 h 713"/>
                <a:gd name="T68" fmla="*/ 700 w 1459"/>
                <a:gd name="T69" fmla="*/ 131 h 713"/>
                <a:gd name="T70" fmla="*/ 796 w 1459"/>
                <a:gd name="T71" fmla="*/ 112 h 713"/>
                <a:gd name="T72" fmla="*/ 930 w 1459"/>
                <a:gd name="T73" fmla="*/ 169 h 713"/>
                <a:gd name="T74" fmla="*/ 1062 w 1459"/>
                <a:gd name="T75" fmla="*/ 216 h 713"/>
                <a:gd name="T76" fmla="*/ 1232 w 1459"/>
                <a:gd name="T77" fmla="*/ 143 h 713"/>
                <a:gd name="T78" fmla="*/ 1315 w 1459"/>
                <a:gd name="T79" fmla="*/ 160 h 7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59"/>
                <a:gd name="T121" fmla="*/ 0 h 713"/>
                <a:gd name="T122" fmla="*/ 1459 w 1459"/>
                <a:gd name="T123" fmla="*/ 713 h 7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59" h="713">
                  <a:moveTo>
                    <a:pt x="1315" y="160"/>
                  </a:moveTo>
                  <a:lnTo>
                    <a:pt x="1283" y="215"/>
                  </a:lnTo>
                  <a:lnTo>
                    <a:pt x="1286" y="244"/>
                  </a:lnTo>
                  <a:lnTo>
                    <a:pt x="1275" y="275"/>
                  </a:lnTo>
                  <a:lnTo>
                    <a:pt x="1277" y="293"/>
                  </a:lnTo>
                  <a:lnTo>
                    <a:pt x="1287" y="321"/>
                  </a:lnTo>
                  <a:lnTo>
                    <a:pt x="1343" y="329"/>
                  </a:lnTo>
                  <a:lnTo>
                    <a:pt x="1362" y="321"/>
                  </a:lnTo>
                  <a:lnTo>
                    <a:pt x="1402" y="295"/>
                  </a:lnTo>
                  <a:lnTo>
                    <a:pt x="1419" y="318"/>
                  </a:lnTo>
                  <a:lnTo>
                    <a:pt x="1442" y="338"/>
                  </a:lnTo>
                  <a:lnTo>
                    <a:pt x="1448" y="349"/>
                  </a:lnTo>
                  <a:lnTo>
                    <a:pt x="1447" y="367"/>
                  </a:lnTo>
                  <a:lnTo>
                    <a:pt x="1458" y="374"/>
                  </a:lnTo>
                  <a:lnTo>
                    <a:pt x="1459" y="386"/>
                  </a:lnTo>
                  <a:lnTo>
                    <a:pt x="1402" y="389"/>
                  </a:lnTo>
                  <a:lnTo>
                    <a:pt x="1340" y="394"/>
                  </a:lnTo>
                  <a:lnTo>
                    <a:pt x="1283" y="451"/>
                  </a:lnTo>
                  <a:lnTo>
                    <a:pt x="1261" y="465"/>
                  </a:lnTo>
                  <a:lnTo>
                    <a:pt x="1243" y="464"/>
                  </a:lnTo>
                  <a:lnTo>
                    <a:pt x="1210" y="499"/>
                  </a:lnTo>
                  <a:lnTo>
                    <a:pt x="1187" y="515"/>
                  </a:lnTo>
                  <a:lnTo>
                    <a:pt x="1155" y="510"/>
                  </a:lnTo>
                  <a:lnTo>
                    <a:pt x="1131" y="494"/>
                  </a:lnTo>
                  <a:lnTo>
                    <a:pt x="1113" y="499"/>
                  </a:lnTo>
                  <a:lnTo>
                    <a:pt x="1092" y="544"/>
                  </a:lnTo>
                  <a:lnTo>
                    <a:pt x="1111" y="567"/>
                  </a:lnTo>
                  <a:lnTo>
                    <a:pt x="1113" y="577"/>
                  </a:lnTo>
                  <a:lnTo>
                    <a:pt x="1028" y="649"/>
                  </a:lnTo>
                  <a:lnTo>
                    <a:pt x="974" y="663"/>
                  </a:lnTo>
                  <a:lnTo>
                    <a:pt x="952" y="657"/>
                  </a:lnTo>
                  <a:lnTo>
                    <a:pt x="916" y="660"/>
                  </a:lnTo>
                  <a:lnTo>
                    <a:pt x="860" y="675"/>
                  </a:lnTo>
                  <a:lnTo>
                    <a:pt x="853" y="683"/>
                  </a:lnTo>
                  <a:lnTo>
                    <a:pt x="784" y="713"/>
                  </a:lnTo>
                  <a:lnTo>
                    <a:pt x="760" y="699"/>
                  </a:lnTo>
                  <a:lnTo>
                    <a:pt x="737" y="697"/>
                  </a:lnTo>
                  <a:lnTo>
                    <a:pt x="674" y="675"/>
                  </a:lnTo>
                  <a:lnTo>
                    <a:pt x="635" y="646"/>
                  </a:lnTo>
                  <a:lnTo>
                    <a:pt x="598" y="635"/>
                  </a:lnTo>
                  <a:lnTo>
                    <a:pt x="427" y="643"/>
                  </a:lnTo>
                  <a:lnTo>
                    <a:pt x="413" y="638"/>
                  </a:lnTo>
                  <a:lnTo>
                    <a:pt x="379" y="601"/>
                  </a:lnTo>
                  <a:lnTo>
                    <a:pt x="344" y="541"/>
                  </a:lnTo>
                  <a:lnTo>
                    <a:pt x="235" y="496"/>
                  </a:lnTo>
                  <a:lnTo>
                    <a:pt x="206" y="501"/>
                  </a:lnTo>
                  <a:lnTo>
                    <a:pt x="132" y="477"/>
                  </a:lnTo>
                  <a:lnTo>
                    <a:pt x="141" y="451"/>
                  </a:lnTo>
                  <a:lnTo>
                    <a:pt x="137" y="396"/>
                  </a:lnTo>
                  <a:lnTo>
                    <a:pt x="112" y="327"/>
                  </a:lnTo>
                  <a:lnTo>
                    <a:pt x="105" y="313"/>
                  </a:lnTo>
                  <a:lnTo>
                    <a:pt x="64" y="301"/>
                  </a:lnTo>
                  <a:lnTo>
                    <a:pt x="58" y="312"/>
                  </a:lnTo>
                  <a:lnTo>
                    <a:pt x="45" y="301"/>
                  </a:lnTo>
                  <a:lnTo>
                    <a:pt x="37" y="284"/>
                  </a:lnTo>
                  <a:lnTo>
                    <a:pt x="11" y="264"/>
                  </a:lnTo>
                  <a:lnTo>
                    <a:pt x="0" y="230"/>
                  </a:lnTo>
                  <a:lnTo>
                    <a:pt x="24" y="198"/>
                  </a:lnTo>
                  <a:lnTo>
                    <a:pt x="184" y="114"/>
                  </a:lnTo>
                  <a:lnTo>
                    <a:pt x="296" y="126"/>
                  </a:lnTo>
                  <a:lnTo>
                    <a:pt x="325" y="159"/>
                  </a:lnTo>
                  <a:lnTo>
                    <a:pt x="460" y="157"/>
                  </a:lnTo>
                  <a:lnTo>
                    <a:pt x="469" y="152"/>
                  </a:lnTo>
                  <a:lnTo>
                    <a:pt x="467" y="123"/>
                  </a:lnTo>
                  <a:lnTo>
                    <a:pt x="475" y="109"/>
                  </a:lnTo>
                  <a:lnTo>
                    <a:pt x="464" y="54"/>
                  </a:lnTo>
                  <a:lnTo>
                    <a:pt x="526" y="0"/>
                  </a:lnTo>
                  <a:lnTo>
                    <a:pt x="650" y="49"/>
                  </a:lnTo>
                  <a:lnTo>
                    <a:pt x="662" y="105"/>
                  </a:lnTo>
                  <a:lnTo>
                    <a:pt x="700" y="131"/>
                  </a:lnTo>
                  <a:lnTo>
                    <a:pt x="726" y="139"/>
                  </a:lnTo>
                  <a:lnTo>
                    <a:pt x="796" y="112"/>
                  </a:lnTo>
                  <a:lnTo>
                    <a:pt x="820" y="118"/>
                  </a:lnTo>
                  <a:lnTo>
                    <a:pt x="930" y="169"/>
                  </a:lnTo>
                  <a:lnTo>
                    <a:pt x="964" y="199"/>
                  </a:lnTo>
                  <a:lnTo>
                    <a:pt x="1062" y="216"/>
                  </a:lnTo>
                  <a:lnTo>
                    <a:pt x="1160" y="190"/>
                  </a:lnTo>
                  <a:lnTo>
                    <a:pt x="1232" y="143"/>
                  </a:lnTo>
                  <a:lnTo>
                    <a:pt x="1286" y="168"/>
                  </a:lnTo>
                  <a:lnTo>
                    <a:pt x="1315" y="160"/>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52" name="Freeform 6">
              <a:extLst>
                <a:ext uri="{FF2B5EF4-FFF2-40B4-BE49-F238E27FC236}">
                  <a16:creationId xmlns="" xmlns:a16="http://schemas.microsoft.com/office/drawing/2014/main" id="{428F95C5-D2BF-43A9-8E29-C38439A9F904}"/>
                </a:ext>
              </a:extLst>
            </p:cNvPr>
            <p:cNvSpPr>
              <a:spLocks noChangeAspect="1"/>
            </p:cNvSpPr>
            <p:nvPr/>
          </p:nvSpPr>
          <p:spPr bwMode="gray">
            <a:xfrm>
              <a:off x="9342370" y="5693271"/>
              <a:ext cx="7014" cy="5692"/>
            </a:xfrm>
            <a:custGeom>
              <a:avLst/>
              <a:gdLst>
                <a:gd name="T0" fmla="*/ 14 w 14"/>
                <a:gd name="T1" fmla="*/ 1 h 9"/>
                <a:gd name="T2" fmla="*/ 14 w 14"/>
                <a:gd name="T3" fmla="*/ 9 h 9"/>
                <a:gd name="T4" fmla="*/ 0 w 14"/>
                <a:gd name="T5" fmla="*/ 0 h 9"/>
                <a:gd name="T6" fmla="*/ 14 w 14"/>
                <a:gd name="T7" fmla="*/ 1 h 9"/>
                <a:gd name="T8" fmla="*/ 0 60000 65536"/>
                <a:gd name="T9" fmla="*/ 0 60000 65536"/>
                <a:gd name="T10" fmla="*/ 0 60000 65536"/>
                <a:gd name="T11" fmla="*/ 0 60000 65536"/>
                <a:gd name="T12" fmla="*/ 0 w 14"/>
                <a:gd name="T13" fmla="*/ 0 h 9"/>
                <a:gd name="T14" fmla="*/ 14 w 14"/>
                <a:gd name="T15" fmla="*/ 9 h 9"/>
              </a:gdLst>
              <a:ahLst/>
              <a:cxnLst>
                <a:cxn ang="T8">
                  <a:pos x="T0" y="T1"/>
                </a:cxn>
                <a:cxn ang="T9">
                  <a:pos x="T2" y="T3"/>
                </a:cxn>
                <a:cxn ang="T10">
                  <a:pos x="T4" y="T5"/>
                </a:cxn>
                <a:cxn ang="T11">
                  <a:pos x="T6" y="T7"/>
                </a:cxn>
              </a:cxnLst>
              <a:rect l="T12" t="T13" r="T14" b="T15"/>
              <a:pathLst>
                <a:path w="14" h="9">
                  <a:moveTo>
                    <a:pt x="14" y="1"/>
                  </a:moveTo>
                  <a:lnTo>
                    <a:pt x="14" y="9"/>
                  </a:lnTo>
                  <a:lnTo>
                    <a:pt x="0" y="0"/>
                  </a:lnTo>
                  <a:lnTo>
                    <a:pt x="14" y="1"/>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53" name="Freeform 7">
              <a:extLst>
                <a:ext uri="{FF2B5EF4-FFF2-40B4-BE49-F238E27FC236}">
                  <a16:creationId xmlns="" xmlns:a16="http://schemas.microsoft.com/office/drawing/2014/main" id="{BED3DCE3-591B-4446-850A-678A69ABE61A}"/>
                </a:ext>
              </a:extLst>
            </p:cNvPr>
            <p:cNvSpPr>
              <a:spLocks noChangeAspect="1"/>
            </p:cNvSpPr>
            <p:nvPr>
              <p:custDataLst>
                <p:tags r:id="rId1"/>
              </p:custDataLst>
            </p:nvPr>
          </p:nvSpPr>
          <p:spPr bwMode="gray">
            <a:xfrm>
              <a:off x="7731134" y="4132461"/>
              <a:ext cx="45586" cy="94824"/>
            </a:xfrm>
            <a:custGeom>
              <a:avLst/>
              <a:gdLst>
                <a:gd name="T0" fmla="*/ 62 w 80"/>
                <a:gd name="T1" fmla="*/ 0 h 165"/>
                <a:gd name="T2" fmla="*/ 80 w 80"/>
                <a:gd name="T3" fmla="*/ 12 h 165"/>
                <a:gd name="T4" fmla="*/ 79 w 80"/>
                <a:gd name="T5" fmla="*/ 34 h 165"/>
                <a:gd name="T6" fmla="*/ 62 w 80"/>
                <a:gd name="T7" fmla="*/ 94 h 165"/>
                <a:gd name="T8" fmla="*/ 38 w 80"/>
                <a:gd name="T9" fmla="*/ 141 h 165"/>
                <a:gd name="T10" fmla="*/ 34 w 80"/>
                <a:gd name="T11" fmla="*/ 165 h 165"/>
                <a:gd name="T12" fmla="*/ 21 w 80"/>
                <a:gd name="T13" fmla="*/ 142 h 165"/>
                <a:gd name="T14" fmla="*/ 4 w 80"/>
                <a:gd name="T15" fmla="*/ 124 h 165"/>
                <a:gd name="T16" fmla="*/ 0 w 80"/>
                <a:gd name="T17" fmla="*/ 85 h 165"/>
                <a:gd name="T18" fmla="*/ 8 w 80"/>
                <a:gd name="T19" fmla="*/ 65 h 165"/>
                <a:gd name="T20" fmla="*/ 40 w 80"/>
                <a:gd name="T21" fmla="*/ 15 h 165"/>
                <a:gd name="T22" fmla="*/ 62 w 80"/>
                <a:gd name="T23" fmla="*/ 0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165"/>
                <a:gd name="T38" fmla="*/ 80 w 80"/>
                <a:gd name="T39" fmla="*/ 165 h 1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165">
                  <a:moveTo>
                    <a:pt x="62" y="0"/>
                  </a:moveTo>
                  <a:lnTo>
                    <a:pt x="80" y="12"/>
                  </a:lnTo>
                  <a:lnTo>
                    <a:pt x="79" y="34"/>
                  </a:lnTo>
                  <a:lnTo>
                    <a:pt x="62" y="94"/>
                  </a:lnTo>
                  <a:lnTo>
                    <a:pt x="38" y="141"/>
                  </a:lnTo>
                  <a:lnTo>
                    <a:pt x="34" y="165"/>
                  </a:lnTo>
                  <a:lnTo>
                    <a:pt x="21" y="142"/>
                  </a:lnTo>
                  <a:lnTo>
                    <a:pt x="4" y="124"/>
                  </a:lnTo>
                  <a:lnTo>
                    <a:pt x="0" y="85"/>
                  </a:lnTo>
                  <a:lnTo>
                    <a:pt x="8" y="65"/>
                  </a:lnTo>
                  <a:lnTo>
                    <a:pt x="40" y="15"/>
                  </a:lnTo>
                  <a:lnTo>
                    <a:pt x="62" y="0"/>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54" name="Freeform 8">
              <a:extLst>
                <a:ext uri="{FF2B5EF4-FFF2-40B4-BE49-F238E27FC236}">
                  <a16:creationId xmlns="" xmlns:a16="http://schemas.microsoft.com/office/drawing/2014/main" id="{66C33DFA-48B1-4E0B-9BDC-B1C998EB44E8}"/>
                </a:ext>
              </a:extLst>
            </p:cNvPr>
            <p:cNvSpPr>
              <a:spLocks noChangeAspect="1" noEditPoints="1"/>
            </p:cNvSpPr>
            <p:nvPr/>
          </p:nvSpPr>
          <p:spPr bwMode="gray">
            <a:xfrm>
              <a:off x="7238471" y="4640719"/>
              <a:ext cx="473378" cy="161201"/>
            </a:xfrm>
            <a:custGeom>
              <a:avLst/>
              <a:gdLst>
                <a:gd name="T0" fmla="*/ 665 w 878"/>
                <a:gd name="T1" fmla="*/ 133 h 275"/>
                <a:gd name="T2" fmla="*/ 670 w 878"/>
                <a:gd name="T3" fmla="*/ 105 h 275"/>
                <a:gd name="T4" fmla="*/ 690 w 878"/>
                <a:gd name="T5" fmla="*/ 113 h 275"/>
                <a:gd name="T6" fmla="*/ 699 w 878"/>
                <a:gd name="T7" fmla="*/ 102 h 275"/>
                <a:gd name="T8" fmla="*/ 707 w 878"/>
                <a:gd name="T9" fmla="*/ 80 h 275"/>
                <a:gd name="T10" fmla="*/ 704 w 878"/>
                <a:gd name="T11" fmla="*/ 68 h 275"/>
                <a:gd name="T12" fmla="*/ 761 w 878"/>
                <a:gd name="T13" fmla="*/ 0 h 275"/>
                <a:gd name="T14" fmla="*/ 775 w 878"/>
                <a:gd name="T15" fmla="*/ 0 h 275"/>
                <a:gd name="T16" fmla="*/ 787 w 878"/>
                <a:gd name="T17" fmla="*/ 15 h 275"/>
                <a:gd name="T18" fmla="*/ 804 w 878"/>
                <a:gd name="T19" fmla="*/ 46 h 275"/>
                <a:gd name="T20" fmla="*/ 821 w 878"/>
                <a:gd name="T21" fmla="*/ 57 h 275"/>
                <a:gd name="T22" fmla="*/ 871 w 878"/>
                <a:gd name="T23" fmla="*/ 71 h 275"/>
                <a:gd name="T24" fmla="*/ 852 w 878"/>
                <a:gd name="T25" fmla="*/ 93 h 275"/>
                <a:gd name="T26" fmla="*/ 832 w 878"/>
                <a:gd name="T27" fmla="*/ 105 h 275"/>
                <a:gd name="T28" fmla="*/ 821 w 878"/>
                <a:gd name="T29" fmla="*/ 125 h 275"/>
                <a:gd name="T30" fmla="*/ 802 w 878"/>
                <a:gd name="T31" fmla="*/ 126 h 275"/>
                <a:gd name="T32" fmla="*/ 721 w 878"/>
                <a:gd name="T33" fmla="*/ 118 h 275"/>
                <a:gd name="T34" fmla="*/ 682 w 878"/>
                <a:gd name="T35" fmla="*/ 193 h 275"/>
                <a:gd name="T36" fmla="*/ 660 w 878"/>
                <a:gd name="T37" fmla="*/ 244 h 275"/>
                <a:gd name="T38" fmla="*/ 608 w 878"/>
                <a:gd name="T39" fmla="*/ 261 h 275"/>
                <a:gd name="T40" fmla="*/ 582 w 878"/>
                <a:gd name="T41" fmla="*/ 249 h 275"/>
                <a:gd name="T42" fmla="*/ 527 w 878"/>
                <a:gd name="T43" fmla="*/ 274 h 275"/>
                <a:gd name="T44" fmla="*/ 495 w 878"/>
                <a:gd name="T45" fmla="*/ 270 h 275"/>
                <a:gd name="T46" fmla="*/ 465 w 878"/>
                <a:gd name="T47" fmla="*/ 272 h 275"/>
                <a:gd name="T48" fmla="*/ 434 w 878"/>
                <a:gd name="T49" fmla="*/ 235 h 275"/>
                <a:gd name="T50" fmla="*/ 438 w 878"/>
                <a:gd name="T51" fmla="*/ 219 h 275"/>
                <a:gd name="T52" fmla="*/ 455 w 878"/>
                <a:gd name="T53" fmla="*/ 236 h 275"/>
                <a:gd name="T54" fmla="*/ 502 w 878"/>
                <a:gd name="T55" fmla="*/ 244 h 275"/>
                <a:gd name="T56" fmla="*/ 507 w 878"/>
                <a:gd name="T57" fmla="*/ 211 h 275"/>
                <a:gd name="T58" fmla="*/ 519 w 878"/>
                <a:gd name="T59" fmla="*/ 199 h 275"/>
                <a:gd name="T60" fmla="*/ 582 w 878"/>
                <a:gd name="T61" fmla="*/ 176 h 275"/>
                <a:gd name="T62" fmla="*/ 634 w 878"/>
                <a:gd name="T63" fmla="*/ 108 h 275"/>
                <a:gd name="T64" fmla="*/ 101 w 878"/>
                <a:gd name="T65" fmla="*/ 34 h 275"/>
                <a:gd name="T66" fmla="*/ 150 w 878"/>
                <a:gd name="T67" fmla="*/ 89 h 275"/>
                <a:gd name="T68" fmla="*/ 157 w 878"/>
                <a:gd name="T69" fmla="*/ 185 h 275"/>
                <a:gd name="T70" fmla="*/ 189 w 878"/>
                <a:gd name="T71" fmla="*/ 232 h 275"/>
                <a:gd name="T72" fmla="*/ 165 w 878"/>
                <a:gd name="T73" fmla="*/ 241 h 275"/>
                <a:gd name="T74" fmla="*/ 94 w 878"/>
                <a:gd name="T75" fmla="*/ 218 h 275"/>
                <a:gd name="T76" fmla="*/ 48 w 878"/>
                <a:gd name="T77" fmla="*/ 164 h 275"/>
                <a:gd name="T78" fmla="*/ 20 w 878"/>
                <a:gd name="T79" fmla="*/ 119 h 275"/>
                <a:gd name="T80" fmla="*/ 11 w 878"/>
                <a:gd name="T81" fmla="*/ 82 h 275"/>
                <a:gd name="T82" fmla="*/ 0 w 878"/>
                <a:gd name="T83" fmla="*/ 9 h 275"/>
                <a:gd name="T84" fmla="*/ 46 w 878"/>
                <a:gd name="T85" fmla="*/ 34 h 275"/>
                <a:gd name="T86" fmla="*/ 68 w 878"/>
                <a:gd name="T87" fmla="*/ 43 h 275"/>
                <a:gd name="T88" fmla="*/ 91 w 878"/>
                <a:gd name="T89" fmla="*/ 34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8"/>
                <a:gd name="T136" fmla="*/ 0 h 275"/>
                <a:gd name="T137" fmla="*/ 878 w 878"/>
                <a:gd name="T138" fmla="*/ 275 h 2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8" h="275">
                  <a:moveTo>
                    <a:pt x="634" y="108"/>
                  </a:moveTo>
                  <a:lnTo>
                    <a:pt x="665" y="133"/>
                  </a:lnTo>
                  <a:lnTo>
                    <a:pt x="670" y="125"/>
                  </a:lnTo>
                  <a:lnTo>
                    <a:pt x="670" y="105"/>
                  </a:lnTo>
                  <a:lnTo>
                    <a:pt x="679" y="97"/>
                  </a:lnTo>
                  <a:lnTo>
                    <a:pt x="690" y="113"/>
                  </a:lnTo>
                  <a:lnTo>
                    <a:pt x="699" y="116"/>
                  </a:lnTo>
                  <a:lnTo>
                    <a:pt x="699" y="102"/>
                  </a:lnTo>
                  <a:lnTo>
                    <a:pt x="692" y="91"/>
                  </a:lnTo>
                  <a:lnTo>
                    <a:pt x="707" y="80"/>
                  </a:lnTo>
                  <a:lnTo>
                    <a:pt x="701" y="72"/>
                  </a:lnTo>
                  <a:lnTo>
                    <a:pt x="704" y="68"/>
                  </a:lnTo>
                  <a:lnTo>
                    <a:pt x="717" y="66"/>
                  </a:lnTo>
                  <a:lnTo>
                    <a:pt x="761" y="0"/>
                  </a:lnTo>
                  <a:lnTo>
                    <a:pt x="763" y="18"/>
                  </a:lnTo>
                  <a:lnTo>
                    <a:pt x="775" y="0"/>
                  </a:lnTo>
                  <a:lnTo>
                    <a:pt x="780" y="0"/>
                  </a:lnTo>
                  <a:lnTo>
                    <a:pt x="787" y="15"/>
                  </a:lnTo>
                  <a:lnTo>
                    <a:pt x="804" y="21"/>
                  </a:lnTo>
                  <a:lnTo>
                    <a:pt x="804" y="46"/>
                  </a:lnTo>
                  <a:lnTo>
                    <a:pt x="821" y="43"/>
                  </a:lnTo>
                  <a:lnTo>
                    <a:pt x="821" y="57"/>
                  </a:lnTo>
                  <a:lnTo>
                    <a:pt x="835" y="54"/>
                  </a:lnTo>
                  <a:lnTo>
                    <a:pt x="871" y="71"/>
                  </a:lnTo>
                  <a:lnTo>
                    <a:pt x="878" y="79"/>
                  </a:lnTo>
                  <a:lnTo>
                    <a:pt x="852" y="93"/>
                  </a:lnTo>
                  <a:lnTo>
                    <a:pt x="832" y="94"/>
                  </a:lnTo>
                  <a:lnTo>
                    <a:pt x="832" y="105"/>
                  </a:lnTo>
                  <a:lnTo>
                    <a:pt x="846" y="116"/>
                  </a:lnTo>
                  <a:lnTo>
                    <a:pt x="821" y="125"/>
                  </a:lnTo>
                  <a:lnTo>
                    <a:pt x="807" y="118"/>
                  </a:lnTo>
                  <a:lnTo>
                    <a:pt x="802" y="126"/>
                  </a:lnTo>
                  <a:lnTo>
                    <a:pt x="778" y="118"/>
                  </a:lnTo>
                  <a:lnTo>
                    <a:pt x="721" y="118"/>
                  </a:lnTo>
                  <a:lnTo>
                    <a:pt x="704" y="167"/>
                  </a:lnTo>
                  <a:lnTo>
                    <a:pt x="682" y="193"/>
                  </a:lnTo>
                  <a:lnTo>
                    <a:pt x="670" y="230"/>
                  </a:lnTo>
                  <a:lnTo>
                    <a:pt x="660" y="244"/>
                  </a:lnTo>
                  <a:lnTo>
                    <a:pt x="643" y="253"/>
                  </a:lnTo>
                  <a:lnTo>
                    <a:pt x="608" y="261"/>
                  </a:lnTo>
                  <a:lnTo>
                    <a:pt x="587" y="255"/>
                  </a:lnTo>
                  <a:lnTo>
                    <a:pt x="582" y="249"/>
                  </a:lnTo>
                  <a:lnTo>
                    <a:pt x="558" y="247"/>
                  </a:lnTo>
                  <a:lnTo>
                    <a:pt x="527" y="274"/>
                  </a:lnTo>
                  <a:lnTo>
                    <a:pt x="504" y="275"/>
                  </a:lnTo>
                  <a:lnTo>
                    <a:pt x="495" y="270"/>
                  </a:lnTo>
                  <a:lnTo>
                    <a:pt x="476" y="275"/>
                  </a:lnTo>
                  <a:lnTo>
                    <a:pt x="465" y="272"/>
                  </a:lnTo>
                  <a:lnTo>
                    <a:pt x="453" y="269"/>
                  </a:lnTo>
                  <a:lnTo>
                    <a:pt x="434" y="235"/>
                  </a:lnTo>
                  <a:lnTo>
                    <a:pt x="433" y="223"/>
                  </a:lnTo>
                  <a:lnTo>
                    <a:pt x="438" y="219"/>
                  </a:lnTo>
                  <a:lnTo>
                    <a:pt x="442" y="232"/>
                  </a:lnTo>
                  <a:lnTo>
                    <a:pt x="455" y="236"/>
                  </a:lnTo>
                  <a:lnTo>
                    <a:pt x="472" y="236"/>
                  </a:lnTo>
                  <a:lnTo>
                    <a:pt x="502" y="244"/>
                  </a:lnTo>
                  <a:lnTo>
                    <a:pt x="509" y="219"/>
                  </a:lnTo>
                  <a:lnTo>
                    <a:pt x="507" y="211"/>
                  </a:lnTo>
                  <a:lnTo>
                    <a:pt x="519" y="211"/>
                  </a:lnTo>
                  <a:lnTo>
                    <a:pt x="519" y="199"/>
                  </a:lnTo>
                  <a:lnTo>
                    <a:pt x="526" y="187"/>
                  </a:lnTo>
                  <a:lnTo>
                    <a:pt x="582" y="176"/>
                  </a:lnTo>
                  <a:lnTo>
                    <a:pt x="626" y="128"/>
                  </a:lnTo>
                  <a:lnTo>
                    <a:pt x="634" y="108"/>
                  </a:lnTo>
                  <a:close/>
                  <a:moveTo>
                    <a:pt x="91" y="34"/>
                  </a:moveTo>
                  <a:lnTo>
                    <a:pt x="101" y="34"/>
                  </a:lnTo>
                  <a:lnTo>
                    <a:pt x="131" y="60"/>
                  </a:lnTo>
                  <a:lnTo>
                    <a:pt x="150" y="89"/>
                  </a:lnTo>
                  <a:lnTo>
                    <a:pt x="152" y="170"/>
                  </a:lnTo>
                  <a:lnTo>
                    <a:pt x="157" y="185"/>
                  </a:lnTo>
                  <a:lnTo>
                    <a:pt x="170" y="196"/>
                  </a:lnTo>
                  <a:lnTo>
                    <a:pt x="189" y="232"/>
                  </a:lnTo>
                  <a:lnTo>
                    <a:pt x="182" y="252"/>
                  </a:lnTo>
                  <a:lnTo>
                    <a:pt x="165" y="241"/>
                  </a:lnTo>
                  <a:lnTo>
                    <a:pt x="152" y="252"/>
                  </a:lnTo>
                  <a:lnTo>
                    <a:pt x="94" y="218"/>
                  </a:lnTo>
                  <a:lnTo>
                    <a:pt x="55" y="184"/>
                  </a:lnTo>
                  <a:lnTo>
                    <a:pt x="48" y="164"/>
                  </a:lnTo>
                  <a:lnTo>
                    <a:pt x="26" y="134"/>
                  </a:lnTo>
                  <a:lnTo>
                    <a:pt x="20" y="119"/>
                  </a:lnTo>
                  <a:lnTo>
                    <a:pt x="21" y="96"/>
                  </a:lnTo>
                  <a:lnTo>
                    <a:pt x="11" y="82"/>
                  </a:lnTo>
                  <a:lnTo>
                    <a:pt x="3" y="21"/>
                  </a:lnTo>
                  <a:lnTo>
                    <a:pt x="0" y="9"/>
                  </a:lnTo>
                  <a:lnTo>
                    <a:pt x="37" y="21"/>
                  </a:lnTo>
                  <a:lnTo>
                    <a:pt x="46" y="34"/>
                  </a:lnTo>
                  <a:lnTo>
                    <a:pt x="46" y="57"/>
                  </a:lnTo>
                  <a:lnTo>
                    <a:pt x="68" y="43"/>
                  </a:lnTo>
                  <a:lnTo>
                    <a:pt x="86" y="45"/>
                  </a:lnTo>
                  <a:lnTo>
                    <a:pt x="91" y="34"/>
                  </a:lnTo>
                  <a:close/>
                </a:path>
              </a:pathLst>
            </a:custGeom>
            <a:solidFill>
              <a:schemeClr val="accent3">
                <a:lumMod val="20000"/>
                <a:lumOff val="80000"/>
              </a:schemeClr>
            </a:solid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55" name="Freeform 9">
              <a:extLst>
                <a:ext uri="{FF2B5EF4-FFF2-40B4-BE49-F238E27FC236}">
                  <a16:creationId xmlns="" xmlns:a16="http://schemas.microsoft.com/office/drawing/2014/main" id="{5B95396F-C454-4507-A165-15CBFC08AAD8}"/>
                </a:ext>
              </a:extLst>
            </p:cNvPr>
            <p:cNvSpPr>
              <a:spLocks noChangeAspect="1"/>
            </p:cNvSpPr>
            <p:nvPr/>
          </p:nvSpPr>
          <p:spPr bwMode="gray">
            <a:xfrm>
              <a:off x="7580355" y="4690030"/>
              <a:ext cx="35064" cy="30343"/>
            </a:xfrm>
            <a:custGeom>
              <a:avLst/>
              <a:gdLst>
                <a:gd name="T0" fmla="*/ 0 w 65"/>
                <a:gd name="T1" fmla="*/ 23 h 48"/>
                <a:gd name="T2" fmla="*/ 31 w 65"/>
                <a:gd name="T3" fmla="*/ 48 h 48"/>
                <a:gd name="T4" fmla="*/ 36 w 65"/>
                <a:gd name="T5" fmla="*/ 40 h 48"/>
                <a:gd name="T6" fmla="*/ 36 w 65"/>
                <a:gd name="T7" fmla="*/ 20 h 48"/>
                <a:gd name="T8" fmla="*/ 45 w 65"/>
                <a:gd name="T9" fmla="*/ 12 h 48"/>
                <a:gd name="T10" fmla="*/ 56 w 65"/>
                <a:gd name="T11" fmla="*/ 28 h 48"/>
                <a:gd name="T12" fmla="*/ 65 w 65"/>
                <a:gd name="T13" fmla="*/ 31 h 48"/>
                <a:gd name="T14" fmla="*/ 65 w 65"/>
                <a:gd name="T15" fmla="*/ 17 h 48"/>
                <a:gd name="T16" fmla="*/ 58 w 65"/>
                <a:gd name="T17" fmla="*/ 6 h 48"/>
                <a:gd name="T18" fmla="*/ 48 w 65"/>
                <a:gd name="T19" fmla="*/ 6 h 48"/>
                <a:gd name="T20" fmla="*/ 45 w 65"/>
                <a:gd name="T21" fmla="*/ 0 h 48"/>
                <a:gd name="T22" fmla="*/ 22 w 65"/>
                <a:gd name="T23" fmla="*/ 17 h 48"/>
                <a:gd name="T24" fmla="*/ 0 w 65"/>
                <a:gd name="T25" fmla="*/ 2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48"/>
                <a:gd name="T41" fmla="*/ 65 w 65"/>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48">
                  <a:moveTo>
                    <a:pt x="0" y="23"/>
                  </a:moveTo>
                  <a:lnTo>
                    <a:pt x="31" y="48"/>
                  </a:lnTo>
                  <a:lnTo>
                    <a:pt x="36" y="40"/>
                  </a:lnTo>
                  <a:lnTo>
                    <a:pt x="36" y="20"/>
                  </a:lnTo>
                  <a:lnTo>
                    <a:pt x="45" y="12"/>
                  </a:lnTo>
                  <a:lnTo>
                    <a:pt x="56" y="28"/>
                  </a:lnTo>
                  <a:lnTo>
                    <a:pt x="65" y="31"/>
                  </a:lnTo>
                  <a:lnTo>
                    <a:pt x="65" y="17"/>
                  </a:lnTo>
                  <a:lnTo>
                    <a:pt x="58" y="6"/>
                  </a:lnTo>
                  <a:lnTo>
                    <a:pt x="48" y="6"/>
                  </a:lnTo>
                  <a:lnTo>
                    <a:pt x="45" y="0"/>
                  </a:lnTo>
                  <a:lnTo>
                    <a:pt x="22" y="17"/>
                  </a:lnTo>
                  <a:lnTo>
                    <a:pt x="0" y="23"/>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56" name="Freeform 10">
              <a:extLst>
                <a:ext uri="{FF2B5EF4-FFF2-40B4-BE49-F238E27FC236}">
                  <a16:creationId xmlns="" xmlns:a16="http://schemas.microsoft.com/office/drawing/2014/main" id="{C171F239-6640-4205-A693-CAD15D5C4975}"/>
                </a:ext>
              </a:extLst>
            </p:cNvPr>
            <p:cNvSpPr>
              <a:spLocks noChangeAspect="1" noEditPoints="1"/>
            </p:cNvSpPr>
            <p:nvPr/>
          </p:nvSpPr>
          <p:spPr bwMode="gray">
            <a:xfrm>
              <a:off x="7662758" y="4322107"/>
              <a:ext cx="683767" cy="398262"/>
            </a:xfrm>
            <a:custGeom>
              <a:avLst/>
              <a:gdLst>
                <a:gd name="T0" fmla="*/ 1277 w 1277"/>
                <a:gd name="T1" fmla="*/ 242 h 682"/>
                <a:gd name="T2" fmla="*/ 801 w 1277"/>
                <a:gd name="T3" fmla="*/ 528 h 682"/>
                <a:gd name="T4" fmla="*/ 442 w 1277"/>
                <a:gd name="T5" fmla="*/ 682 h 682"/>
                <a:gd name="T6" fmla="*/ 139 w 1277"/>
                <a:gd name="T7" fmla="*/ 631 h 682"/>
                <a:gd name="T8" fmla="*/ 188 w 1277"/>
                <a:gd name="T9" fmla="*/ 600 h 682"/>
                <a:gd name="T10" fmla="*/ 219 w 1277"/>
                <a:gd name="T11" fmla="*/ 572 h 682"/>
                <a:gd name="T12" fmla="*/ 418 w 1277"/>
                <a:gd name="T13" fmla="*/ 462 h 682"/>
                <a:gd name="T14" fmla="*/ 417 w 1277"/>
                <a:gd name="T15" fmla="*/ 553 h 682"/>
                <a:gd name="T16" fmla="*/ 392 w 1277"/>
                <a:gd name="T17" fmla="*/ 533 h 682"/>
                <a:gd name="T18" fmla="*/ 372 w 1277"/>
                <a:gd name="T19" fmla="*/ 606 h 682"/>
                <a:gd name="T20" fmla="*/ 312 w 1277"/>
                <a:gd name="T21" fmla="*/ 545 h 682"/>
                <a:gd name="T22" fmla="*/ 274 w 1277"/>
                <a:gd name="T23" fmla="*/ 521 h 682"/>
                <a:gd name="T24" fmla="*/ 239 w 1277"/>
                <a:gd name="T25" fmla="*/ 523 h 682"/>
                <a:gd name="T26" fmla="*/ 234 w 1277"/>
                <a:gd name="T27" fmla="*/ 498 h 682"/>
                <a:gd name="T28" fmla="*/ 304 w 1277"/>
                <a:gd name="T29" fmla="*/ 482 h 682"/>
                <a:gd name="T30" fmla="*/ 339 w 1277"/>
                <a:gd name="T31" fmla="*/ 474 h 682"/>
                <a:gd name="T32" fmla="*/ 101 w 1277"/>
                <a:gd name="T33" fmla="*/ 343 h 682"/>
                <a:gd name="T34" fmla="*/ 70 w 1277"/>
                <a:gd name="T35" fmla="*/ 425 h 682"/>
                <a:gd name="T36" fmla="*/ 30 w 1277"/>
                <a:gd name="T37" fmla="*/ 442 h 682"/>
                <a:gd name="T38" fmla="*/ 98 w 1277"/>
                <a:gd name="T39" fmla="*/ 369 h 682"/>
                <a:gd name="T40" fmla="*/ 338 w 1277"/>
                <a:gd name="T41" fmla="*/ 401 h 682"/>
                <a:gd name="T42" fmla="*/ 312 w 1277"/>
                <a:gd name="T43" fmla="*/ 388 h 682"/>
                <a:gd name="T44" fmla="*/ 325 w 1277"/>
                <a:gd name="T45" fmla="*/ 337 h 682"/>
                <a:gd name="T46" fmla="*/ 367 w 1277"/>
                <a:gd name="T47" fmla="*/ 396 h 682"/>
                <a:gd name="T48" fmla="*/ 332 w 1277"/>
                <a:gd name="T49" fmla="*/ 366 h 682"/>
                <a:gd name="T50" fmla="*/ 288 w 1277"/>
                <a:gd name="T51" fmla="*/ 374 h 682"/>
                <a:gd name="T52" fmla="*/ 240 w 1277"/>
                <a:gd name="T53" fmla="*/ 409 h 682"/>
                <a:gd name="T54" fmla="*/ 239 w 1277"/>
                <a:gd name="T55" fmla="*/ 334 h 682"/>
                <a:gd name="T56" fmla="*/ 219 w 1277"/>
                <a:gd name="T57" fmla="*/ 388 h 682"/>
                <a:gd name="T58" fmla="*/ 358 w 1277"/>
                <a:gd name="T59" fmla="*/ 286 h 682"/>
                <a:gd name="T60" fmla="*/ 369 w 1277"/>
                <a:gd name="T61" fmla="*/ 355 h 682"/>
                <a:gd name="T62" fmla="*/ 276 w 1277"/>
                <a:gd name="T63" fmla="*/ 287 h 682"/>
                <a:gd name="T64" fmla="*/ 274 w 1277"/>
                <a:gd name="T65" fmla="*/ 313 h 682"/>
                <a:gd name="T66" fmla="*/ 239 w 1277"/>
                <a:gd name="T67" fmla="*/ 293 h 682"/>
                <a:gd name="T68" fmla="*/ 219 w 1277"/>
                <a:gd name="T69" fmla="*/ 293 h 682"/>
                <a:gd name="T70" fmla="*/ 211 w 1277"/>
                <a:gd name="T71" fmla="*/ 252 h 682"/>
                <a:gd name="T72" fmla="*/ 214 w 1277"/>
                <a:gd name="T73" fmla="*/ 173 h 682"/>
                <a:gd name="T74" fmla="*/ 240 w 1277"/>
                <a:gd name="T75" fmla="*/ 72 h 682"/>
                <a:gd name="T76" fmla="*/ 191 w 1277"/>
                <a:gd name="T77" fmla="*/ 157 h 682"/>
                <a:gd name="T78" fmla="*/ 231 w 1277"/>
                <a:gd name="T79" fmla="*/ 224 h 682"/>
                <a:gd name="T80" fmla="*/ 278 w 1277"/>
                <a:gd name="T81" fmla="*/ 227 h 682"/>
                <a:gd name="T82" fmla="*/ 293 w 1277"/>
                <a:gd name="T83" fmla="*/ 247 h 682"/>
                <a:gd name="T84" fmla="*/ 304 w 1277"/>
                <a:gd name="T85" fmla="*/ 278 h 682"/>
                <a:gd name="T86" fmla="*/ 249 w 1277"/>
                <a:gd name="T87" fmla="*/ 227 h 682"/>
                <a:gd name="T88" fmla="*/ 188 w 1277"/>
                <a:gd name="T89" fmla="*/ 237 h 682"/>
                <a:gd name="T90" fmla="*/ 169 w 1277"/>
                <a:gd name="T91" fmla="*/ 188 h 682"/>
                <a:gd name="T92" fmla="*/ 131 w 1277"/>
                <a:gd name="T93" fmla="*/ 169 h 682"/>
                <a:gd name="T94" fmla="*/ 146 w 1277"/>
                <a:gd name="T95" fmla="*/ 34 h 682"/>
                <a:gd name="T96" fmla="*/ 219 w 1277"/>
                <a:gd name="T97" fmla="*/ 12 h 682"/>
                <a:gd name="T98" fmla="*/ 174 w 1277"/>
                <a:gd name="T99" fmla="*/ 245 h 682"/>
                <a:gd name="T100" fmla="*/ 173 w 1277"/>
                <a:gd name="T101" fmla="*/ 293 h 682"/>
                <a:gd name="T102" fmla="*/ 127 w 1277"/>
                <a:gd name="T103" fmla="*/ 310 h 6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7"/>
                <a:gd name="T157" fmla="*/ 0 h 682"/>
                <a:gd name="T158" fmla="*/ 1277 w 1277"/>
                <a:gd name="T159" fmla="*/ 682 h 6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7" h="682">
                  <a:moveTo>
                    <a:pt x="120" y="317"/>
                  </a:moveTo>
                  <a:lnTo>
                    <a:pt x="129" y="323"/>
                  </a:lnTo>
                  <a:lnTo>
                    <a:pt x="127" y="329"/>
                  </a:lnTo>
                  <a:lnTo>
                    <a:pt x="120" y="317"/>
                  </a:lnTo>
                  <a:close/>
                  <a:moveTo>
                    <a:pt x="1277" y="242"/>
                  </a:moveTo>
                  <a:lnTo>
                    <a:pt x="1271" y="253"/>
                  </a:lnTo>
                  <a:lnTo>
                    <a:pt x="1269" y="249"/>
                  </a:lnTo>
                  <a:lnTo>
                    <a:pt x="1277" y="242"/>
                  </a:lnTo>
                  <a:close/>
                  <a:moveTo>
                    <a:pt x="806" y="515"/>
                  </a:moveTo>
                  <a:lnTo>
                    <a:pt x="801" y="528"/>
                  </a:lnTo>
                  <a:lnTo>
                    <a:pt x="801" y="518"/>
                  </a:lnTo>
                  <a:lnTo>
                    <a:pt x="806" y="515"/>
                  </a:lnTo>
                  <a:close/>
                  <a:moveTo>
                    <a:pt x="439" y="659"/>
                  </a:moveTo>
                  <a:lnTo>
                    <a:pt x="443" y="672"/>
                  </a:lnTo>
                  <a:lnTo>
                    <a:pt x="442" y="682"/>
                  </a:lnTo>
                  <a:lnTo>
                    <a:pt x="439" y="659"/>
                  </a:lnTo>
                  <a:close/>
                  <a:moveTo>
                    <a:pt x="120" y="638"/>
                  </a:moveTo>
                  <a:lnTo>
                    <a:pt x="126" y="629"/>
                  </a:lnTo>
                  <a:lnTo>
                    <a:pt x="137" y="628"/>
                  </a:lnTo>
                  <a:lnTo>
                    <a:pt x="139" y="631"/>
                  </a:lnTo>
                  <a:lnTo>
                    <a:pt x="120" y="638"/>
                  </a:lnTo>
                  <a:close/>
                  <a:moveTo>
                    <a:pt x="171" y="598"/>
                  </a:moveTo>
                  <a:lnTo>
                    <a:pt x="178" y="589"/>
                  </a:lnTo>
                  <a:lnTo>
                    <a:pt x="191" y="594"/>
                  </a:lnTo>
                  <a:lnTo>
                    <a:pt x="188" y="600"/>
                  </a:lnTo>
                  <a:lnTo>
                    <a:pt x="171" y="598"/>
                  </a:lnTo>
                  <a:close/>
                  <a:moveTo>
                    <a:pt x="211" y="562"/>
                  </a:moveTo>
                  <a:lnTo>
                    <a:pt x="222" y="558"/>
                  </a:lnTo>
                  <a:lnTo>
                    <a:pt x="234" y="564"/>
                  </a:lnTo>
                  <a:lnTo>
                    <a:pt x="219" y="572"/>
                  </a:lnTo>
                  <a:lnTo>
                    <a:pt x="211" y="562"/>
                  </a:lnTo>
                  <a:close/>
                  <a:moveTo>
                    <a:pt x="376" y="420"/>
                  </a:moveTo>
                  <a:lnTo>
                    <a:pt x="384" y="418"/>
                  </a:lnTo>
                  <a:lnTo>
                    <a:pt x="414" y="447"/>
                  </a:lnTo>
                  <a:lnTo>
                    <a:pt x="418" y="462"/>
                  </a:lnTo>
                  <a:lnTo>
                    <a:pt x="410" y="473"/>
                  </a:lnTo>
                  <a:lnTo>
                    <a:pt x="418" y="477"/>
                  </a:lnTo>
                  <a:lnTo>
                    <a:pt x="431" y="523"/>
                  </a:lnTo>
                  <a:lnTo>
                    <a:pt x="431" y="538"/>
                  </a:lnTo>
                  <a:lnTo>
                    <a:pt x="417" y="553"/>
                  </a:lnTo>
                  <a:lnTo>
                    <a:pt x="417" y="574"/>
                  </a:lnTo>
                  <a:lnTo>
                    <a:pt x="410" y="569"/>
                  </a:lnTo>
                  <a:lnTo>
                    <a:pt x="406" y="545"/>
                  </a:lnTo>
                  <a:lnTo>
                    <a:pt x="398" y="532"/>
                  </a:lnTo>
                  <a:lnTo>
                    <a:pt x="392" y="533"/>
                  </a:lnTo>
                  <a:lnTo>
                    <a:pt x="380" y="552"/>
                  </a:lnTo>
                  <a:lnTo>
                    <a:pt x="376" y="564"/>
                  </a:lnTo>
                  <a:lnTo>
                    <a:pt x="389" y="587"/>
                  </a:lnTo>
                  <a:lnTo>
                    <a:pt x="380" y="609"/>
                  </a:lnTo>
                  <a:lnTo>
                    <a:pt x="372" y="606"/>
                  </a:lnTo>
                  <a:lnTo>
                    <a:pt x="369" y="591"/>
                  </a:lnTo>
                  <a:lnTo>
                    <a:pt x="354" y="598"/>
                  </a:lnTo>
                  <a:lnTo>
                    <a:pt x="329" y="586"/>
                  </a:lnTo>
                  <a:lnTo>
                    <a:pt x="322" y="579"/>
                  </a:lnTo>
                  <a:lnTo>
                    <a:pt x="312" y="545"/>
                  </a:lnTo>
                  <a:lnTo>
                    <a:pt x="322" y="525"/>
                  </a:lnTo>
                  <a:lnTo>
                    <a:pt x="296" y="507"/>
                  </a:lnTo>
                  <a:lnTo>
                    <a:pt x="291" y="507"/>
                  </a:lnTo>
                  <a:lnTo>
                    <a:pt x="285" y="525"/>
                  </a:lnTo>
                  <a:lnTo>
                    <a:pt x="274" y="521"/>
                  </a:lnTo>
                  <a:lnTo>
                    <a:pt x="274" y="515"/>
                  </a:lnTo>
                  <a:lnTo>
                    <a:pt x="261" y="530"/>
                  </a:lnTo>
                  <a:lnTo>
                    <a:pt x="256" y="513"/>
                  </a:lnTo>
                  <a:lnTo>
                    <a:pt x="249" y="513"/>
                  </a:lnTo>
                  <a:lnTo>
                    <a:pt x="239" y="523"/>
                  </a:lnTo>
                  <a:lnTo>
                    <a:pt x="228" y="549"/>
                  </a:lnTo>
                  <a:lnTo>
                    <a:pt x="219" y="549"/>
                  </a:lnTo>
                  <a:lnTo>
                    <a:pt x="217" y="540"/>
                  </a:lnTo>
                  <a:lnTo>
                    <a:pt x="225" y="507"/>
                  </a:lnTo>
                  <a:lnTo>
                    <a:pt x="234" y="498"/>
                  </a:lnTo>
                  <a:lnTo>
                    <a:pt x="261" y="491"/>
                  </a:lnTo>
                  <a:lnTo>
                    <a:pt x="262" y="482"/>
                  </a:lnTo>
                  <a:lnTo>
                    <a:pt x="282" y="467"/>
                  </a:lnTo>
                  <a:lnTo>
                    <a:pt x="299" y="473"/>
                  </a:lnTo>
                  <a:lnTo>
                    <a:pt x="304" y="482"/>
                  </a:lnTo>
                  <a:lnTo>
                    <a:pt x="298" y="499"/>
                  </a:lnTo>
                  <a:lnTo>
                    <a:pt x="316" y="491"/>
                  </a:lnTo>
                  <a:lnTo>
                    <a:pt x="324" y="477"/>
                  </a:lnTo>
                  <a:lnTo>
                    <a:pt x="332" y="473"/>
                  </a:lnTo>
                  <a:lnTo>
                    <a:pt x="339" y="474"/>
                  </a:lnTo>
                  <a:lnTo>
                    <a:pt x="349" y="456"/>
                  </a:lnTo>
                  <a:lnTo>
                    <a:pt x="359" y="459"/>
                  </a:lnTo>
                  <a:lnTo>
                    <a:pt x="380" y="451"/>
                  </a:lnTo>
                  <a:lnTo>
                    <a:pt x="376" y="420"/>
                  </a:lnTo>
                  <a:close/>
                  <a:moveTo>
                    <a:pt x="101" y="343"/>
                  </a:moveTo>
                  <a:lnTo>
                    <a:pt x="106" y="343"/>
                  </a:lnTo>
                  <a:lnTo>
                    <a:pt x="107" y="357"/>
                  </a:lnTo>
                  <a:lnTo>
                    <a:pt x="107" y="388"/>
                  </a:lnTo>
                  <a:lnTo>
                    <a:pt x="73" y="413"/>
                  </a:lnTo>
                  <a:lnTo>
                    <a:pt x="70" y="425"/>
                  </a:lnTo>
                  <a:lnTo>
                    <a:pt x="30" y="462"/>
                  </a:lnTo>
                  <a:lnTo>
                    <a:pt x="5" y="481"/>
                  </a:lnTo>
                  <a:lnTo>
                    <a:pt x="0" y="479"/>
                  </a:lnTo>
                  <a:lnTo>
                    <a:pt x="8" y="459"/>
                  </a:lnTo>
                  <a:lnTo>
                    <a:pt x="30" y="442"/>
                  </a:lnTo>
                  <a:lnTo>
                    <a:pt x="75" y="394"/>
                  </a:lnTo>
                  <a:lnTo>
                    <a:pt x="89" y="388"/>
                  </a:lnTo>
                  <a:lnTo>
                    <a:pt x="93" y="368"/>
                  </a:lnTo>
                  <a:lnTo>
                    <a:pt x="95" y="371"/>
                  </a:lnTo>
                  <a:lnTo>
                    <a:pt x="98" y="369"/>
                  </a:lnTo>
                  <a:lnTo>
                    <a:pt x="93" y="363"/>
                  </a:lnTo>
                  <a:lnTo>
                    <a:pt x="101" y="343"/>
                  </a:lnTo>
                  <a:close/>
                  <a:moveTo>
                    <a:pt x="304" y="413"/>
                  </a:moveTo>
                  <a:lnTo>
                    <a:pt x="321" y="400"/>
                  </a:lnTo>
                  <a:lnTo>
                    <a:pt x="338" y="401"/>
                  </a:lnTo>
                  <a:lnTo>
                    <a:pt x="333" y="422"/>
                  </a:lnTo>
                  <a:lnTo>
                    <a:pt x="310" y="425"/>
                  </a:lnTo>
                  <a:lnTo>
                    <a:pt x="304" y="413"/>
                  </a:lnTo>
                  <a:close/>
                  <a:moveTo>
                    <a:pt x="312" y="351"/>
                  </a:moveTo>
                  <a:lnTo>
                    <a:pt x="312" y="388"/>
                  </a:lnTo>
                  <a:lnTo>
                    <a:pt x="302" y="397"/>
                  </a:lnTo>
                  <a:lnTo>
                    <a:pt x="285" y="431"/>
                  </a:lnTo>
                  <a:lnTo>
                    <a:pt x="281" y="413"/>
                  </a:lnTo>
                  <a:lnTo>
                    <a:pt x="312" y="351"/>
                  </a:lnTo>
                  <a:close/>
                  <a:moveTo>
                    <a:pt x="325" y="337"/>
                  </a:moveTo>
                  <a:lnTo>
                    <a:pt x="330" y="343"/>
                  </a:lnTo>
                  <a:lnTo>
                    <a:pt x="350" y="343"/>
                  </a:lnTo>
                  <a:lnTo>
                    <a:pt x="358" y="352"/>
                  </a:lnTo>
                  <a:lnTo>
                    <a:pt x="358" y="374"/>
                  </a:lnTo>
                  <a:lnTo>
                    <a:pt x="367" y="396"/>
                  </a:lnTo>
                  <a:lnTo>
                    <a:pt x="358" y="396"/>
                  </a:lnTo>
                  <a:lnTo>
                    <a:pt x="358" y="405"/>
                  </a:lnTo>
                  <a:lnTo>
                    <a:pt x="347" y="394"/>
                  </a:lnTo>
                  <a:lnTo>
                    <a:pt x="342" y="364"/>
                  </a:lnTo>
                  <a:lnTo>
                    <a:pt x="332" y="366"/>
                  </a:lnTo>
                  <a:lnTo>
                    <a:pt x="325" y="337"/>
                  </a:lnTo>
                  <a:close/>
                  <a:moveTo>
                    <a:pt x="262" y="368"/>
                  </a:moveTo>
                  <a:lnTo>
                    <a:pt x="271" y="363"/>
                  </a:lnTo>
                  <a:lnTo>
                    <a:pt x="288" y="366"/>
                  </a:lnTo>
                  <a:lnTo>
                    <a:pt x="288" y="374"/>
                  </a:lnTo>
                  <a:lnTo>
                    <a:pt x="274" y="413"/>
                  </a:lnTo>
                  <a:lnTo>
                    <a:pt x="274" y="447"/>
                  </a:lnTo>
                  <a:lnTo>
                    <a:pt x="268" y="451"/>
                  </a:lnTo>
                  <a:lnTo>
                    <a:pt x="239" y="420"/>
                  </a:lnTo>
                  <a:lnTo>
                    <a:pt x="240" y="409"/>
                  </a:lnTo>
                  <a:lnTo>
                    <a:pt x="254" y="405"/>
                  </a:lnTo>
                  <a:lnTo>
                    <a:pt x="262" y="368"/>
                  </a:lnTo>
                  <a:close/>
                  <a:moveTo>
                    <a:pt x="215" y="320"/>
                  </a:moveTo>
                  <a:lnTo>
                    <a:pt x="225" y="320"/>
                  </a:lnTo>
                  <a:lnTo>
                    <a:pt x="239" y="334"/>
                  </a:lnTo>
                  <a:lnTo>
                    <a:pt x="270" y="337"/>
                  </a:lnTo>
                  <a:lnTo>
                    <a:pt x="266" y="355"/>
                  </a:lnTo>
                  <a:lnTo>
                    <a:pt x="248" y="374"/>
                  </a:lnTo>
                  <a:lnTo>
                    <a:pt x="225" y="381"/>
                  </a:lnTo>
                  <a:lnTo>
                    <a:pt x="219" y="388"/>
                  </a:lnTo>
                  <a:lnTo>
                    <a:pt x="217" y="368"/>
                  </a:lnTo>
                  <a:lnTo>
                    <a:pt x="222" y="334"/>
                  </a:lnTo>
                  <a:lnTo>
                    <a:pt x="215" y="320"/>
                  </a:lnTo>
                  <a:close/>
                  <a:moveTo>
                    <a:pt x="325" y="289"/>
                  </a:moveTo>
                  <a:lnTo>
                    <a:pt x="358" y="286"/>
                  </a:lnTo>
                  <a:lnTo>
                    <a:pt x="369" y="292"/>
                  </a:lnTo>
                  <a:lnTo>
                    <a:pt x="380" y="303"/>
                  </a:lnTo>
                  <a:lnTo>
                    <a:pt x="380" y="334"/>
                  </a:lnTo>
                  <a:lnTo>
                    <a:pt x="392" y="357"/>
                  </a:lnTo>
                  <a:lnTo>
                    <a:pt x="369" y="355"/>
                  </a:lnTo>
                  <a:lnTo>
                    <a:pt x="354" y="338"/>
                  </a:lnTo>
                  <a:lnTo>
                    <a:pt x="356" y="327"/>
                  </a:lnTo>
                  <a:lnTo>
                    <a:pt x="338" y="310"/>
                  </a:lnTo>
                  <a:lnTo>
                    <a:pt x="325" y="289"/>
                  </a:lnTo>
                  <a:close/>
                  <a:moveTo>
                    <a:pt x="276" y="287"/>
                  </a:moveTo>
                  <a:lnTo>
                    <a:pt x="310" y="312"/>
                  </a:lnTo>
                  <a:lnTo>
                    <a:pt x="313" y="325"/>
                  </a:lnTo>
                  <a:lnTo>
                    <a:pt x="298" y="317"/>
                  </a:lnTo>
                  <a:lnTo>
                    <a:pt x="290" y="306"/>
                  </a:lnTo>
                  <a:lnTo>
                    <a:pt x="274" y="313"/>
                  </a:lnTo>
                  <a:lnTo>
                    <a:pt x="276" y="287"/>
                  </a:lnTo>
                  <a:close/>
                  <a:moveTo>
                    <a:pt x="239" y="293"/>
                  </a:moveTo>
                  <a:lnTo>
                    <a:pt x="244" y="292"/>
                  </a:lnTo>
                  <a:lnTo>
                    <a:pt x="249" y="300"/>
                  </a:lnTo>
                  <a:lnTo>
                    <a:pt x="239" y="293"/>
                  </a:lnTo>
                  <a:close/>
                  <a:moveTo>
                    <a:pt x="219" y="293"/>
                  </a:moveTo>
                  <a:lnTo>
                    <a:pt x="219" y="284"/>
                  </a:lnTo>
                  <a:lnTo>
                    <a:pt x="223" y="284"/>
                  </a:lnTo>
                  <a:lnTo>
                    <a:pt x="220" y="309"/>
                  </a:lnTo>
                  <a:lnTo>
                    <a:pt x="219" y="293"/>
                  </a:lnTo>
                  <a:close/>
                  <a:moveTo>
                    <a:pt x="211" y="252"/>
                  </a:moveTo>
                  <a:lnTo>
                    <a:pt x="211" y="242"/>
                  </a:lnTo>
                  <a:lnTo>
                    <a:pt x="223" y="244"/>
                  </a:lnTo>
                  <a:lnTo>
                    <a:pt x="222" y="258"/>
                  </a:lnTo>
                  <a:lnTo>
                    <a:pt x="211" y="252"/>
                  </a:lnTo>
                  <a:close/>
                  <a:moveTo>
                    <a:pt x="214" y="173"/>
                  </a:moveTo>
                  <a:lnTo>
                    <a:pt x="219" y="171"/>
                  </a:lnTo>
                  <a:lnTo>
                    <a:pt x="220" y="186"/>
                  </a:lnTo>
                  <a:lnTo>
                    <a:pt x="215" y="188"/>
                  </a:lnTo>
                  <a:lnTo>
                    <a:pt x="214" y="173"/>
                  </a:lnTo>
                  <a:close/>
                  <a:moveTo>
                    <a:pt x="231" y="9"/>
                  </a:moveTo>
                  <a:lnTo>
                    <a:pt x="234" y="13"/>
                  </a:lnTo>
                  <a:lnTo>
                    <a:pt x="227" y="29"/>
                  </a:lnTo>
                  <a:lnTo>
                    <a:pt x="227" y="55"/>
                  </a:lnTo>
                  <a:lnTo>
                    <a:pt x="240" y="72"/>
                  </a:lnTo>
                  <a:lnTo>
                    <a:pt x="240" y="81"/>
                  </a:lnTo>
                  <a:lnTo>
                    <a:pt x="225" y="120"/>
                  </a:lnTo>
                  <a:lnTo>
                    <a:pt x="205" y="131"/>
                  </a:lnTo>
                  <a:lnTo>
                    <a:pt x="197" y="154"/>
                  </a:lnTo>
                  <a:lnTo>
                    <a:pt x="191" y="157"/>
                  </a:lnTo>
                  <a:lnTo>
                    <a:pt x="203" y="186"/>
                  </a:lnTo>
                  <a:lnTo>
                    <a:pt x="202" y="199"/>
                  </a:lnTo>
                  <a:lnTo>
                    <a:pt x="206" y="213"/>
                  </a:lnTo>
                  <a:lnTo>
                    <a:pt x="219" y="225"/>
                  </a:lnTo>
                  <a:lnTo>
                    <a:pt x="231" y="224"/>
                  </a:lnTo>
                  <a:lnTo>
                    <a:pt x="228" y="211"/>
                  </a:lnTo>
                  <a:lnTo>
                    <a:pt x="253" y="203"/>
                  </a:lnTo>
                  <a:lnTo>
                    <a:pt x="264" y="211"/>
                  </a:lnTo>
                  <a:lnTo>
                    <a:pt x="273" y="232"/>
                  </a:lnTo>
                  <a:lnTo>
                    <a:pt x="278" y="227"/>
                  </a:lnTo>
                  <a:lnTo>
                    <a:pt x="276" y="219"/>
                  </a:lnTo>
                  <a:lnTo>
                    <a:pt x="304" y="228"/>
                  </a:lnTo>
                  <a:lnTo>
                    <a:pt x="307" y="233"/>
                  </a:lnTo>
                  <a:lnTo>
                    <a:pt x="291" y="241"/>
                  </a:lnTo>
                  <a:lnTo>
                    <a:pt x="293" y="247"/>
                  </a:lnTo>
                  <a:lnTo>
                    <a:pt x="305" y="252"/>
                  </a:lnTo>
                  <a:lnTo>
                    <a:pt x="304" y="262"/>
                  </a:lnTo>
                  <a:lnTo>
                    <a:pt x="315" y="269"/>
                  </a:lnTo>
                  <a:lnTo>
                    <a:pt x="312" y="289"/>
                  </a:lnTo>
                  <a:lnTo>
                    <a:pt x="304" y="278"/>
                  </a:lnTo>
                  <a:lnTo>
                    <a:pt x="310" y="273"/>
                  </a:lnTo>
                  <a:lnTo>
                    <a:pt x="295" y="273"/>
                  </a:lnTo>
                  <a:lnTo>
                    <a:pt x="281" y="264"/>
                  </a:lnTo>
                  <a:lnTo>
                    <a:pt x="273" y="247"/>
                  </a:lnTo>
                  <a:lnTo>
                    <a:pt x="249" y="227"/>
                  </a:lnTo>
                  <a:lnTo>
                    <a:pt x="240" y="225"/>
                  </a:lnTo>
                  <a:lnTo>
                    <a:pt x="251" y="258"/>
                  </a:lnTo>
                  <a:lnTo>
                    <a:pt x="215" y="225"/>
                  </a:lnTo>
                  <a:lnTo>
                    <a:pt x="200" y="225"/>
                  </a:lnTo>
                  <a:lnTo>
                    <a:pt x="188" y="237"/>
                  </a:lnTo>
                  <a:lnTo>
                    <a:pt x="182" y="237"/>
                  </a:lnTo>
                  <a:lnTo>
                    <a:pt x="165" y="227"/>
                  </a:lnTo>
                  <a:lnTo>
                    <a:pt x="161" y="230"/>
                  </a:lnTo>
                  <a:lnTo>
                    <a:pt x="156" y="213"/>
                  </a:lnTo>
                  <a:lnTo>
                    <a:pt x="169" y="188"/>
                  </a:lnTo>
                  <a:lnTo>
                    <a:pt x="156" y="185"/>
                  </a:lnTo>
                  <a:lnTo>
                    <a:pt x="152" y="199"/>
                  </a:lnTo>
                  <a:lnTo>
                    <a:pt x="141" y="185"/>
                  </a:lnTo>
                  <a:lnTo>
                    <a:pt x="135" y="183"/>
                  </a:lnTo>
                  <a:lnTo>
                    <a:pt x="131" y="169"/>
                  </a:lnTo>
                  <a:lnTo>
                    <a:pt x="117" y="115"/>
                  </a:lnTo>
                  <a:lnTo>
                    <a:pt x="126" y="115"/>
                  </a:lnTo>
                  <a:lnTo>
                    <a:pt x="132" y="122"/>
                  </a:lnTo>
                  <a:lnTo>
                    <a:pt x="143" y="120"/>
                  </a:lnTo>
                  <a:lnTo>
                    <a:pt x="146" y="34"/>
                  </a:lnTo>
                  <a:lnTo>
                    <a:pt x="154" y="7"/>
                  </a:lnTo>
                  <a:lnTo>
                    <a:pt x="160" y="0"/>
                  </a:lnTo>
                  <a:lnTo>
                    <a:pt x="185" y="4"/>
                  </a:lnTo>
                  <a:lnTo>
                    <a:pt x="203" y="13"/>
                  </a:lnTo>
                  <a:lnTo>
                    <a:pt x="219" y="12"/>
                  </a:lnTo>
                  <a:lnTo>
                    <a:pt x="220" y="4"/>
                  </a:lnTo>
                  <a:lnTo>
                    <a:pt x="227" y="4"/>
                  </a:lnTo>
                  <a:lnTo>
                    <a:pt x="231" y="9"/>
                  </a:lnTo>
                  <a:close/>
                  <a:moveTo>
                    <a:pt x="144" y="247"/>
                  </a:moveTo>
                  <a:lnTo>
                    <a:pt x="174" y="245"/>
                  </a:lnTo>
                  <a:lnTo>
                    <a:pt x="195" y="259"/>
                  </a:lnTo>
                  <a:lnTo>
                    <a:pt x="198" y="286"/>
                  </a:lnTo>
                  <a:lnTo>
                    <a:pt x="195" y="296"/>
                  </a:lnTo>
                  <a:lnTo>
                    <a:pt x="183" y="304"/>
                  </a:lnTo>
                  <a:lnTo>
                    <a:pt x="173" y="293"/>
                  </a:lnTo>
                  <a:lnTo>
                    <a:pt x="160" y="258"/>
                  </a:lnTo>
                  <a:lnTo>
                    <a:pt x="144" y="247"/>
                  </a:lnTo>
                  <a:close/>
                  <a:moveTo>
                    <a:pt x="123" y="300"/>
                  </a:moveTo>
                  <a:lnTo>
                    <a:pt x="139" y="312"/>
                  </a:lnTo>
                  <a:lnTo>
                    <a:pt x="127" y="310"/>
                  </a:lnTo>
                  <a:lnTo>
                    <a:pt x="123" y="300"/>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57" name="Freeform 11">
              <a:extLst>
                <a:ext uri="{FF2B5EF4-FFF2-40B4-BE49-F238E27FC236}">
                  <a16:creationId xmlns="" xmlns:a16="http://schemas.microsoft.com/office/drawing/2014/main" id="{7C86F9D9-CBD8-4E8C-ADAC-927931A39A87}"/>
                </a:ext>
              </a:extLst>
            </p:cNvPr>
            <p:cNvSpPr>
              <a:spLocks noChangeAspect="1" noEditPoints="1"/>
            </p:cNvSpPr>
            <p:nvPr/>
          </p:nvSpPr>
          <p:spPr bwMode="gray">
            <a:xfrm>
              <a:off x="8251849" y="4862609"/>
              <a:ext cx="369936" cy="248440"/>
            </a:xfrm>
            <a:custGeom>
              <a:avLst/>
              <a:gdLst>
                <a:gd name="T0" fmla="*/ 5 w 690"/>
                <a:gd name="T1" fmla="*/ 230 h 430"/>
                <a:gd name="T2" fmla="*/ 12 w 690"/>
                <a:gd name="T3" fmla="*/ 359 h 430"/>
                <a:gd name="T4" fmla="*/ 95 w 690"/>
                <a:gd name="T5" fmla="*/ 323 h 430"/>
                <a:gd name="T6" fmla="*/ 136 w 690"/>
                <a:gd name="T7" fmla="*/ 305 h 430"/>
                <a:gd name="T8" fmla="*/ 159 w 690"/>
                <a:gd name="T9" fmla="*/ 283 h 430"/>
                <a:gd name="T10" fmla="*/ 278 w 690"/>
                <a:gd name="T11" fmla="*/ 355 h 430"/>
                <a:gd name="T12" fmla="*/ 416 w 690"/>
                <a:gd name="T13" fmla="*/ 418 h 430"/>
                <a:gd name="T14" fmla="*/ 447 w 690"/>
                <a:gd name="T15" fmla="*/ 421 h 430"/>
                <a:gd name="T16" fmla="*/ 458 w 690"/>
                <a:gd name="T17" fmla="*/ 413 h 430"/>
                <a:gd name="T18" fmla="*/ 408 w 690"/>
                <a:gd name="T19" fmla="*/ 394 h 430"/>
                <a:gd name="T20" fmla="*/ 383 w 690"/>
                <a:gd name="T21" fmla="*/ 357 h 430"/>
                <a:gd name="T22" fmla="*/ 353 w 690"/>
                <a:gd name="T23" fmla="*/ 351 h 430"/>
                <a:gd name="T24" fmla="*/ 325 w 690"/>
                <a:gd name="T25" fmla="*/ 308 h 430"/>
                <a:gd name="T26" fmla="*/ 285 w 690"/>
                <a:gd name="T27" fmla="*/ 250 h 430"/>
                <a:gd name="T28" fmla="*/ 308 w 690"/>
                <a:gd name="T29" fmla="*/ 218 h 430"/>
                <a:gd name="T30" fmla="*/ 212 w 690"/>
                <a:gd name="T31" fmla="*/ 150 h 430"/>
                <a:gd name="T32" fmla="*/ 70 w 690"/>
                <a:gd name="T33" fmla="*/ 85 h 430"/>
                <a:gd name="T34" fmla="*/ 645 w 690"/>
                <a:gd name="T35" fmla="*/ 189 h 430"/>
                <a:gd name="T36" fmla="*/ 676 w 690"/>
                <a:gd name="T37" fmla="*/ 252 h 430"/>
                <a:gd name="T38" fmla="*/ 636 w 690"/>
                <a:gd name="T39" fmla="*/ 203 h 430"/>
                <a:gd name="T40" fmla="*/ 464 w 690"/>
                <a:gd name="T41" fmla="*/ 396 h 430"/>
                <a:gd name="T42" fmla="*/ 469 w 690"/>
                <a:gd name="T43" fmla="*/ 404 h 430"/>
                <a:gd name="T44" fmla="*/ 459 w 690"/>
                <a:gd name="T45" fmla="*/ 376 h 430"/>
                <a:gd name="T46" fmla="*/ 441 w 690"/>
                <a:gd name="T47" fmla="*/ 368 h 430"/>
                <a:gd name="T48" fmla="*/ 552 w 690"/>
                <a:gd name="T49" fmla="*/ 365 h 430"/>
                <a:gd name="T50" fmla="*/ 315 w 690"/>
                <a:gd name="T51" fmla="*/ 193 h 430"/>
                <a:gd name="T52" fmla="*/ 323 w 690"/>
                <a:gd name="T53" fmla="*/ 204 h 430"/>
                <a:gd name="T54" fmla="*/ 289 w 690"/>
                <a:gd name="T55" fmla="*/ 186 h 430"/>
                <a:gd name="T56" fmla="*/ 416 w 690"/>
                <a:gd name="T57" fmla="*/ 52 h 430"/>
                <a:gd name="T58" fmla="*/ 427 w 690"/>
                <a:gd name="T59" fmla="*/ 62 h 430"/>
                <a:gd name="T60" fmla="*/ 283 w 690"/>
                <a:gd name="T61" fmla="*/ 31 h 430"/>
                <a:gd name="T62" fmla="*/ 263 w 690"/>
                <a:gd name="T63" fmla="*/ 42 h 430"/>
                <a:gd name="T64" fmla="*/ 405 w 690"/>
                <a:gd name="T65" fmla="*/ 8 h 430"/>
                <a:gd name="T66" fmla="*/ 456 w 690"/>
                <a:gd name="T67" fmla="*/ 59 h 430"/>
                <a:gd name="T68" fmla="*/ 544 w 690"/>
                <a:gd name="T69" fmla="*/ 118 h 430"/>
                <a:gd name="T70" fmla="*/ 555 w 690"/>
                <a:gd name="T71" fmla="*/ 157 h 430"/>
                <a:gd name="T72" fmla="*/ 527 w 690"/>
                <a:gd name="T73" fmla="*/ 103 h 430"/>
                <a:gd name="T74" fmla="*/ 339 w 690"/>
                <a:gd name="T75" fmla="*/ 190 h 430"/>
                <a:gd name="T76" fmla="*/ 407 w 690"/>
                <a:gd name="T77" fmla="*/ 190 h 430"/>
                <a:gd name="T78" fmla="*/ 421 w 690"/>
                <a:gd name="T79" fmla="*/ 187 h 430"/>
                <a:gd name="T80" fmla="*/ 495 w 690"/>
                <a:gd name="T81" fmla="*/ 162 h 430"/>
                <a:gd name="T82" fmla="*/ 527 w 690"/>
                <a:gd name="T83" fmla="*/ 142 h 430"/>
                <a:gd name="T84" fmla="*/ 517 w 690"/>
                <a:gd name="T85" fmla="*/ 182 h 430"/>
                <a:gd name="T86" fmla="*/ 481 w 690"/>
                <a:gd name="T87" fmla="*/ 213 h 430"/>
                <a:gd name="T88" fmla="*/ 395 w 690"/>
                <a:gd name="T89" fmla="*/ 220 h 430"/>
                <a:gd name="T90" fmla="*/ 339 w 690"/>
                <a:gd name="T91" fmla="*/ 190 h 4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0"/>
                <a:gd name="T139" fmla="*/ 0 h 430"/>
                <a:gd name="T140" fmla="*/ 690 w 690"/>
                <a:gd name="T141" fmla="*/ 430 h 4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0" h="430">
                  <a:moveTo>
                    <a:pt x="2" y="57"/>
                  </a:moveTo>
                  <a:lnTo>
                    <a:pt x="3" y="169"/>
                  </a:lnTo>
                  <a:lnTo>
                    <a:pt x="5" y="230"/>
                  </a:lnTo>
                  <a:lnTo>
                    <a:pt x="0" y="250"/>
                  </a:lnTo>
                  <a:lnTo>
                    <a:pt x="6" y="264"/>
                  </a:lnTo>
                  <a:lnTo>
                    <a:pt x="12" y="359"/>
                  </a:lnTo>
                  <a:lnTo>
                    <a:pt x="85" y="363"/>
                  </a:lnTo>
                  <a:lnTo>
                    <a:pt x="110" y="348"/>
                  </a:lnTo>
                  <a:lnTo>
                    <a:pt x="95" y="323"/>
                  </a:lnTo>
                  <a:lnTo>
                    <a:pt x="117" y="314"/>
                  </a:lnTo>
                  <a:lnTo>
                    <a:pt x="119" y="306"/>
                  </a:lnTo>
                  <a:lnTo>
                    <a:pt x="136" y="305"/>
                  </a:lnTo>
                  <a:lnTo>
                    <a:pt x="130" y="286"/>
                  </a:lnTo>
                  <a:lnTo>
                    <a:pt x="146" y="292"/>
                  </a:lnTo>
                  <a:lnTo>
                    <a:pt x="159" y="283"/>
                  </a:lnTo>
                  <a:lnTo>
                    <a:pt x="244" y="318"/>
                  </a:lnTo>
                  <a:lnTo>
                    <a:pt x="263" y="354"/>
                  </a:lnTo>
                  <a:lnTo>
                    <a:pt x="278" y="355"/>
                  </a:lnTo>
                  <a:lnTo>
                    <a:pt x="278" y="365"/>
                  </a:lnTo>
                  <a:lnTo>
                    <a:pt x="314" y="401"/>
                  </a:lnTo>
                  <a:lnTo>
                    <a:pt x="416" y="418"/>
                  </a:lnTo>
                  <a:lnTo>
                    <a:pt x="419" y="427"/>
                  </a:lnTo>
                  <a:lnTo>
                    <a:pt x="432" y="430"/>
                  </a:lnTo>
                  <a:lnTo>
                    <a:pt x="447" y="421"/>
                  </a:lnTo>
                  <a:lnTo>
                    <a:pt x="433" y="414"/>
                  </a:lnTo>
                  <a:lnTo>
                    <a:pt x="449" y="416"/>
                  </a:lnTo>
                  <a:lnTo>
                    <a:pt x="458" y="413"/>
                  </a:lnTo>
                  <a:lnTo>
                    <a:pt x="456" y="410"/>
                  </a:lnTo>
                  <a:lnTo>
                    <a:pt x="435" y="405"/>
                  </a:lnTo>
                  <a:lnTo>
                    <a:pt x="408" y="394"/>
                  </a:lnTo>
                  <a:lnTo>
                    <a:pt x="419" y="384"/>
                  </a:lnTo>
                  <a:lnTo>
                    <a:pt x="381" y="372"/>
                  </a:lnTo>
                  <a:lnTo>
                    <a:pt x="383" y="357"/>
                  </a:lnTo>
                  <a:lnTo>
                    <a:pt x="379" y="354"/>
                  </a:lnTo>
                  <a:lnTo>
                    <a:pt x="359" y="355"/>
                  </a:lnTo>
                  <a:lnTo>
                    <a:pt x="353" y="351"/>
                  </a:lnTo>
                  <a:lnTo>
                    <a:pt x="334" y="328"/>
                  </a:lnTo>
                  <a:lnTo>
                    <a:pt x="334" y="311"/>
                  </a:lnTo>
                  <a:lnTo>
                    <a:pt x="325" y="308"/>
                  </a:lnTo>
                  <a:lnTo>
                    <a:pt x="294" y="283"/>
                  </a:lnTo>
                  <a:lnTo>
                    <a:pt x="281" y="255"/>
                  </a:lnTo>
                  <a:lnTo>
                    <a:pt x="285" y="250"/>
                  </a:lnTo>
                  <a:lnTo>
                    <a:pt x="319" y="247"/>
                  </a:lnTo>
                  <a:lnTo>
                    <a:pt x="320" y="235"/>
                  </a:lnTo>
                  <a:lnTo>
                    <a:pt x="308" y="218"/>
                  </a:lnTo>
                  <a:lnTo>
                    <a:pt x="227" y="190"/>
                  </a:lnTo>
                  <a:lnTo>
                    <a:pt x="226" y="170"/>
                  </a:lnTo>
                  <a:lnTo>
                    <a:pt x="212" y="150"/>
                  </a:lnTo>
                  <a:lnTo>
                    <a:pt x="170" y="125"/>
                  </a:lnTo>
                  <a:lnTo>
                    <a:pt x="158" y="111"/>
                  </a:lnTo>
                  <a:lnTo>
                    <a:pt x="70" y="85"/>
                  </a:lnTo>
                  <a:lnTo>
                    <a:pt x="2" y="57"/>
                  </a:lnTo>
                  <a:close/>
                  <a:moveTo>
                    <a:pt x="634" y="187"/>
                  </a:moveTo>
                  <a:lnTo>
                    <a:pt x="645" y="189"/>
                  </a:lnTo>
                  <a:lnTo>
                    <a:pt x="688" y="233"/>
                  </a:lnTo>
                  <a:lnTo>
                    <a:pt x="690" y="249"/>
                  </a:lnTo>
                  <a:lnTo>
                    <a:pt x="676" y="252"/>
                  </a:lnTo>
                  <a:lnTo>
                    <a:pt x="661" y="243"/>
                  </a:lnTo>
                  <a:lnTo>
                    <a:pt x="657" y="224"/>
                  </a:lnTo>
                  <a:lnTo>
                    <a:pt x="636" y="203"/>
                  </a:lnTo>
                  <a:lnTo>
                    <a:pt x="634" y="187"/>
                  </a:lnTo>
                  <a:close/>
                  <a:moveTo>
                    <a:pt x="456" y="388"/>
                  </a:moveTo>
                  <a:lnTo>
                    <a:pt x="464" y="396"/>
                  </a:lnTo>
                  <a:lnTo>
                    <a:pt x="475" y="397"/>
                  </a:lnTo>
                  <a:lnTo>
                    <a:pt x="475" y="404"/>
                  </a:lnTo>
                  <a:lnTo>
                    <a:pt x="469" y="404"/>
                  </a:lnTo>
                  <a:lnTo>
                    <a:pt x="456" y="388"/>
                  </a:lnTo>
                  <a:close/>
                  <a:moveTo>
                    <a:pt x="441" y="368"/>
                  </a:moveTo>
                  <a:lnTo>
                    <a:pt x="459" y="376"/>
                  </a:lnTo>
                  <a:lnTo>
                    <a:pt x="461" y="384"/>
                  </a:lnTo>
                  <a:lnTo>
                    <a:pt x="444" y="380"/>
                  </a:lnTo>
                  <a:lnTo>
                    <a:pt x="441" y="368"/>
                  </a:lnTo>
                  <a:close/>
                  <a:moveTo>
                    <a:pt x="537" y="350"/>
                  </a:moveTo>
                  <a:lnTo>
                    <a:pt x="552" y="360"/>
                  </a:lnTo>
                  <a:lnTo>
                    <a:pt x="552" y="365"/>
                  </a:lnTo>
                  <a:lnTo>
                    <a:pt x="547" y="365"/>
                  </a:lnTo>
                  <a:lnTo>
                    <a:pt x="537" y="350"/>
                  </a:lnTo>
                  <a:close/>
                  <a:moveTo>
                    <a:pt x="315" y="193"/>
                  </a:moveTo>
                  <a:lnTo>
                    <a:pt x="327" y="196"/>
                  </a:lnTo>
                  <a:lnTo>
                    <a:pt x="329" y="204"/>
                  </a:lnTo>
                  <a:lnTo>
                    <a:pt x="323" y="204"/>
                  </a:lnTo>
                  <a:lnTo>
                    <a:pt x="315" y="193"/>
                  </a:lnTo>
                  <a:close/>
                  <a:moveTo>
                    <a:pt x="281" y="179"/>
                  </a:moveTo>
                  <a:lnTo>
                    <a:pt x="289" y="186"/>
                  </a:lnTo>
                  <a:lnTo>
                    <a:pt x="286" y="189"/>
                  </a:lnTo>
                  <a:lnTo>
                    <a:pt x="281" y="179"/>
                  </a:lnTo>
                  <a:close/>
                  <a:moveTo>
                    <a:pt x="416" y="52"/>
                  </a:moveTo>
                  <a:lnTo>
                    <a:pt x="433" y="49"/>
                  </a:lnTo>
                  <a:lnTo>
                    <a:pt x="438" y="59"/>
                  </a:lnTo>
                  <a:lnTo>
                    <a:pt x="427" y="62"/>
                  </a:lnTo>
                  <a:lnTo>
                    <a:pt x="416" y="52"/>
                  </a:lnTo>
                  <a:close/>
                  <a:moveTo>
                    <a:pt x="260" y="31"/>
                  </a:moveTo>
                  <a:lnTo>
                    <a:pt x="283" y="31"/>
                  </a:lnTo>
                  <a:lnTo>
                    <a:pt x="278" y="40"/>
                  </a:lnTo>
                  <a:lnTo>
                    <a:pt x="269" y="37"/>
                  </a:lnTo>
                  <a:lnTo>
                    <a:pt x="263" y="42"/>
                  </a:lnTo>
                  <a:lnTo>
                    <a:pt x="260" y="31"/>
                  </a:lnTo>
                  <a:close/>
                  <a:moveTo>
                    <a:pt x="396" y="0"/>
                  </a:moveTo>
                  <a:lnTo>
                    <a:pt x="405" y="8"/>
                  </a:lnTo>
                  <a:lnTo>
                    <a:pt x="402" y="12"/>
                  </a:lnTo>
                  <a:lnTo>
                    <a:pt x="396" y="0"/>
                  </a:lnTo>
                  <a:close/>
                  <a:moveTo>
                    <a:pt x="456" y="59"/>
                  </a:moveTo>
                  <a:lnTo>
                    <a:pt x="500" y="86"/>
                  </a:lnTo>
                  <a:lnTo>
                    <a:pt x="510" y="88"/>
                  </a:lnTo>
                  <a:lnTo>
                    <a:pt x="544" y="118"/>
                  </a:lnTo>
                  <a:lnTo>
                    <a:pt x="554" y="118"/>
                  </a:lnTo>
                  <a:lnTo>
                    <a:pt x="564" y="136"/>
                  </a:lnTo>
                  <a:lnTo>
                    <a:pt x="555" y="157"/>
                  </a:lnTo>
                  <a:lnTo>
                    <a:pt x="547" y="157"/>
                  </a:lnTo>
                  <a:lnTo>
                    <a:pt x="537" y="118"/>
                  </a:lnTo>
                  <a:lnTo>
                    <a:pt x="527" y="103"/>
                  </a:lnTo>
                  <a:lnTo>
                    <a:pt x="456" y="63"/>
                  </a:lnTo>
                  <a:lnTo>
                    <a:pt x="456" y="59"/>
                  </a:lnTo>
                  <a:close/>
                  <a:moveTo>
                    <a:pt x="339" y="190"/>
                  </a:moveTo>
                  <a:lnTo>
                    <a:pt x="344" y="187"/>
                  </a:lnTo>
                  <a:lnTo>
                    <a:pt x="381" y="195"/>
                  </a:lnTo>
                  <a:lnTo>
                    <a:pt x="407" y="190"/>
                  </a:lnTo>
                  <a:lnTo>
                    <a:pt x="413" y="187"/>
                  </a:lnTo>
                  <a:lnTo>
                    <a:pt x="422" y="170"/>
                  </a:lnTo>
                  <a:lnTo>
                    <a:pt x="421" y="187"/>
                  </a:lnTo>
                  <a:lnTo>
                    <a:pt x="452" y="190"/>
                  </a:lnTo>
                  <a:lnTo>
                    <a:pt x="475" y="170"/>
                  </a:lnTo>
                  <a:lnTo>
                    <a:pt x="495" y="162"/>
                  </a:lnTo>
                  <a:lnTo>
                    <a:pt x="492" y="133"/>
                  </a:lnTo>
                  <a:lnTo>
                    <a:pt x="517" y="131"/>
                  </a:lnTo>
                  <a:lnTo>
                    <a:pt x="527" y="142"/>
                  </a:lnTo>
                  <a:lnTo>
                    <a:pt x="526" y="161"/>
                  </a:lnTo>
                  <a:lnTo>
                    <a:pt x="515" y="167"/>
                  </a:lnTo>
                  <a:lnTo>
                    <a:pt x="517" y="182"/>
                  </a:lnTo>
                  <a:lnTo>
                    <a:pt x="510" y="193"/>
                  </a:lnTo>
                  <a:lnTo>
                    <a:pt x="493" y="193"/>
                  </a:lnTo>
                  <a:lnTo>
                    <a:pt x="481" y="213"/>
                  </a:lnTo>
                  <a:lnTo>
                    <a:pt x="450" y="224"/>
                  </a:lnTo>
                  <a:lnTo>
                    <a:pt x="405" y="229"/>
                  </a:lnTo>
                  <a:lnTo>
                    <a:pt x="395" y="220"/>
                  </a:lnTo>
                  <a:lnTo>
                    <a:pt x="379" y="223"/>
                  </a:lnTo>
                  <a:lnTo>
                    <a:pt x="351" y="207"/>
                  </a:lnTo>
                  <a:lnTo>
                    <a:pt x="339" y="190"/>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58" name="Freeform 12">
              <a:extLst>
                <a:ext uri="{FF2B5EF4-FFF2-40B4-BE49-F238E27FC236}">
                  <a16:creationId xmlns="" xmlns:a16="http://schemas.microsoft.com/office/drawing/2014/main" id="{73AA8C60-9FAC-4BE9-BBAE-C7A849ED6FBF}"/>
                </a:ext>
              </a:extLst>
            </p:cNvPr>
            <p:cNvSpPr>
              <a:spLocks noChangeAspect="1" noEditPoints="1"/>
            </p:cNvSpPr>
            <p:nvPr/>
          </p:nvSpPr>
          <p:spPr bwMode="gray">
            <a:xfrm>
              <a:off x="8635810" y="5001054"/>
              <a:ext cx="234936" cy="144133"/>
            </a:xfrm>
            <a:custGeom>
              <a:avLst/>
              <a:gdLst>
                <a:gd name="T0" fmla="*/ 154 w 439"/>
                <a:gd name="T1" fmla="*/ 240 h 246"/>
                <a:gd name="T2" fmla="*/ 173 w 439"/>
                <a:gd name="T3" fmla="*/ 246 h 246"/>
                <a:gd name="T4" fmla="*/ 422 w 439"/>
                <a:gd name="T5" fmla="*/ 195 h 246"/>
                <a:gd name="T6" fmla="*/ 437 w 439"/>
                <a:gd name="T7" fmla="*/ 190 h 246"/>
                <a:gd name="T8" fmla="*/ 427 w 439"/>
                <a:gd name="T9" fmla="*/ 198 h 246"/>
                <a:gd name="T10" fmla="*/ 227 w 439"/>
                <a:gd name="T11" fmla="*/ 167 h 246"/>
                <a:gd name="T12" fmla="*/ 269 w 439"/>
                <a:gd name="T13" fmla="*/ 194 h 246"/>
                <a:gd name="T14" fmla="*/ 247 w 439"/>
                <a:gd name="T15" fmla="*/ 190 h 246"/>
                <a:gd name="T16" fmla="*/ 142 w 439"/>
                <a:gd name="T17" fmla="*/ 124 h 246"/>
                <a:gd name="T18" fmla="*/ 201 w 439"/>
                <a:gd name="T19" fmla="*/ 143 h 246"/>
                <a:gd name="T20" fmla="*/ 196 w 439"/>
                <a:gd name="T21" fmla="*/ 153 h 246"/>
                <a:gd name="T22" fmla="*/ 142 w 439"/>
                <a:gd name="T23" fmla="*/ 135 h 246"/>
                <a:gd name="T24" fmla="*/ 170 w 439"/>
                <a:gd name="T25" fmla="*/ 110 h 246"/>
                <a:gd name="T26" fmla="*/ 181 w 439"/>
                <a:gd name="T27" fmla="*/ 118 h 246"/>
                <a:gd name="T28" fmla="*/ 195 w 439"/>
                <a:gd name="T29" fmla="*/ 84 h 246"/>
                <a:gd name="T30" fmla="*/ 201 w 439"/>
                <a:gd name="T31" fmla="*/ 84 h 246"/>
                <a:gd name="T32" fmla="*/ 222 w 439"/>
                <a:gd name="T33" fmla="*/ 118 h 246"/>
                <a:gd name="T34" fmla="*/ 230 w 439"/>
                <a:gd name="T35" fmla="*/ 126 h 246"/>
                <a:gd name="T36" fmla="*/ 210 w 439"/>
                <a:gd name="T37" fmla="*/ 121 h 246"/>
                <a:gd name="T38" fmla="*/ 94 w 439"/>
                <a:gd name="T39" fmla="*/ 43 h 246"/>
                <a:gd name="T40" fmla="*/ 154 w 439"/>
                <a:gd name="T41" fmla="*/ 85 h 246"/>
                <a:gd name="T42" fmla="*/ 94 w 439"/>
                <a:gd name="T43" fmla="*/ 43 h 246"/>
                <a:gd name="T44" fmla="*/ 72 w 439"/>
                <a:gd name="T45" fmla="*/ 88 h 246"/>
                <a:gd name="T46" fmla="*/ 68 w 439"/>
                <a:gd name="T47" fmla="*/ 93 h 246"/>
                <a:gd name="T48" fmla="*/ 40 w 439"/>
                <a:gd name="T49" fmla="*/ 84 h 246"/>
                <a:gd name="T50" fmla="*/ 37 w 439"/>
                <a:gd name="T51" fmla="*/ 90 h 246"/>
                <a:gd name="T52" fmla="*/ 37 w 439"/>
                <a:gd name="T53" fmla="*/ 65 h 246"/>
                <a:gd name="T54" fmla="*/ 59 w 439"/>
                <a:gd name="T55" fmla="*/ 77 h 246"/>
                <a:gd name="T56" fmla="*/ 35 w 439"/>
                <a:gd name="T57" fmla="*/ 73 h 246"/>
                <a:gd name="T58" fmla="*/ 30 w 439"/>
                <a:gd name="T59" fmla="*/ 67 h 246"/>
                <a:gd name="T60" fmla="*/ 23 w 439"/>
                <a:gd name="T61" fmla="*/ 55 h 246"/>
                <a:gd name="T62" fmla="*/ 3 w 439"/>
                <a:gd name="T63" fmla="*/ 42 h 246"/>
                <a:gd name="T64" fmla="*/ 10 w 439"/>
                <a:gd name="T65" fmla="*/ 60 h 246"/>
                <a:gd name="T66" fmla="*/ 0 w 439"/>
                <a:gd name="T67" fmla="*/ 0 h 246"/>
                <a:gd name="T68" fmla="*/ 47 w 439"/>
                <a:gd name="T69" fmla="*/ 31 h 246"/>
                <a:gd name="T70" fmla="*/ 0 w 439"/>
                <a:gd name="T71" fmla="*/ 0 h 2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9"/>
                <a:gd name="T109" fmla="*/ 0 h 246"/>
                <a:gd name="T110" fmla="*/ 439 w 439"/>
                <a:gd name="T111" fmla="*/ 246 h 2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9" h="246">
                  <a:moveTo>
                    <a:pt x="156" y="243"/>
                  </a:moveTo>
                  <a:lnTo>
                    <a:pt x="154" y="240"/>
                  </a:lnTo>
                  <a:lnTo>
                    <a:pt x="161" y="237"/>
                  </a:lnTo>
                  <a:lnTo>
                    <a:pt x="173" y="246"/>
                  </a:lnTo>
                  <a:lnTo>
                    <a:pt x="156" y="243"/>
                  </a:lnTo>
                  <a:close/>
                  <a:moveTo>
                    <a:pt x="422" y="195"/>
                  </a:moveTo>
                  <a:lnTo>
                    <a:pt x="427" y="189"/>
                  </a:lnTo>
                  <a:lnTo>
                    <a:pt x="437" y="190"/>
                  </a:lnTo>
                  <a:lnTo>
                    <a:pt x="439" y="194"/>
                  </a:lnTo>
                  <a:lnTo>
                    <a:pt x="427" y="198"/>
                  </a:lnTo>
                  <a:lnTo>
                    <a:pt x="422" y="195"/>
                  </a:lnTo>
                  <a:close/>
                  <a:moveTo>
                    <a:pt x="227" y="167"/>
                  </a:moveTo>
                  <a:lnTo>
                    <a:pt x="258" y="178"/>
                  </a:lnTo>
                  <a:lnTo>
                    <a:pt x="269" y="194"/>
                  </a:lnTo>
                  <a:lnTo>
                    <a:pt x="266" y="197"/>
                  </a:lnTo>
                  <a:lnTo>
                    <a:pt x="247" y="190"/>
                  </a:lnTo>
                  <a:lnTo>
                    <a:pt x="227" y="167"/>
                  </a:lnTo>
                  <a:close/>
                  <a:moveTo>
                    <a:pt x="142" y="124"/>
                  </a:moveTo>
                  <a:lnTo>
                    <a:pt x="178" y="127"/>
                  </a:lnTo>
                  <a:lnTo>
                    <a:pt x="201" y="143"/>
                  </a:lnTo>
                  <a:lnTo>
                    <a:pt x="201" y="150"/>
                  </a:lnTo>
                  <a:lnTo>
                    <a:pt x="196" y="153"/>
                  </a:lnTo>
                  <a:lnTo>
                    <a:pt x="161" y="150"/>
                  </a:lnTo>
                  <a:lnTo>
                    <a:pt x="142" y="135"/>
                  </a:lnTo>
                  <a:lnTo>
                    <a:pt x="142" y="124"/>
                  </a:lnTo>
                  <a:close/>
                  <a:moveTo>
                    <a:pt x="170" y="110"/>
                  </a:moveTo>
                  <a:lnTo>
                    <a:pt x="178" y="109"/>
                  </a:lnTo>
                  <a:lnTo>
                    <a:pt x="181" y="118"/>
                  </a:lnTo>
                  <a:lnTo>
                    <a:pt x="170" y="110"/>
                  </a:lnTo>
                  <a:close/>
                  <a:moveTo>
                    <a:pt x="195" y="84"/>
                  </a:moveTo>
                  <a:lnTo>
                    <a:pt x="196" y="80"/>
                  </a:lnTo>
                  <a:lnTo>
                    <a:pt x="201" y="84"/>
                  </a:lnTo>
                  <a:lnTo>
                    <a:pt x="208" y="101"/>
                  </a:lnTo>
                  <a:lnTo>
                    <a:pt x="222" y="118"/>
                  </a:lnTo>
                  <a:lnTo>
                    <a:pt x="222" y="124"/>
                  </a:lnTo>
                  <a:lnTo>
                    <a:pt x="230" y="126"/>
                  </a:lnTo>
                  <a:lnTo>
                    <a:pt x="233" y="139"/>
                  </a:lnTo>
                  <a:lnTo>
                    <a:pt x="210" y="121"/>
                  </a:lnTo>
                  <a:lnTo>
                    <a:pt x="195" y="84"/>
                  </a:lnTo>
                  <a:close/>
                  <a:moveTo>
                    <a:pt x="94" y="43"/>
                  </a:moveTo>
                  <a:lnTo>
                    <a:pt x="148" y="72"/>
                  </a:lnTo>
                  <a:lnTo>
                    <a:pt x="154" y="85"/>
                  </a:lnTo>
                  <a:lnTo>
                    <a:pt x="108" y="59"/>
                  </a:lnTo>
                  <a:lnTo>
                    <a:pt x="94" y="43"/>
                  </a:lnTo>
                  <a:close/>
                  <a:moveTo>
                    <a:pt x="68" y="93"/>
                  </a:moveTo>
                  <a:lnTo>
                    <a:pt x="72" y="88"/>
                  </a:lnTo>
                  <a:lnTo>
                    <a:pt x="72" y="93"/>
                  </a:lnTo>
                  <a:lnTo>
                    <a:pt x="68" y="93"/>
                  </a:lnTo>
                  <a:close/>
                  <a:moveTo>
                    <a:pt x="37" y="90"/>
                  </a:moveTo>
                  <a:lnTo>
                    <a:pt x="40" y="84"/>
                  </a:lnTo>
                  <a:lnTo>
                    <a:pt x="40" y="93"/>
                  </a:lnTo>
                  <a:lnTo>
                    <a:pt x="37" y="90"/>
                  </a:lnTo>
                  <a:close/>
                  <a:moveTo>
                    <a:pt x="35" y="73"/>
                  </a:moveTo>
                  <a:lnTo>
                    <a:pt x="37" y="65"/>
                  </a:lnTo>
                  <a:lnTo>
                    <a:pt x="47" y="64"/>
                  </a:lnTo>
                  <a:lnTo>
                    <a:pt x="59" y="77"/>
                  </a:lnTo>
                  <a:lnTo>
                    <a:pt x="63" y="87"/>
                  </a:lnTo>
                  <a:lnTo>
                    <a:pt x="35" y="73"/>
                  </a:lnTo>
                  <a:close/>
                  <a:moveTo>
                    <a:pt x="29" y="59"/>
                  </a:moveTo>
                  <a:lnTo>
                    <a:pt x="30" y="67"/>
                  </a:lnTo>
                  <a:lnTo>
                    <a:pt x="27" y="68"/>
                  </a:lnTo>
                  <a:lnTo>
                    <a:pt x="23" y="55"/>
                  </a:lnTo>
                  <a:lnTo>
                    <a:pt x="29" y="59"/>
                  </a:lnTo>
                  <a:close/>
                  <a:moveTo>
                    <a:pt x="3" y="42"/>
                  </a:moveTo>
                  <a:lnTo>
                    <a:pt x="13" y="51"/>
                  </a:lnTo>
                  <a:lnTo>
                    <a:pt x="10" y="60"/>
                  </a:lnTo>
                  <a:lnTo>
                    <a:pt x="3" y="42"/>
                  </a:lnTo>
                  <a:close/>
                  <a:moveTo>
                    <a:pt x="0" y="0"/>
                  </a:moveTo>
                  <a:lnTo>
                    <a:pt x="21" y="9"/>
                  </a:lnTo>
                  <a:lnTo>
                    <a:pt x="47" y="31"/>
                  </a:lnTo>
                  <a:lnTo>
                    <a:pt x="20" y="25"/>
                  </a:lnTo>
                  <a:lnTo>
                    <a:pt x="0" y="0"/>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59" name="Freeform 13">
              <a:extLst>
                <a:ext uri="{FF2B5EF4-FFF2-40B4-BE49-F238E27FC236}">
                  <a16:creationId xmlns="" xmlns:a16="http://schemas.microsoft.com/office/drawing/2014/main" id="{3B04B16F-42E1-4852-BE26-2AC5D9BAE560}"/>
                </a:ext>
              </a:extLst>
            </p:cNvPr>
            <p:cNvSpPr>
              <a:spLocks noChangeAspect="1" noEditPoints="1"/>
            </p:cNvSpPr>
            <p:nvPr/>
          </p:nvSpPr>
          <p:spPr bwMode="gray">
            <a:xfrm>
              <a:off x="8879511" y="5221046"/>
              <a:ext cx="68377" cy="138444"/>
            </a:xfrm>
            <a:custGeom>
              <a:avLst/>
              <a:gdLst>
                <a:gd name="T0" fmla="*/ 0 w 128"/>
                <a:gd name="T1" fmla="*/ 0 h 234"/>
                <a:gd name="T2" fmla="*/ 8 w 128"/>
                <a:gd name="T3" fmla="*/ 22 h 234"/>
                <a:gd name="T4" fmla="*/ 22 w 128"/>
                <a:gd name="T5" fmla="*/ 14 h 234"/>
                <a:gd name="T6" fmla="*/ 25 w 128"/>
                <a:gd name="T7" fmla="*/ 38 h 234"/>
                <a:gd name="T8" fmla="*/ 9 w 128"/>
                <a:gd name="T9" fmla="*/ 42 h 234"/>
                <a:gd name="T10" fmla="*/ 0 w 128"/>
                <a:gd name="T11" fmla="*/ 0 h 234"/>
                <a:gd name="T12" fmla="*/ 121 w 128"/>
                <a:gd name="T13" fmla="*/ 223 h 234"/>
                <a:gd name="T14" fmla="*/ 128 w 128"/>
                <a:gd name="T15" fmla="*/ 228 h 234"/>
                <a:gd name="T16" fmla="*/ 127 w 128"/>
                <a:gd name="T17" fmla="*/ 234 h 234"/>
                <a:gd name="T18" fmla="*/ 119 w 128"/>
                <a:gd name="T19" fmla="*/ 228 h 234"/>
                <a:gd name="T20" fmla="*/ 121 w 128"/>
                <a:gd name="T21" fmla="*/ 223 h 234"/>
                <a:gd name="T22" fmla="*/ 110 w 128"/>
                <a:gd name="T23" fmla="*/ 187 h 234"/>
                <a:gd name="T24" fmla="*/ 114 w 128"/>
                <a:gd name="T25" fmla="*/ 187 h 234"/>
                <a:gd name="T26" fmla="*/ 118 w 128"/>
                <a:gd name="T27" fmla="*/ 203 h 234"/>
                <a:gd name="T28" fmla="*/ 111 w 128"/>
                <a:gd name="T29" fmla="*/ 197 h 234"/>
                <a:gd name="T30" fmla="*/ 110 w 128"/>
                <a:gd name="T31" fmla="*/ 187 h 234"/>
                <a:gd name="T32" fmla="*/ 111 w 128"/>
                <a:gd name="T33" fmla="*/ 197 h 234"/>
                <a:gd name="T34" fmla="*/ 110 w 128"/>
                <a:gd name="T35" fmla="*/ 187 h 234"/>
                <a:gd name="T36" fmla="*/ 84 w 128"/>
                <a:gd name="T37" fmla="*/ 135 h 234"/>
                <a:gd name="T38" fmla="*/ 90 w 128"/>
                <a:gd name="T39" fmla="*/ 144 h 234"/>
                <a:gd name="T40" fmla="*/ 77 w 128"/>
                <a:gd name="T41" fmla="*/ 146 h 234"/>
                <a:gd name="T42" fmla="*/ 76 w 128"/>
                <a:gd name="T43" fmla="*/ 140 h 234"/>
                <a:gd name="T44" fmla="*/ 84 w 128"/>
                <a:gd name="T45" fmla="*/ 135 h 234"/>
                <a:gd name="T46" fmla="*/ 71 w 128"/>
                <a:gd name="T47" fmla="*/ 65 h 234"/>
                <a:gd name="T48" fmla="*/ 77 w 128"/>
                <a:gd name="T49" fmla="*/ 77 h 234"/>
                <a:gd name="T50" fmla="*/ 68 w 128"/>
                <a:gd name="T51" fmla="*/ 77 h 234"/>
                <a:gd name="T52" fmla="*/ 62 w 128"/>
                <a:gd name="T53" fmla="*/ 72 h 234"/>
                <a:gd name="T54" fmla="*/ 71 w 128"/>
                <a:gd name="T55" fmla="*/ 65 h 234"/>
                <a:gd name="T56" fmla="*/ 73 w 128"/>
                <a:gd name="T57" fmla="*/ 36 h 234"/>
                <a:gd name="T58" fmla="*/ 76 w 128"/>
                <a:gd name="T59" fmla="*/ 56 h 234"/>
                <a:gd name="T60" fmla="*/ 73 w 128"/>
                <a:gd name="T61" fmla="*/ 36 h 234"/>
                <a:gd name="T62" fmla="*/ 26 w 128"/>
                <a:gd name="T63" fmla="*/ 55 h 234"/>
                <a:gd name="T64" fmla="*/ 50 w 128"/>
                <a:gd name="T65" fmla="*/ 76 h 234"/>
                <a:gd name="T66" fmla="*/ 52 w 128"/>
                <a:gd name="T67" fmla="*/ 84 h 234"/>
                <a:gd name="T68" fmla="*/ 39 w 128"/>
                <a:gd name="T69" fmla="*/ 84 h 234"/>
                <a:gd name="T70" fmla="*/ 35 w 128"/>
                <a:gd name="T71" fmla="*/ 64 h 234"/>
                <a:gd name="T72" fmla="*/ 28 w 128"/>
                <a:gd name="T73" fmla="*/ 62 h 234"/>
                <a:gd name="T74" fmla="*/ 26 w 128"/>
                <a:gd name="T75" fmla="*/ 55 h 2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
                <a:gd name="T115" fmla="*/ 0 h 234"/>
                <a:gd name="T116" fmla="*/ 128 w 128"/>
                <a:gd name="T117" fmla="*/ 234 h 2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 h="234">
                  <a:moveTo>
                    <a:pt x="0" y="0"/>
                  </a:moveTo>
                  <a:lnTo>
                    <a:pt x="8" y="22"/>
                  </a:lnTo>
                  <a:lnTo>
                    <a:pt x="22" y="14"/>
                  </a:lnTo>
                  <a:lnTo>
                    <a:pt x="25" y="38"/>
                  </a:lnTo>
                  <a:lnTo>
                    <a:pt x="9" y="42"/>
                  </a:lnTo>
                  <a:lnTo>
                    <a:pt x="0" y="0"/>
                  </a:lnTo>
                  <a:close/>
                  <a:moveTo>
                    <a:pt x="121" y="223"/>
                  </a:moveTo>
                  <a:lnTo>
                    <a:pt x="128" y="228"/>
                  </a:lnTo>
                  <a:lnTo>
                    <a:pt x="127" y="234"/>
                  </a:lnTo>
                  <a:lnTo>
                    <a:pt x="119" y="228"/>
                  </a:lnTo>
                  <a:lnTo>
                    <a:pt x="121" y="223"/>
                  </a:lnTo>
                  <a:close/>
                  <a:moveTo>
                    <a:pt x="110" y="187"/>
                  </a:moveTo>
                  <a:lnTo>
                    <a:pt x="114" y="187"/>
                  </a:lnTo>
                  <a:lnTo>
                    <a:pt x="118" y="203"/>
                  </a:lnTo>
                  <a:lnTo>
                    <a:pt x="111" y="197"/>
                  </a:lnTo>
                  <a:lnTo>
                    <a:pt x="110" y="187"/>
                  </a:lnTo>
                  <a:lnTo>
                    <a:pt x="111" y="197"/>
                  </a:lnTo>
                  <a:lnTo>
                    <a:pt x="110" y="187"/>
                  </a:lnTo>
                  <a:close/>
                  <a:moveTo>
                    <a:pt x="84" y="135"/>
                  </a:moveTo>
                  <a:lnTo>
                    <a:pt x="90" y="144"/>
                  </a:lnTo>
                  <a:lnTo>
                    <a:pt x="77" y="146"/>
                  </a:lnTo>
                  <a:lnTo>
                    <a:pt x="76" y="140"/>
                  </a:lnTo>
                  <a:lnTo>
                    <a:pt x="84" y="135"/>
                  </a:lnTo>
                  <a:close/>
                  <a:moveTo>
                    <a:pt x="71" y="65"/>
                  </a:moveTo>
                  <a:lnTo>
                    <a:pt x="77" y="77"/>
                  </a:lnTo>
                  <a:lnTo>
                    <a:pt x="68" y="77"/>
                  </a:lnTo>
                  <a:lnTo>
                    <a:pt x="62" y="72"/>
                  </a:lnTo>
                  <a:lnTo>
                    <a:pt x="71" y="65"/>
                  </a:lnTo>
                  <a:close/>
                  <a:moveTo>
                    <a:pt x="73" y="36"/>
                  </a:moveTo>
                  <a:lnTo>
                    <a:pt x="76" y="56"/>
                  </a:lnTo>
                  <a:lnTo>
                    <a:pt x="73" y="36"/>
                  </a:lnTo>
                  <a:close/>
                  <a:moveTo>
                    <a:pt x="26" y="55"/>
                  </a:moveTo>
                  <a:lnTo>
                    <a:pt x="50" y="76"/>
                  </a:lnTo>
                  <a:lnTo>
                    <a:pt x="52" y="84"/>
                  </a:lnTo>
                  <a:lnTo>
                    <a:pt x="39" y="84"/>
                  </a:lnTo>
                  <a:lnTo>
                    <a:pt x="35" y="64"/>
                  </a:lnTo>
                  <a:lnTo>
                    <a:pt x="28" y="62"/>
                  </a:lnTo>
                  <a:lnTo>
                    <a:pt x="26" y="55"/>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60" name="Freeform 14">
              <a:extLst>
                <a:ext uri="{FF2B5EF4-FFF2-40B4-BE49-F238E27FC236}">
                  <a16:creationId xmlns="" xmlns:a16="http://schemas.microsoft.com/office/drawing/2014/main" id="{C637DDBA-161A-4F7B-88EA-73273F712595}"/>
                </a:ext>
              </a:extLst>
            </p:cNvPr>
            <p:cNvSpPr>
              <a:spLocks noChangeAspect="1" noEditPoints="1"/>
            </p:cNvSpPr>
            <p:nvPr/>
          </p:nvSpPr>
          <p:spPr bwMode="gray">
            <a:xfrm>
              <a:off x="8818148" y="5374662"/>
              <a:ext cx="98181" cy="66378"/>
            </a:xfrm>
            <a:custGeom>
              <a:avLst/>
              <a:gdLst>
                <a:gd name="T0" fmla="*/ 51 w 185"/>
                <a:gd name="T1" fmla="*/ 57 h 110"/>
                <a:gd name="T2" fmla="*/ 33 w 185"/>
                <a:gd name="T3" fmla="*/ 49 h 110"/>
                <a:gd name="T4" fmla="*/ 5 w 185"/>
                <a:gd name="T5" fmla="*/ 14 h 110"/>
                <a:gd name="T6" fmla="*/ 0 w 185"/>
                <a:gd name="T7" fmla="*/ 0 h 110"/>
                <a:gd name="T8" fmla="*/ 17 w 185"/>
                <a:gd name="T9" fmla="*/ 1 h 110"/>
                <a:gd name="T10" fmla="*/ 34 w 185"/>
                <a:gd name="T11" fmla="*/ 12 h 110"/>
                <a:gd name="T12" fmla="*/ 38 w 185"/>
                <a:gd name="T13" fmla="*/ 20 h 110"/>
                <a:gd name="T14" fmla="*/ 50 w 185"/>
                <a:gd name="T15" fmla="*/ 23 h 110"/>
                <a:gd name="T16" fmla="*/ 64 w 185"/>
                <a:gd name="T17" fmla="*/ 48 h 110"/>
                <a:gd name="T18" fmla="*/ 85 w 185"/>
                <a:gd name="T19" fmla="*/ 68 h 110"/>
                <a:gd name="T20" fmla="*/ 104 w 185"/>
                <a:gd name="T21" fmla="*/ 71 h 110"/>
                <a:gd name="T22" fmla="*/ 121 w 185"/>
                <a:gd name="T23" fmla="*/ 90 h 110"/>
                <a:gd name="T24" fmla="*/ 132 w 185"/>
                <a:gd name="T25" fmla="*/ 94 h 110"/>
                <a:gd name="T26" fmla="*/ 135 w 185"/>
                <a:gd name="T27" fmla="*/ 102 h 110"/>
                <a:gd name="T28" fmla="*/ 127 w 185"/>
                <a:gd name="T29" fmla="*/ 110 h 110"/>
                <a:gd name="T30" fmla="*/ 118 w 185"/>
                <a:gd name="T31" fmla="*/ 99 h 110"/>
                <a:gd name="T32" fmla="*/ 99 w 185"/>
                <a:gd name="T33" fmla="*/ 94 h 110"/>
                <a:gd name="T34" fmla="*/ 95 w 185"/>
                <a:gd name="T35" fmla="*/ 86 h 110"/>
                <a:gd name="T36" fmla="*/ 56 w 185"/>
                <a:gd name="T37" fmla="*/ 68 h 110"/>
                <a:gd name="T38" fmla="*/ 51 w 185"/>
                <a:gd name="T39" fmla="*/ 57 h 110"/>
                <a:gd name="T40" fmla="*/ 175 w 185"/>
                <a:gd name="T41" fmla="*/ 59 h 110"/>
                <a:gd name="T42" fmla="*/ 185 w 185"/>
                <a:gd name="T43" fmla="*/ 59 h 110"/>
                <a:gd name="T44" fmla="*/ 185 w 185"/>
                <a:gd name="T45" fmla="*/ 69 h 110"/>
                <a:gd name="T46" fmla="*/ 180 w 185"/>
                <a:gd name="T47" fmla="*/ 68 h 110"/>
                <a:gd name="T48" fmla="*/ 175 w 185"/>
                <a:gd name="T49" fmla="*/ 59 h 110"/>
                <a:gd name="T50" fmla="*/ 143 w 185"/>
                <a:gd name="T51" fmla="*/ 27 h 110"/>
                <a:gd name="T52" fmla="*/ 149 w 185"/>
                <a:gd name="T53" fmla="*/ 29 h 110"/>
                <a:gd name="T54" fmla="*/ 155 w 185"/>
                <a:gd name="T55" fmla="*/ 46 h 110"/>
                <a:gd name="T56" fmla="*/ 143 w 185"/>
                <a:gd name="T57" fmla="*/ 40 h 110"/>
                <a:gd name="T58" fmla="*/ 143 w 185"/>
                <a:gd name="T59" fmla="*/ 27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
                <a:gd name="T91" fmla="*/ 0 h 110"/>
                <a:gd name="T92" fmla="*/ 185 w 185"/>
                <a:gd name="T93" fmla="*/ 11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 h="110">
                  <a:moveTo>
                    <a:pt x="51" y="57"/>
                  </a:moveTo>
                  <a:lnTo>
                    <a:pt x="33" y="49"/>
                  </a:lnTo>
                  <a:lnTo>
                    <a:pt x="5" y="14"/>
                  </a:lnTo>
                  <a:lnTo>
                    <a:pt x="0" y="0"/>
                  </a:lnTo>
                  <a:lnTo>
                    <a:pt x="17" y="1"/>
                  </a:lnTo>
                  <a:lnTo>
                    <a:pt x="34" y="12"/>
                  </a:lnTo>
                  <a:lnTo>
                    <a:pt x="38" y="20"/>
                  </a:lnTo>
                  <a:lnTo>
                    <a:pt x="50" y="23"/>
                  </a:lnTo>
                  <a:lnTo>
                    <a:pt x="64" y="48"/>
                  </a:lnTo>
                  <a:lnTo>
                    <a:pt x="85" y="68"/>
                  </a:lnTo>
                  <a:lnTo>
                    <a:pt x="104" y="71"/>
                  </a:lnTo>
                  <a:lnTo>
                    <a:pt x="121" y="90"/>
                  </a:lnTo>
                  <a:lnTo>
                    <a:pt x="132" y="94"/>
                  </a:lnTo>
                  <a:lnTo>
                    <a:pt x="135" y="102"/>
                  </a:lnTo>
                  <a:lnTo>
                    <a:pt x="127" y="110"/>
                  </a:lnTo>
                  <a:lnTo>
                    <a:pt x="118" y="99"/>
                  </a:lnTo>
                  <a:lnTo>
                    <a:pt x="99" y="94"/>
                  </a:lnTo>
                  <a:lnTo>
                    <a:pt x="95" y="86"/>
                  </a:lnTo>
                  <a:lnTo>
                    <a:pt x="56" y="68"/>
                  </a:lnTo>
                  <a:lnTo>
                    <a:pt x="51" y="57"/>
                  </a:lnTo>
                  <a:close/>
                  <a:moveTo>
                    <a:pt x="175" y="59"/>
                  </a:moveTo>
                  <a:lnTo>
                    <a:pt x="185" y="59"/>
                  </a:lnTo>
                  <a:lnTo>
                    <a:pt x="185" y="69"/>
                  </a:lnTo>
                  <a:lnTo>
                    <a:pt x="180" y="68"/>
                  </a:lnTo>
                  <a:lnTo>
                    <a:pt x="175" y="59"/>
                  </a:lnTo>
                  <a:close/>
                  <a:moveTo>
                    <a:pt x="143" y="27"/>
                  </a:moveTo>
                  <a:lnTo>
                    <a:pt x="149" y="29"/>
                  </a:lnTo>
                  <a:lnTo>
                    <a:pt x="155" y="46"/>
                  </a:lnTo>
                  <a:lnTo>
                    <a:pt x="143" y="40"/>
                  </a:lnTo>
                  <a:lnTo>
                    <a:pt x="143" y="27"/>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61" name="Freeform 15">
              <a:extLst>
                <a:ext uri="{FF2B5EF4-FFF2-40B4-BE49-F238E27FC236}">
                  <a16:creationId xmlns="" xmlns:a16="http://schemas.microsoft.com/office/drawing/2014/main" id="{08F084EE-93CE-49DC-8621-EFE7AD86C5D3}"/>
                </a:ext>
              </a:extLst>
            </p:cNvPr>
            <p:cNvSpPr>
              <a:spLocks noChangeAspect="1" noEditPoints="1"/>
            </p:cNvSpPr>
            <p:nvPr/>
          </p:nvSpPr>
          <p:spPr bwMode="gray">
            <a:xfrm>
              <a:off x="9144253" y="5260871"/>
              <a:ext cx="66625" cy="58791"/>
            </a:xfrm>
            <a:custGeom>
              <a:avLst/>
              <a:gdLst>
                <a:gd name="T0" fmla="*/ 31 w 124"/>
                <a:gd name="T1" fmla="*/ 59 h 101"/>
                <a:gd name="T2" fmla="*/ 40 w 124"/>
                <a:gd name="T3" fmla="*/ 58 h 101"/>
                <a:gd name="T4" fmla="*/ 53 w 124"/>
                <a:gd name="T5" fmla="*/ 67 h 101"/>
                <a:gd name="T6" fmla="*/ 59 w 124"/>
                <a:gd name="T7" fmla="*/ 93 h 101"/>
                <a:gd name="T8" fmla="*/ 34 w 124"/>
                <a:gd name="T9" fmla="*/ 101 h 101"/>
                <a:gd name="T10" fmla="*/ 0 w 124"/>
                <a:gd name="T11" fmla="*/ 90 h 101"/>
                <a:gd name="T12" fmla="*/ 3 w 124"/>
                <a:gd name="T13" fmla="*/ 72 h 101"/>
                <a:gd name="T14" fmla="*/ 14 w 124"/>
                <a:gd name="T15" fmla="*/ 64 h 101"/>
                <a:gd name="T16" fmla="*/ 31 w 124"/>
                <a:gd name="T17" fmla="*/ 59 h 101"/>
                <a:gd name="T18" fmla="*/ 74 w 124"/>
                <a:gd name="T19" fmla="*/ 14 h 101"/>
                <a:gd name="T20" fmla="*/ 79 w 124"/>
                <a:gd name="T21" fmla="*/ 17 h 101"/>
                <a:gd name="T22" fmla="*/ 107 w 124"/>
                <a:gd name="T23" fmla="*/ 4 h 101"/>
                <a:gd name="T24" fmla="*/ 124 w 124"/>
                <a:gd name="T25" fmla="*/ 0 h 101"/>
                <a:gd name="T26" fmla="*/ 117 w 124"/>
                <a:gd name="T27" fmla="*/ 14 h 101"/>
                <a:gd name="T28" fmla="*/ 119 w 124"/>
                <a:gd name="T29" fmla="*/ 30 h 101"/>
                <a:gd name="T30" fmla="*/ 93 w 124"/>
                <a:gd name="T31" fmla="*/ 30 h 101"/>
                <a:gd name="T32" fmla="*/ 90 w 124"/>
                <a:gd name="T33" fmla="*/ 24 h 101"/>
                <a:gd name="T34" fmla="*/ 82 w 124"/>
                <a:gd name="T35" fmla="*/ 36 h 101"/>
                <a:gd name="T36" fmla="*/ 70 w 124"/>
                <a:gd name="T37" fmla="*/ 39 h 101"/>
                <a:gd name="T38" fmla="*/ 56 w 124"/>
                <a:gd name="T39" fmla="*/ 30 h 101"/>
                <a:gd name="T40" fmla="*/ 56 w 124"/>
                <a:gd name="T41" fmla="*/ 24 h 101"/>
                <a:gd name="T42" fmla="*/ 74 w 124"/>
                <a:gd name="T43" fmla="*/ 14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01"/>
                <a:gd name="T68" fmla="*/ 124 w 124"/>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01">
                  <a:moveTo>
                    <a:pt x="31" y="59"/>
                  </a:moveTo>
                  <a:lnTo>
                    <a:pt x="40" y="58"/>
                  </a:lnTo>
                  <a:lnTo>
                    <a:pt x="53" y="67"/>
                  </a:lnTo>
                  <a:lnTo>
                    <a:pt x="59" y="93"/>
                  </a:lnTo>
                  <a:lnTo>
                    <a:pt x="34" y="101"/>
                  </a:lnTo>
                  <a:lnTo>
                    <a:pt x="0" y="90"/>
                  </a:lnTo>
                  <a:lnTo>
                    <a:pt x="3" y="72"/>
                  </a:lnTo>
                  <a:lnTo>
                    <a:pt x="14" y="64"/>
                  </a:lnTo>
                  <a:lnTo>
                    <a:pt x="31" y="59"/>
                  </a:lnTo>
                  <a:close/>
                  <a:moveTo>
                    <a:pt x="74" y="14"/>
                  </a:moveTo>
                  <a:lnTo>
                    <a:pt x="79" y="17"/>
                  </a:lnTo>
                  <a:lnTo>
                    <a:pt x="107" y="4"/>
                  </a:lnTo>
                  <a:lnTo>
                    <a:pt x="124" y="0"/>
                  </a:lnTo>
                  <a:lnTo>
                    <a:pt x="117" y="14"/>
                  </a:lnTo>
                  <a:lnTo>
                    <a:pt x="119" y="30"/>
                  </a:lnTo>
                  <a:lnTo>
                    <a:pt x="93" y="30"/>
                  </a:lnTo>
                  <a:lnTo>
                    <a:pt x="90" y="24"/>
                  </a:lnTo>
                  <a:lnTo>
                    <a:pt x="82" y="36"/>
                  </a:lnTo>
                  <a:lnTo>
                    <a:pt x="70" y="39"/>
                  </a:lnTo>
                  <a:lnTo>
                    <a:pt x="56" y="30"/>
                  </a:lnTo>
                  <a:lnTo>
                    <a:pt x="56" y="24"/>
                  </a:lnTo>
                  <a:lnTo>
                    <a:pt x="74" y="14"/>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62" name="Freeform 16">
              <a:extLst>
                <a:ext uri="{FF2B5EF4-FFF2-40B4-BE49-F238E27FC236}">
                  <a16:creationId xmlns="" xmlns:a16="http://schemas.microsoft.com/office/drawing/2014/main" id="{A3CAF2FA-BB74-43F0-BBE1-2BACC838D40F}"/>
                </a:ext>
              </a:extLst>
            </p:cNvPr>
            <p:cNvSpPr>
              <a:spLocks noChangeAspect="1" noEditPoints="1"/>
            </p:cNvSpPr>
            <p:nvPr/>
          </p:nvSpPr>
          <p:spPr bwMode="gray">
            <a:xfrm>
              <a:off x="8867239" y="5803269"/>
              <a:ext cx="308571" cy="603083"/>
            </a:xfrm>
            <a:custGeom>
              <a:avLst/>
              <a:gdLst>
                <a:gd name="T0" fmla="*/ 0 w 575"/>
                <a:gd name="T1" fmla="*/ 1037 h 1037"/>
                <a:gd name="T2" fmla="*/ 318 w 575"/>
                <a:gd name="T3" fmla="*/ 0 h 1037"/>
                <a:gd name="T4" fmla="*/ 340 w 575"/>
                <a:gd name="T5" fmla="*/ 24 h 1037"/>
                <a:gd name="T6" fmla="*/ 374 w 575"/>
                <a:gd name="T7" fmla="*/ 41 h 1037"/>
                <a:gd name="T8" fmla="*/ 396 w 575"/>
                <a:gd name="T9" fmla="*/ 80 h 1037"/>
                <a:gd name="T10" fmla="*/ 410 w 575"/>
                <a:gd name="T11" fmla="*/ 114 h 1037"/>
                <a:gd name="T12" fmla="*/ 430 w 575"/>
                <a:gd name="T13" fmla="*/ 156 h 1037"/>
                <a:gd name="T14" fmla="*/ 431 w 575"/>
                <a:gd name="T15" fmla="*/ 118 h 1037"/>
                <a:gd name="T16" fmla="*/ 461 w 575"/>
                <a:gd name="T17" fmla="*/ 180 h 1037"/>
                <a:gd name="T18" fmla="*/ 557 w 575"/>
                <a:gd name="T19" fmla="*/ 175 h 1037"/>
                <a:gd name="T20" fmla="*/ 554 w 575"/>
                <a:gd name="T21" fmla="*/ 244 h 1037"/>
                <a:gd name="T22" fmla="*/ 547 w 575"/>
                <a:gd name="T23" fmla="*/ 266 h 1037"/>
                <a:gd name="T24" fmla="*/ 501 w 575"/>
                <a:gd name="T25" fmla="*/ 290 h 1037"/>
                <a:gd name="T26" fmla="*/ 493 w 575"/>
                <a:gd name="T27" fmla="*/ 346 h 1037"/>
                <a:gd name="T28" fmla="*/ 433 w 575"/>
                <a:gd name="T29" fmla="*/ 415 h 1037"/>
                <a:gd name="T30" fmla="*/ 403 w 575"/>
                <a:gd name="T31" fmla="*/ 398 h 1037"/>
                <a:gd name="T32" fmla="*/ 428 w 575"/>
                <a:gd name="T33" fmla="*/ 342 h 1037"/>
                <a:gd name="T34" fmla="*/ 393 w 575"/>
                <a:gd name="T35" fmla="*/ 308 h 1037"/>
                <a:gd name="T36" fmla="*/ 369 w 575"/>
                <a:gd name="T37" fmla="*/ 265 h 1037"/>
                <a:gd name="T38" fmla="*/ 410 w 575"/>
                <a:gd name="T39" fmla="*/ 208 h 1037"/>
                <a:gd name="T40" fmla="*/ 405 w 575"/>
                <a:gd name="T41" fmla="*/ 143 h 1037"/>
                <a:gd name="T42" fmla="*/ 379 w 575"/>
                <a:gd name="T43" fmla="*/ 115 h 1037"/>
                <a:gd name="T44" fmla="*/ 383 w 575"/>
                <a:gd name="T45" fmla="*/ 109 h 1037"/>
                <a:gd name="T46" fmla="*/ 374 w 575"/>
                <a:gd name="T47" fmla="*/ 109 h 1037"/>
                <a:gd name="T48" fmla="*/ 349 w 575"/>
                <a:gd name="T49" fmla="*/ 50 h 1037"/>
                <a:gd name="T50" fmla="*/ 329 w 575"/>
                <a:gd name="T51" fmla="*/ 30 h 1037"/>
                <a:gd name="T52" fmla="*/ 284 w 575"/>
                <a:gd name="T53" fmla="*/ 383 h 1037"/>
                <a:gd name="T54" fmla="*/ 309 w 575"/>
                <a:gd name="T55" fmla="*/ 366 h 1037"/>
                <a:gd name="T56" fmla="*/ 334 w 575"/>
                <a:gd name="T57" fmla="*/ 401 h 1037"/>
                <a:gd name="T58" fmla="*/ 362 w 575"/>
                <a:gd name="T59" fmla="*/ 384 h 1037"/>
                <a:gd name="T60" fmla="*/ 373 w 575"/>
                <a:gd name="T61" fmla="*/ 383 h 1037"/>
                <a:gd name="T62" fmla="*/ 379 w 575"/>
                <a:gd name="T63" fmla="*/ 403 h 1037"/>
                <a:gd name="T64" fmla="*/ 340 w 575"/>
                <a:gd name="T65" fmla="*/ 496 h 1037"/>
                <a:gd name="T66" fmla="*/ 326 w 575"/>
                <a:gd name="T67" fmla="*/ 553 h 1037"/>
                <a:gd name="T68" fmla="*/ 295 w 575"/>
                <a:gd name="T69" fmla="*/ 562 h 1037"/>
                <a:gd name="T70" fmla="*/ 255 w 575"/>
                <a:gd name="T71" fmla="*/ 570 h 1037"/>
                <a:gd name="T72" fmla="*/ 218 w 575"/>
                <a:gd name="T73" fmla="*/ 698 h 1037"/>
                <a:gd name="T74" fmla="*/ 170 w 575"/>
                <a:gd name="T75" fmla="*/ 735 h 1037"/>
                <a:gd name="T76" fmla="*/ 111 w 575"/>
                <a:gd name="T77" fmla="*/ 737 h 1037"/>
                <a:gd name="T78" fmla="*/ 78 w 575"/>
                <a:gd name="T79" fmla="*/ 709 h 1037"/>
                <a:gd name="T80" fmla="*/ 44 w 575"/>
                <a:gd name="T81" fmla="*/ 692 h 1037"/>
                <a:gd name="T82" fmla="*/ 27 w 575"/>
                <a:gd name="T83" fmla="*/ 696 h 1037"/>
                <a:gd name="T84" fmla="*/ 40 w 575"/>
                <a:gd name="T85" fmla="*/ 675 h 1037"/>
                <a:gd name="T86" fmla="*/ 46 w 575"/>
                <a:gd name="T87" fmla="*/ 657 h 1037"/>
                <a:gd name="T88" fmla="*/ 51 w 575"/>
                <a:gd name="T89" fmla="*/ 646 h 1037"/>
                <a:gd name="T90" fmla="*/ 69 w 575"/>
                <a:gd name="T91" fmla="*/ 633 h 1037"/>
                <a:gd name="T92" fmla="*/ 102 w 575"/>
                <a:gd name="T93" fmla="*/ 573 h 1037"/>
                <a:gd name="T94" fmla="*/ 241 w 575"/>
                <a:gd name="T95" fmla="*/ 476 h 1037"/>
                <a:gd name="T96" fmla="*/ 284 w 575"/>
                <a:gd name="T97" fmla="*/ 383 h 1037"/>
                <a:gd name="T98" fmla="*/ 93 w 575"/>
                <a:gd name="T99" fmla="*/ 760 h 1037"/>
                <a:gd name="T100" fmla="*/ 83 w 575"/>
                <a:gd name="T101" fmla="*/ 745 h 10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5"/>
                <a:gd name="T154" fmla="*/ 0 h 1037"/>
                <a:gd name="T155" fmla="*/ 575 w 575"/>
                <a:gd name="T156" fmla="*/ 1037 h 10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5" h="1037">
                  <a:moveTo>
                    <a:pt x="12" y="1014"/>
                  </a:moveTo>
                  <a:lnTo>
                    <a:pt x="15" y="1034"/>
                  </a:lnTo>
                  <a:lnTo>
                    <a:pt x="0" y="1037"/>
                  </a:lnTo>
                  <a:lnTo>
                    <a:pt x="1" y="1026"/>
                  </a:lnTo>
                  <a:lnTo>
                    <a:pt x="12" y="1014"/>
                  </a:lnTo>
                  <a:close/>
                  <a:moveTo>
                    <a:pt x="318" y="0"/>
                  </a:moveTo>
                  <a:lnTo>
                    <a:pt x="323" y="0"/>
                  </a:lnTo>
                  <a:lnTo>
                    <a:pt x="332" y="30"/>
                  </a:lnTo>
                  <a:lnTo>
                    <a:pt x="340" y="24"/>
                  </a:lnTo>
                  <a:lnTo>
                    <a:pt x="340" y="30"/>
                  </a:lnTo>
                  <a:lnTo>
                    <a:pt x="366" y="34"/>
                  </a:lnTo>
                  <a:lnTo>
                    <a:pt x="374" y="41"/>
                  </a:lnTo>
                  <a:lnTo>
                    <a:pt x="368" y="42"/>
                  </a:lnTo>
                  <a:lnTo>
                    <a:pt x="383" y="50"/>
                  </a:lnTo>
                  <a:lnTo>
                    <a:pt x="396" y="80"/>
                  </a:lnTo>
                  <a:lnTo>
                    <a:pt x="383" y="75"/>
                  </a:lnTo>
                  <a:lnTo>
                    <a:pt x="385" y="81"/>
                  </a:lnTo>
                  <a:lnTo>
                    <a:pt x="410" y="114"/>
                  </a:lnTo>
                  <a:lnTo>
                    <a:pt x="403" y="139"/>
                  </a:lnTo>
                  <a:lnTo>
                    <a:pt x="427" y="143"/>
                  </a:lnTo>
                  <a:lnTo>
                    <a:pt x="430" y="156"/>
                  </a:lnTo>
                  <a:lnTo>
                    <a:pt x="436" y="158"/>
                  </a:lnTo>
                  <a:lnTo>
                    <a:pt x="437" y="130"/>
                  </a:lnTo>
                  <a:lnTo>
                    <a:pt x="431" y="118"/>
                  </a:lnTo>
                  <a:lnTo>
                    <a:pt x="436" y="118"/>
                  </a:lnTo>
                  <a:lnTo>
                    <a:pt x="450" y="127"/>
                  </a:lnTo>
                  <a:lnTo>
                    <a:pt x="461" y="180"/>
                  </a:lnTo>
                  <a:lnTo>
                    <a:pt x="513" y="202"/>
                  </a:lnTo>
                  <a:lnTo>
                    <a:pt x="521" y="203"/>
                  </a:lnTo>
                  <a:lnTo>
                    <a:pt x="557" y="175"/>
                  </a:lnTo>
                  <a:lnTo>
                    <a:pt x="575" y="183"/>
                  </a:lnTo>
                  <a:lnTo>
                    <a:pt x="567" y="236"/>
                  </a:lnTo>
                  <a:lnTo>
                    <a:pt x="554" y="244"/>
                  </a:lnTo>
                  <a:lnTo>
                    <a:pt x="554" y="270"/>
                  </a:lnTo>
                  <a:lnTo>
                    <a:pt x="549" y="276"/>
                  </a:lnTo>
                  <a:lnTo>
                    <a:pt x="547" y="266"/>
                  </a:lnTo>
                  <a:lnTo>
                    <a:pt x="537" y="265"/>
                  </a:lnTo>
                  <a:lnTo>
                    <a:pt x="515" y="271"/>
                  </a:lnTo>
                  <a:lnTo>
                    <a:pt x="501" y="290"/>
                  </a:lnTo>
                  <a:lnTo>
                    <a:pt x="510" y="304"/>
                  </a:lnTo>
                  <a:lnTo>
                    <a:pt x="510" y="310"/>
                  </a:lnTo>
                  <a:lnTo>
                    <a:pt x="493" y="346"/>
                  </a:lnTo>
                  <a:lnTo>
                    <a:pt x="456" y="403"/>
                  </a:lnTo>
                  <a:lnTo>
                    <a:pt x="440" y="413"/>
                  </a:lnTo>
                  <a:lnTo>
                    <a:pt x="433" y="415"/>
                  </a:lnTo>
                  <a:lnTo>
                    <a:pt x="423" y="405"/>
                  </a:lnTo>
                  <a:lnTo>
                    <a:pt x="406" y="405"/>
                  </a:lnTo>
                  <a:lnTo>
                    <a:pt x="403" y="398"/>
                  </a:lnTo>
                  <a:lnTo>
                    <a:pt x="403" y="390"/>
                  </a:lnTo>
                  <a:lnTo>
                    <a:pt x="423" y="361"/>
                  </a:lnTo>
                  <a:lnTo>
                    <a:pt x="428" y="342"/>
                  </a:lnTo>
                  <a:lnTo>
                    <a:pt x="425" y="329"/>
                  </a:lnTo>
                  <a:lnTo>
                    <a:pt x="413" y="315"/>
                  </a:lnTo>
                  <a:lnTo>
                    <a:pt x="393" y="308"/>
                  </a:lnTo>
                  <a:lnTo>
                    <a:pt x="360" y="283"/>
                  </a:lnTo>
                  <a:lnTo>
                    <a:pt x="360" y="273"/>
                  </a:lnTo>
                  <a:lnTo>
                    <a:pt x="369" y="265"/>
                  </a:lnTo>
                  <a:lnTo>
                    <a:pt x="396" y="249"/>
                  </a:lnTo>
                  <a:lnTo>
                    <a:pt x="403" y="211"/>
                  </a:lnTo>
                  <a:lnTo>
                    <a:pt x="410" y="208"/>
                  </a:lnTo>
                  <a:lnTo>
                    <a:pt x="410" y="164"/>
                  </a:lnTo>
                  <a:lnTo>
                    <a:pt x="397" y="154"/>
                  </a:lnTo>
                  <a:lnTo>
                    <a:pt x="405" y="143"/>
                  </a:lnTo>
                  <a:lnTo>
                    <a:pt x="393" y="144"/>
                  </a:lnTo>
                  <a:lnTo>
                    <a:pt x="385" y="127"/>
                  </a:lnTo>
                  <a:lnTo>
                    <a:pt x="379" y="115"/>
                  </a:lnTo>
                  <a:lnTo>
                    <a:pt x="385" y="124"/>
                  </a:lnTo>
                  <a:lnTo>
                    <a:pt x="390" y="112"/>
                  </a:lnTo>
                  <a:lnTo>
                    <a:pt x="383" y="109"/>
                  </a:lnTo>
                  <a:lnTo>
                    <a:pt x="385" y="97"/>
                  </a:lnTo>
                  <a:lnTo>
                    <a:pt x="373" y="97"/>
                  </a:lnTo>
                  <a:lnTo>
                    <a:pt x="374" y="109"/>
                  </a:lnTo>
                  <a:lnTo>
                    <a:pt x="348" y="72"/>
                  </a:lnTo>
                  <a:lnTo>
                    <a:pt x="342" y="61"/>
                  </a:lnTo>
                  <a:lnTo>
                    <a:pt x="349" y="50"/>
                  </a:lnTo>
                  <a:lnTo>
                    <a:pt x="339" y="58"/>
                  </a:lnTo>
                  <a:lnTo>
                    <a:pt x="334" y="50"/>
                  </a:lnTo>
                  <a:lnTo>
                    <a:pt x="329" y="30"/>
                  </a:lnTo>
                  <a:lnTo>
                    <a:pt x="312" y="2"/>
                  </a:lnTo>
                  <a:lnTo>
                    <a:pt x="318" y="0"/>
                  </a:lnTo>
                  <a:close/>
                  <a:moveTo>
                    <a:pt x="284" y="383"/>
                  </a:moveTo>
                  <a:lnTo>
                    <a:pt x="286" y="373"/>
                  </a:lnTo>
                  <a:lnTo>
                    <a:pt x="308" y="355"/>
                  </a:lnTo>
                  <a:lnTo>
                    <a:pt x="309" y="366"/>
                  </a:lnTo>
                  <a:lnTo>
                    <a:pt x="323" y="373"/>
                  </a:lnTo>
                  <a:lnTo>
                    <a:pt x="326" y="392"/>
                  </a:lnTo>
                  <a:lnTo>
                    <a:pt x="334" y="401"/>
                  </a:lnTo>
                  <a:lnTo>
                    <a:pt x="362" y="380"/>
                  </a:lnTo>
                  <a:lnTo>
                    <a:pt x="368" y="380"/>
                  </a:lnTo>
                  <a:lnTo>
                    <a:pt x="362" y="384"/>
                  </a:lnTo>
                  <a:lnTo>
                    <a:pt x="362" y="400"/>
                  </a:lnTo>
                  <a:lnTo>
                    <a:pt x="371" y="395"/>
                  </a:lnTo>
                  <a:lnTo>
                    <a:pt x="373" y="383"/>
                  </a:lnTo>
                  <a:lnTo>
                    <a:pt x="382" y="388"/>
                  </a:lnTo>
                  <a:lnTo>
                    <a:pt x="374" y="398"/>
                  </a:lnTo>
                  <a:lnTo>
                    <a:pt x="379" y="403"/>
                  </a:lnTo>
                  <a:lnTo>
                    <a:pt x="376" y="412"/>
                  </a:lnTo>
                  <a:lnTo>
                    <a:pt x="379" y="434"/>
                  </a:lnTo>
                  <a:lnTo>
                    <a:pt x="340" y="496"/>
                  </a:lnTo>
                  <a:lnTo>
                    <a:pt x="317" y="514"/>
                  </a:lnTo>
                  <a:lnTo>
                    <a:pt x="314" y="545"/>
                  </a:lnTo>
                  <a:lnTo>
                    <a:pt x="326" y="553"/>
                  </a:lnTo>
                  <a:lnTo>
                    <a:pt x="329" y="562"/>
                  </a:lnTo>
                  <a:lnTo>
                    <a:pt x="300" y="553"/>
                  </a:lnTo>
                  <a:lnTo>
                    <a:pt x="295" y="562"/>
                  </a:lnTo>
                  <a:lnTo>
                    <a:pt x="288" y="559"/>
                  </a:lnTo>
                  <a:lnTo>
                    <a:pt x="266" y="576"/>
                  </a:lnTo>
                  <a:lnTo>
                    <a:pt x="255" y="570"/>
                  </a:lnTo>
                  <a:lnTo>
                    <a:pt x="241" y="637"/>
                  </a:lnTo>
                  <a:lnTo>
                    <a:pt x="221" y="683"/>
                  </a:lnTo>
                  <a:lnTo>
                    <a:pt x="218" y="698"/>
                  </a:lnTo>
                  <a:lnTo>
                    <a:pt x="205" y="703"/>
                  </a:lnTo>
                  <a:lnTo>
                    <a:pt x="182" y="721"/>
                  </a:lnTo>
                  <a:lnTo>
                    <a:pt x="170" y="735"/>
                  </a:lnTo>
                  <a:lnTo>
                    <a:pt x="140" y="743"/>
                  </a:lnTo>
                  <a:lnTo>
                    <a:pt x="134" y="734"/>
                  </a:lnTo>
                  <a:lnTo>
                    <a:pt x="111" y="737"/>
                  </a:lnTo>
                  <a:lnTo>
                    <a:pt x="110" y="726"/>
                  </a:lnTo>
                  <a:lnTo>
                    <a:pt x="86" y="723"/>
                  </a:lnTo>
                  <a:lnTo>
                    <a:pt x="78" y="709"/>
                  </a:lnTo>
                  <a:lnTo>
                    <a:pt x="57" y="715"/>
                  </a:lnTo>
                  <a:lnTo>
                    <a:pt x="35" y="709"/>
                  </a:lnTo>
                  <a:lnTo>
                    <a:pt x="44" y="692"/>
                  </a:lnTo>
                  <a:lnTo>
                    <a:pt x="32" y="703"/>
                  </a:lnTo>
                  <a:lnTo>
                    <a:pt x="35" y="691"/>
                  </a:lnTo>
                  <a:lnTo>
                    <a:pt x="27" y="696"/>
                  </a:lnTo>
                  <a:lnTo>
                    <a:pt x="26" y="691"/>
                  </a:lnTo>
                  <a:lnTo>
                    <a:pt x="44" y="680"/>
                  </a:lnTo>
                  <a:lnTo>
                    <a:pt x="40" y="675"/>
                  </a:lnTo>
                  <a:lnTo>
                    <a:pt x="48" y="667"/>
                  </a:lnTo>
                  <a:lnTo>
                    <a:pt x="37" y="661"/>
                  </a:lnTo>
                  <a:lnTo>
                    <a:pt x="46" y="657"/>
                  </a:lnTo>
                  <a:lnTo>
                    <a:pt x="43" y="652"/>
                  </a:lnTo>
                  <a:lnTo>
                    <a:pt x="57" y="652"/>
                  </a:lnTo>
                  <a:lnTo>
                    <a:pt x="51" y="646"/>
                  </a:lnTo>
                  <a:lnTo>
                    <a:pt x="54" y="630"/>
                  </a:lnTo>
                  <a:lnTo>
                    <a:pt x="63" y="624"/>
                  </a:lnTo>
                  <a:lnTo>
                    <a:pt x="69" y="633"/>
                  </a:lnTo>
                  <a:lnTo>
                    <a:pt x="71" y="620"/>
                  </a:lnTo>
                  <a:lnTo>
                    <a:pt x="88" y="603"/>
                  </a:lnTo>
                  <a:lnTo>
                    <a:pt x="102" y="573"/>
                  </a:lnTo>
                  <a:lnTo>
                    <a:pt x="144" y="559"/>
                  </a:lnTo>
                  <a:lnTo>
                    <a:pt x="229" y="493"/>
                  </a:lnTo>
                  <a:lnTo>
                    <a:pt x="241" y="476"/>
                  </a:lnTo>
                  <a:lnTo>
                    <a:pt x="252" y="432"/>
                  </a:lnTo>
                  <a:lnTo>
                    <a:pt x="276" y="415"/>
                  </a:lnTo>
                  <a:lnTo>
                    <a:pt x="284" y="383"/>
                  </a:lnTo>
                  <a:close/>
                  <a:moveTo>
                    <a:pt x="91" y="746"/>
                  </a:moveTo>
                  <a:lnTo>
                    <a:pt x="99" y="755"/>
                  </a:lnTo>
                  <a:lnTo>
                    <a:pt x="93" y="760"/>
                  </a:lnTo>
                  <a:lnTo>
                    <a:pt x="102" y="769"/>
                  </a:lnTo>
                  <a:lnTo>
                    <a:pt x="73" y="782"/>
                  </a:lnTo>
                  <a:lnTo>
                    <a:pt x="83" y="745"/>
                  </a:lnTo>
                  <a:lnTo>
                    <a:pt x="91" y="746"/>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63" name="Freeform 17">
              <a:extLst>
                <a:ext uri="{FF2B5EF4-FFF2-40B4-BE49-F238E27FC236}">
                  <a16:creationId xmlns="" xmlns:a16="http://schemas.microsoft.com/office/drawing/2014/main" id="{51D81422-5A88-4017-8AB8-56BB0ADCAC0D}"/>
                </a:ext>
              </a:extLst>
            </p:cNvPr>
            <p:cNvSpPr>
              <a:spLocks noChangeAspect="1" noEditPoints="1"/>
            </p:cNvSpPr>
            <p:nvPr/>
          </p:nvSpPr>
          <p:spPr bwMode="gray">
            <a:xfrm>
              <a:off x="7077172" y="4631237"/>
              <a:ext cx="1179935" cy="485502"/>
            </a:xfrm>
            <a:custGeom>
              <a:avLst/>
              <a:gdLst>
                <a:gd name="T0" fmla="*/ 391 w 2198"/>
                <a:gd name="T1" fmla="*/ 257 h 836"/>
                <a:gd name="T2" fmla="*/ 367 w 2198"/>
                <a:gd name="T3" fmla="*/ 249 h 836"/>
                <a:gd name="T4" fmla="*/ 1516 w 2198"/>
                <a:gd name="T5" fmla="*/ 508 h 836"/>
                <a:gd name="T6" fmla="*/ 1456 w 2198"/>
                <a:gd name="T7" fmla="*/ 417 h 836"/>
                <a:gd name="T8" fmla="*/ 1360 w 2198"/>
                <a:gd name="T9" fmla="*/ 386 h 836"/>
                <a:gd name="T10" fmla="*/ 1573 w 2198"/>
                <a:gd name="T11" fmla="*/ 398 h 836"/>
                <a:gd name="T12" fmla="*/ 1580 w 2198"/>
                <a:gd name="T13" fmla="*/ 232 h 836"/>
                <a:gd name="T14" fmla="*/ 1612 w 2198"/>
                <a:gd name="T15" fmla="*/ 308 h 836"/>
                <a:gd name="T16" fmla="*/ 1609 w 2198"/>
                <a:gd name="T17" fmla="*/ 212 h 836"/>
                <a:gd name="T18" fmla="*/ 1668 w 2198"/>
                <a:gd name="T19" fmla="*/ 698 h 836"/>
                <a:gd name="T20" fmla="*/ 1881 w 2198"/>
                <a:gd name="T21" fmla="*/ 635 h 836"/>
                <a:gd name="T22" fmla="*/ 1878 w 2198"/>
                <a:gd name="T23" fmla="*/ 618 h 836"/>
                <a:gd name="T24" fmla="*/ 1669 w 2198"/>
                <a:gd name="T25" fmla="*/ 472 h 836"/>
                <a:gd name="T26" fmla="*/ 1665 w 2198"/>
                <a:gd name="T27" fmla="*/ 418 h 836"/>
                <a:gd name="T28" fmla="*/ 1934 w 2198"/>
                <a:gd name="T29" fmla="*/ 409 h 836"/>
                <a:gd name="T30" fmla="*/ 2191 w 2198"/>
                <a:gd name="T31" fmla="*/ 625 h 836"/>
                <a:gd name="T32" fmla="*/ 2037 w 2198"/>
                <a:gd name="T33" fmla="*/ 720 h 836"/>
                <a:gd name="T34" fmla="*/ 2064 w 2198"/>
                <a:gd name="T35" fmla="*/ 599 h 836"/>
                <a:gd name="T36" fmla="*/ 1836 w 2198"/>
                <a:gd name="T37" fmla="*/ 515 h 836"/>
                <a:gd name="T38" fmla="*/ 1850 w 2198"/>
                <a:gd name="T39" fmla="*/ 447 h 836"/>
                <a:gd name="T40" fmla="*/ 1785 w 2198"/>
                <a:gd name="T41" fmla="*/ 350 h 836"/>
                <a:gd name="T42" fmla="*/ 1934 w 2198"/>
                <a:gd name="T43" fmla="*/ 488 h 836"/>
                <a:gd name="T44" fmla="*/ 1353 w 2198"/>
                <a:gd name="T45" fmla="*/ 518 h 836"/>
                <a:gd name="T46" fmla="*/ 1343 w 2198"/>
                <a:gd name="T47" fmla="*/ 562 h 836"/>
                <a:gd name="T48" fmla="*/ 1280 w 2198"/>
                <a:gd name="T49" fmla="*/ 274 h 836"/>
                <a:gd name="T50" fmla="*/ 1369 w 2198"/>
                <a:gd name="T51" fmla="*/ 320 h 836"/>
                <a:gd name="T52" fmla="*/ 1282 w 2198"/>
                <a:gd name="T53" fmla="*/ 378 h 836"/>
                <a:gd name="T54" fmla="*/ 1346 w 2198"/>
                <a:gd name="T55" fmla="*/ 378 h 836"/>
                <a:gd name="T56" fmla="*/ 1344 w 2198"/>
                <a:gd name="T57" fmla="*/ 534 h 836"/>
                <a:gd name="T58" fmla="*/ 1231 w 2198"/>
                <a:gd name="T59" fmla="*/ 467 h 836"/>
                <a:gd name="T60" fmla="*/ 1165 w 2198"/>
                <a:gd name="T61" fmla="*/ 483 h 836"/>
                <a:gd name="T62" fmla="*/ 1265 w 2198"/>
                <a:gd name="T63" fmla="*/ 273 h 836"/>
                <a:gd name="T64" fmla="*/ 1123 w 2198"/>
                <a:gd name="T65" fmla="*/ 229 h 836"/>
                <a:gd name="T66" fmla="*/ 1044 w 2198"/>
                <a:gd name="T67" fmla="*/ 415 h 836"/>
                <a:gd name="T68" fmla="*/ 927 w 2198"/>
                <a:gd name="T69" fmla="*/ 491 h 836"/>
                <a:gd name="T70" fmla="*/ 786 w 2198"/>
                <a:gd name="T71" fmla="*/ 472 h 836"/>
                <a:gd name="T72" fmla="*/ 716 w 2198"/>
                <a:gd name="T73" fmla="*/ 260 h 836"/>
                <a:gd name="T74" fmla="*/ 910 w 2198"/>
                <a:gd name="T75" fmla="*/ 277 h 836"/>
                <a:gd name="T76" fmla="*/ 670 w 2198"/>
                <a:gd name="T77" fmla="*/ 477 h 836"/>
                <a:gd name="T78" fmla="*/ 605 w 2198"/>
                <a:gd name="T79" fmla="*/ 472 h 836"/>
                <a:gd name="T80" fmla="*/ 1010 w 2198"/>
                <a:gd name="T81" fmla="*/ 650 h 836"/>
                <a:gd name="T82" fmla="*/ 986 w 2198"/>
                <a:gd name="T83" fmla="*/ 704 h 836"/>
                <a:gd name="T84" fmla="*/ 1114 w 2198"/>
                <a:gd name="T85" fmla="*/ 708 h 836"/>
                <a:gd name="T86" fmla="*/ 1078 w 2198"/>
                <a:gd name="T87" fmla="*/ 750 h 836"/>
                <a:gd name="T88" fmla="*/ 1214 w 2198"/>
                <a:gd name="T89" fmla="*/ 760 h 836"/>
                <a:gd name="T90" fmla="*/ 1241 w 2198"/>
                <a:gd name="T91" fmla="*/ 738 h 836"/>
                <a:gd name="T92" fmla="*/ 1399 w 2198"/>
                <a:gd name="T93" fmla="*/ 723 h 836"/>
                <a:gd name="T94" fmla="*/ 1348 w 2198"/>
                <a:gd name="T95" fmla="*/ 834 h 836"/>
                <a:gd name="T96" fmla="*/ 1383 w 2198"/>
                <a:gd name="T97" fmla="*/ 799 h 836"/>
                <a:gd name="T98" fmla="*/ 1482 w 2198"/>
                <a:gd name="T99" fmla="*/ 698 h 836"/>
                <a:gd name="T100" fmla="*/ 198 w 2198"/>
                <a:gd name="T101" fmla="*/ 107 h 836"/>
                <a:gd name="T102" fmla="*/ 388 w 2198"/>
                <a:gd name="T103" fmla="*/ 266 h 836"/>
                <a:gd name="T104" fmla="*/ 457 w 2198"/>
                <a:gd name="T105" fmla="*/ 342 h 836"/>
                <a:gd name="T106" fmla="*/ 572 w 2198"/>
                <a:gd name="T107" fmla="*/ 469 h 836"/>
                <a:gd name="T108" fmla="*/ 470 w 2198"/>
                <a:gd name="T109" fmla="*/ 560 h 836"/>
                <a:gd name="T110" fmla="*/ 193 w 2198"/>
                <a:gd name="T111" fmla="*/ 227 h 836"/>
                <a:gd name="T112" fmla="*/ 792 w 2198"/>
                <a:gd name="T113" fmla="*/ 709 h 836"/>
                <a:gd name="T114" fmla="*/ 571 w 2198"/>
                <a:gd name="T115" fmla="*/ 608 h 836"/>
                <a:gd name="T116" fmla="*/ 800 w 2198"/>
                <a:gd name="T117" fmla="*/ 627 h 836"/>
                <a:gd name="T118" fmla="*/ 953 w 2198"/>
                <a:gd name="T119" fmla="*/ 729 h 836"/>
                <a:gd name="T120" fmla="*/ 200 w 2198"/>
                <a:gd name="T121" fmla="*/ 305 h 836"/>
                <a:gd name="T122" fmla="*/ 464 w 2198"/>
                <a:gd name="T123" fmla="*/ 266 h 8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98"/>
                <a:gd name="T187" fmla="*/ 0 h 836"/>
                <a:gd name="T188" fmla="*/ 2198 w 2198"/>
                <a:gd name="T189" fmla="*/ 836 h 8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98" h="836">
                  <a:moveTo>
                    <a:pt x="882" y="652"/>
                  </a:moveTo>
                  <a:lnTo>
                    <a:pt x="935" y="649"/>
                  </a:lnTo>
                  <a:lnTo>
                    <a:pt x="939" y="657"/>
                  </a:lnTo>
                  <a:lnTo>
                    <a:pt x="914" y="666"/>
                  </a:lnTo>
                  <a:lnTo>
                    <a:pt x="889" y="662"/>
                  </a:lnTo>
                  <a:lnTo>
                    <a:pt x="882" y="652"/>
                  </a:lnTo>
                  <a:close/>
                  <a:moveTo>
                    <a:pt x="506" y="279"/>
                  </a:moveTo>
                  <a:lnTo>
                    <a:pt x="511" y="288"/>
                  </a:lnTo>
                  <a:lnTo>
                    <a:pt x="504" y="293"/>
                  </a:lnTo>
                  <a:lnTo>
                    <a:pt x="495" y="279"/>
                  </a:lnTo>
                  <a:lnTo>
                    <a:pt x="506" y="279"/>
                  </a:lnTo>
                  <a:close/>
                  <a:moveTo>
                    <a:pt x="391" y="257"/>
                  </a:moveTo>
                  <a:lnTo>
                    <a:pt x="408" y="259"/>
                  </a:lnTo>
                  <a:lnTo>
                    <a:pt x="412" y="271"/>
                  </a:lnTo>
                  <a:lnTo>
                    <a:pt x="391" y="257"/>
                  </a:lnTo>
                  <a:close/>
                  <a:moveTo>
                    <a:pt x="496" y="356"/>
                  </a:moveTo>
                  <a:lnTo>
                    <a:pt x="501" y="349"/>
                  </a:lnTo>
                  <a:lnTo>
                    <a:pt x="504" y="350"/>
                  </a:lnTo>
                  <a:lnTo>
                    <a:pt x="508" y="356"/>
                  </a:lnTo>
                  <a:lnTo>
                    <a:pt x="506" y="361"/>
                  </a:lnTo>
                  <a:lnTo>
                    <a:pt x="498" y="359"/>
                  </a:lnTo>
                  <a:lnTo>
                    <a:pt x="496" y="356"/>
                  </a:lnTo>
                  <a:close/>
                  <a:moveTo>
                    <a:pt x="374" y="252"/>
                  </a:moveTo>
                  <a:lnTo>
                    <a:pt x="367" y="249"/>
                  </a:lnTo>
                  <a:lnTo>
                    <a:pt x="362" y="239"/>
                  </a:lnTo>
                  <a:lnTo>
                    <a:pt x="374" y="235"/>
                  </a:lnTo>
                  <a:lnTo>
                    <a:pt x="379" y="240"/>
                  </a:lnTo>
                  <a:lnTo>
                    <a:pt x="374" y="252"/>
                  </a:lnTo>
                  <a:close/>
                  <a:moveTo>
                    <a:pt x="1493" y="474"/>
                  </a:moveTo>
                  <a:lnTo>
                    <a:pt x="1497" y="480"/>
                  </a:lnTo>
                  <a:lnTo>
                    <a:pt x="1524" y="472"/>
                  </a:lnTo>
                  <a:lnTo>
                    <a:pt x="1544" y="486"/>
                  </a:lnTo>
                  <a:lnTo>
                    <a:pt x="1547" y="497"/>
                  </a:lnTo>
                  <a:lnTo>
                    <a:pt x="1544" y="503"/>
                  </a:lnTo>
                  <a:lnTo>
                    <a:pt x="1527" y="509"/>
                  </a:lnTo>
                  <a:lnTo>
                    <a:pt x="1516" y="508"/>
                  </a:lnTo>
                  <a:lnTo>
                    <a:pt x="1501" y="497"/>
                  </a:lnTo>
                  <a:lnTo>
                    <a:pt x="1493" y="474"/>
                  </a:lnTo>
                  <a:close/>
                  <a:moveTo>
                    <a:pt x="1487" y="426"/>
                  </a:moveTo>
                  <a:lnTo>
                    <a:pt x="1488" y="423"/>
                  </a:lnTo>
                  <a:lnTo>
                    <a:pt x="1492" y="446"/>
                  </a:lnTo>
                  <a:lnTo>
                    <a:pt x="1487" y="426"/>
                  </a:lnTo>
                  <a:close/>
                  <a:moveTo>
                    <a:pt x="1463" y="417"/>
                  </a:moveTo>
                  <a:lnTo>
                    <a:pt x="1504" y="415"/>
                  </a:lnTo>
                  <a:lnTo>
                    <a:pt x="1470" y="423"/>
                  </a:lnTo>
                  <a:lnTo>
                    <a:pt x="1463" y="417"/>
                  </a:lnTo>
                  <a:close/>
                  <a:moveTo>
                    <a:pt x="1417" y="410"/>
                  </a:moveTo>
                  <a:lnTo>
                    <a:pt x="1456" y="417"/>
                  </a:lnTo>
                  <a:lnTo>
                    <a:pt x="1426" y="427"/>
                  </a:lnTo>
                  <a:lnTo>
                    <a:pt x="1420" y="426"/>
                  </a:lnTo>
                  <a:lnTo>
                    <a:pt x="1417" y="410"/>
                  </a:lnTo>
                  <a:close/>
                  <a:moveTo>
                    <a:pt x="1361" y="396"/>
                  </a:moveTo>
                  <a:lnTo>
                    <a:pt x="1369" y="392"/>
                  </a:lnTo>
                  <a:lnTo>
                    <a:pt x="1377" y="393"/>
                  </a:lnTo>
                  <a:lnTo>
                    <a:pt x="1374" y="404"/>
                  </a:lnTo>
                  <a:lnTo>
                    <a:pt x="1366" y="401"/>
                  </a:lnTo>
                  <a:lnTo>
                    <a:pt x="1365" y="407"/>
                  </a:lnTo>
                  <a:lnTo>
                    <a:pt x="1361" y="396"/>
                  </a:lnTo>
                  <a:close/>
                  <a:moveTo>
                    <a:pt x="1355" y="386"/>
                  </a:moveTo>
                  <a:lnTo>
                    <a:pt x="1360" y="386"/>
                  </a:lnTo>
                  <a:lnTo>
                    <a:pt x="1360" y="393"/>
                  </a:lnTo>
                  <a:lnTo>
                    <a:pt x="1353" y="404"/>
                  </a:lnTo>
                  <a:lnTo>
                    <a:pt x="1346" y="404"/>
                  </a:lnTo>
                  <a:lnTo>
                    <a:pt x="1346" y="393"/>
                  </a:lnTo>
                  <a:lnTo>
                    <a:pt x="1355" y="386"/>
                  </a:lnTo>
                  <a:close/>
                  <a:moveTo>
                    <a:pt x="1584" y="508"/>
                  </a:moveTo>
                  <a:lnTo>
                    <a:pt x="1584" y="500"/>
                  </a:lnTo>
                  <a:lnTo>
                    <a:pt x="1597" y="494"/>
                  </a:lnTo>
                  <a:lnTo>
                    <a:pt x="1593" y="505"/>
                  </a:lnTo>
                  <a:lnTo>
                    <a:pt x="1584" y="508"/>
                  </a:lnTo>
                  <a:close/>
                  <a:moveTo>
                    <a:pt x="1555" y="400"/>
                  </a:moveTo>
                  <a:lnTo>
                    <a:pt x="1573" y="398"/>
                  </a:lnTo>
                  <a:lnTo>
                    <a:pt x="1590" y="407"/>
                  </a:lnTo>
                  <a:lnTo>
                    <a:pt x="1589" y="412"/>
                  </a:lnTo>
                  <a:lnTo>
                    <a:pt x="1561" y="413"/>
                  </a:lnTo>
                  <a:lnTo>
                    <a:pt x="1556" y="410"/>
                  </a:lnTo>
                  <a:lnTo>
                    <a:pt x="1555" y="400"/>
                  </a:lnTo>
                  <a:close/>
                  <a:moveTo>
                    <a:pt x="1553" y="350"/>
                  </a:moveTo>
                  <a:lnTo>
                    <a:pt x="1559" y="350"/>
                  </a:lnTo>
                  <a:lnTo>
                    <a:pt x="1575" y="369"/>
                  </a:lnTo>
                  <a:lnTo>
                    <a:pt x="1573" y="373"/>
                  </a:lnTo>
                  <a:lnTo>
                    <a:pt x="1559" y="371"/>
                  </a:lnTo>
                  <a:lnTo>
                    <a:pt x="1553" y="350"/>
                  </a:lnTo>
                  <a:close/>
                  <a:moveTo>
                    <a:pt x="1580" y="232"/>
                  </a:moveTo>
                  <a:lnTo>
                    <a:pt x="1583" y="237"/>
                  </a:lnTo>
                  <a:lnTo>
                    <a:pt x="1576" y="249"/>
                  </a:lnTo>
                  <a:lnTo>
                    <a:pt x="1583" y="260"/>
                  </a:lnTo>
                  <a:lnTo>
                    <a:pt x="1583" y="276"/>
                  </a:lnTo>
                  <a:lnTo>
                    <a:pt x="1566" y="293"/>
                  </a:lnTo>
                  <a:lnTo>
                    <a:pt x="1573" y="294"/>
                  </a:lnTo>
                  <a:lnTo>
                    <a:pt x="1601" y="265"/>
                  </a:lnTo>
                  <a:lnTo>
                    <a:pt x="1610" y="265"/>
                  </a:lnTo>
                  <a:lnTo>
                    <a:pt x="1615" y="273"/>
                  </a:lnTo>
                  <a:lnTo>
                    <a:pt x="1615" y="283"/>
                  </a:lnTo>
                  <a:lnTo>
                    <a:pt x="1597" y="300"/>
                  </a:lnTo>
                  <a:lnTo>
                    <a:pt x="1612" y="308"/>
                  </a:lnTo>
                  <a:lnTo>
                    <a:pt x="1620" y="322"/>
                  </a:lnTo>
                  <a:lnTo>
                    <a:pt x="1584" y="311"/>
                  </a:lnTo>
                  <a:lnTo>
                    <a:pt x="1580" y="317"/>
                  </a:lnTo>
                  <a:lnTo>
                    <a:pt x="1580" y="345"/>
                  </a:lnTo>
                  <a:lnTo>
                    <a:pt x="1600" y="373"/>
                  </a:lnTo>
                  <a:lnTo>
                    <a:pt x="1595" y="375"/>
                  </a:lnTo>
                  <a:lnTo>
                    <a:pt x="1572" y="345"/>
                  </a:lnTo>
                  <a:lnTo>
                    <a:pt x="1564" y="299"/>
                  </a:lnTo>
                  <a:lnTo>
                    <a:pt x="1553" y="282"/>
                  </a:lnTo>
                  <a:lnTo>
                    <a:pt x="1561" y="252"/>
                  </a:lnTo>
                  <a:lnTo>
                    <a:pt x="1580" y="232"/>
                  </a:lnTo>
                  <a:close/>
                  <a:moveTo>
                    <a:pt x="1609" y="212"/>
                  </a:moveTo>
                  <a:lnTo>
                    <a:pt x="1612" y="229"/>
                  </a:lnTo>
                  <a:lnTo>
                    <a:pt x="1607" y="239"/>
                  </a:lnTo>
                  <a:lnTo>
                    <a:pt x="1598" y="239"/>
                  </a:lnTo>
                  <a:lnTo>
                    <a:pt x="1595" y="222"/>
                  </a:lnTo>
                  <a:lnTo>
                    <a:pt x="1609" y="212"/>
                  </a:lnTo>
                  <a:close/>
                  <a:moveTo>
                    <a:pt x="1610" y="664"/>
                  </a:moveTo>
                  <a:lnTo>
                    <a:pt x="1614" y="662"/>
                  </a:lnTo>
                  <a:lnTo>
                    <a:pt x="1614" y="666"/>
                  </a:lnTo>
                  <a:lnTo>
                    <a:pt x="1610" y="664"/>
                  </a:lnTo>
                  <a:close/>
                  <a:moveTo>
                    <a:pt x="1658" y="696"/>
                  </a:moveTo>
                  <a:lnTo>
                    <a:pt x="1668" y="695"/>
                  </a:lnTo>
                  <a:lnTo>
                    <a:pt x="1668" y="698"/>
                  </a:lnTo>
                  <a:lnTo>
                    <a:pt x="1665" y="703"/>
                  </a:lnTo>
                  <a:lnTo>
                    <a:pt x="1658" y="696"/>
                  </a:lnTo>
                  <a:close/>
                  <a:moveTo>
                    <a:pt x="1729" y="691"/>
                  </a:moveTo>
                  <a:lnTo>
                    <a:pt x="1733" y="689"/>
                  </a:lnTo>
                  <a:lnTo>
                    <a:pt x="1731" y="679"/>
                  </a:lnTo>
                  <a:lnTo>
                    <a:pt x="1745" y="662"/>
                  </a:lnTo>
                  <a:lnTo>
                    <a:pt x="1754" y="664"/>
                  </a:lnTo>
                  <a:lnTo>
                    <a:pt x="1753" y="683"/>
                  </a:lnTo>
                  <a:lnTo>
                    <a:pt x="1739" y="703"/>
                  </a:lnTo>
                  <a:lnTo>
                    <a:pt x="1729" y="691"/>
                  </a:lnTo>
                  <a:close/>
                  <a:moveTo>
                    <a:pt x="1867" y="619"/>
                  </a:moveTo>
                  <a:lnTo>
                    <a:pt x="1881" y="635"/>
                  </a:lnTo>
                  <a:lnTo>
                    <a:pt x="1878" y="650"/>
                  </a:lnTo>
                  <a:lnTo>
                    <a:pt x="1872" y="652"/>
                  </a:lnTo>
                  <a:lnTo>
                    <a:pt x="1864" y="638"/>
                  </a:lnTo>
                  <a:lnTo>
                    <a:pt x="1866" y="635"/>
                  </a:lnTo>
                  <a:lnTo>
                    <a:pt x="1869" y="641"/>
                  </a:lnTo>
                  <a:lnTo>
                    <a:pt x="1867" y="619"/>
                  </a:lnTo>
                  <a:close/>
                  <a:moveTo>
                    <a:pt x="1873" y="599"/>
                  </a:moveTo>
                  <a:lnTo>
                    <a:pt x="1883" y="582"/>
                  </a:lnTo>
                  <a:lnTo>
                    <a:pt x="1890" y="585"/>
                  </a:lnTo>
                  <a:lnTo>
                    <a:pt x="1895" y="596"/>
                  </a:lnTo>
                  <a:lnTo>
                    <a:pt x="1892" y="627"/>
                  </a:lnTo>
                  <a:lnTo>
                    <a:pt x="1878" y="618"/>
                  </a:lnTo>
                  <a:lnTo>
                    <a:pt x="1880" y="601"/>
                  </a:lnTo>
                  <a:lnTo>
                    <a:pt x="1873" y="599"/>
                  </a:lnTo>
                  <a:close/>
                  <a:moveTo>
                    <a:pt x="1818" y="581"/>
                  </a:moveTo>
                  <a:lnTo>
                    <a:pt x="1822" y="579"/>
                  </a:lnTo>
                  <a:lnTo>
                    <a:pt x="1813" y="594"/>
                  </a:lnTo>
                  <a:lnTo>
                    <a:pt x="1818" y="581"/>
                  </a:lnTo>
                  <a:close/>
                  <a:moveTo>
                    <a:pt x="1581" y="494"/>
                  </a:moveTo>
                  <a:lnTo>
                    <a:pt x="1578" y="483"/>
                  </a:lnTo>
                  <a:lnTo>
                    <a:pt x="1593" y="464"/>
                  </a:lnTo>
                  <a:lnTo>
                    <a:pt x="1637" y="467"/>
                  </a:lnTo>
                  <a:lnTo>
                    <a:pt x="1654" y="463"/>
                  </a:lnTo>
                  <a:lnTo>
                    <a:pt x="1669" y="472"/>
                  </a:lnTo>
                  <a:lnTo>
                    <a:pt x="1699" y="474"/>
                  </a:lnTo>
                  <a:lnTo>
                    <a:pt x="1707" y="491"/>
                  </a:lnTo>
                  <a:lnTo>
                    <a:pt x="1714" y="492"/>
                  </a:lnTo>
                  <a:lnTo>
                    <a:pt x="1716" y="505"/>
                  </a:lnTo>
                  <a:lnTo>
                    <a:pt x="1711" y="513"/>
                  </a:lnTo>
                  <a:lnTo>
                    <a:pt x="1661" y="488"/>
                  </a:lnTo>
                  <a:lnTo>
                    <a:pt x="1640" y="491"/>
                  </a:lnTo>
                  <a:lnTo>
                    <a:pt x="1624" y="484"/>
                  </a:lnTo>
                  <a:lnTo>
                    <a:pt x="1607" y="492"/>
                  </a:lnTo>
                  <a:lnTo>
                    <a:pt x="1590" y="480"/>
                  </a:lnTo>
                  <a:lnTo>
                    <a:pt x="1581" y="494"/>
                  </a:lnTo>
                  <a:close/>
                  <a:moveTo>
                    <a:pt x="1665" y="418"/>
                  </a:moveTo>
                  <a:lnTo>
                    <a:pt x="1688" y="412"/>
                  </a:lnTo>
                  <a:lnTo>
                    <a:pt x="1694" y="426"/>
                  </a:lnTo>
                  <a:lnTo>
                    <a:pt x="1677" y="429"/>
                  </a:lnTo>
                  <a:lnTo>
                    <a:pt x="1665" y="418"/>
                  </a:lnTo>
                  <a:close/>
                  <a:moveTo>
                    <a:pt x="1694" y="339"/>
                  </a:moveTo>
                  <a:lnTo>
                    <a:pt x="1707" y="336"/>
                  </a:lnTo>
                  <a:lnTo>
                    <a:pt x="1733" y="349"/>
                  </a:lnTo>
                  <a:lnTo>
                    <a:pt x="1714" y="354"/>
                  </a:lnTo>
                  <a:lnTo>
                    <a:pt x="1695" y="347"/>
                  </a:lnTo>
                  <a:lnTo>
                    <a:pt x="1691" y="344"/>
                  </a:lnTo>
                  <a:lnTo>
                    <a:pt x="1694" y="339"/>
                  </a:lnTo>
                  <a:close/>
                  <a:moveTo>
                    <a:pt x="1934" y="409"/>
                  </a:moveTo>
                  <a:lnTo>
                    <a:pt x="1986" y="412"/>
                  </a:lnTo>
                  <a:lnTo>
                    <a:pt x="1991" y="420"/>
                  </a:lnTo>
                  <a:lnTo>
                    <a:pt x="1965" y="418"/>
                  </a:lnTo>
                  <a:lnTo>
                    <a:pt x="1934" y="409"/>
                  </a:lnTo>
                  <a:close/>
                  <a:moveTo>
                    <a:pt x="1927" y="367"/>
                  </a:moveTo>
                  <a:lnTo>
                    <a:pt x="1946" y="367"/>
                  </a:lnTo>
                  <a:lnTo>
                    <a:pt x="1966" y="386"/>
                  </a:lnTo>
                  <a:lnTo>
                    <a:pt x="1954" y="387"/>
                  </a:lnTo>
                  <a:lnTo>
                    <a:pt x="1927" y="367"/>
                  </a:lnTo>
                  <a:close/>
                  <a:moveTo>
                    <a:pt x="2188" y="452"/>
                  </a:moveTo>
                  <a:lnTo>
                    <a:pt x="2189" y="564"/>
                  </a:lnTo>
                  <a:lnTo>
                    <a:pt x="2191" y="625"/>
                  </a:lnTo>
                  <a:lnTo>
                    <a:pt x="2186" y="645"/>
                  </a:lnTo>
                  <a:lnTo>
                    <a:pt x="2192" y="659"/>
                  </a:lnTo>
                  <a:lnTo>
                    <a:pt x="2198" y="754"/>
                  </a:lnTo>
                  <a:lnTo>
                    <a:pt x="2181" y="745"/>
                  </a:lnTo>
                  <a:lnTo>
                    <a:pt x="2137" y="704"/>
                  </a:lnTo>
                  <a:lnTo>
                    <a:pt x="2118" y="709"/>
                  </a:lnTo>
                  <a:lnTo>
                    <a:pt x="2101" y="706"/>
                  </a:lnTo>
                  <a:lnTo>
                    <a:pt x="2095" y="713"/>
                  </a:lnTo>
                  <a:lnTo>
                    <a:pt x="2091" y="708"/>
                  </a:lnTo>
                  <a:lnTo>
                    <a:pt x="2088" y="718"/>
                  </a:lnTo>
                  <a:lnTo>
                    <a:pt x="2078" y="715"/>
                  </a:lnTo>
                  <a:lnTo>
                    <a:pt x="2037" y="720"/>
                  </a:lnTo>
                  <a:lnTo>
                    <a:pt x="2047" y="691"/>
                  </a:lnTo>
                  <a:lnTo>
                    <a:pt x="2061" y="675"/>
                  </a:lnTo>
                  <a:lnTo>
                    <a:pt x="2079" y="672"/>
                  </a:lnTo>
                  <a:lnTo>
                    <a:pt x="2093" y="681"/>
                  </a:lnTo>
                  <a:lnTo>
                    <a:pt x="2093" y="674"/>
                  </a:lnTo>
                  <a:lnTo>
                    <a:pt x="2084" y="667"/>
                  </a:lnTo>
                  <a:lnTo>
                    <a:pt x="2091" y="662"/>
                  </a:lnTo>
                  <a:lnTo>
                    <a:pt x="2073" y="653"/>
                  </a:lnTo>
                  <a:lnTo>
                    <a:pt x="2078" y="650"/>
                  </a:lnTo>
                  <a:lnTo>
                    <a:pt x="2081" y="636"/>
                  </a:lnTo>
                  <a:lnTo>
                    <a:pt x="2068" y="619"/>
                  </a:lnTo>
                  <a:lnTo>
                    <a:pt x="2064" y="599"/>
                  </a:lnTo>
                  <a:lnTo>
                    <a:pt x="2053" y="582"/>
                  </a:lnTo>
                  <a:lnTo>
                    <a:pt x="2042" y="581"/>
                  </a:lnTo>
                  <a:lnTo>
                    <a:pt x="2033" y="571"/>
                  </a:lnTo>
                  <a:lnTo>
                    <a:pt x="1983" y="552"/>
                  </a:lnTo>
                  <a:lnTo>
                    <a:pt x="1912" y="539"/>
                  </a:lnTo>
                  <a:lnTo>
                    <a:pt x="1900" y="530"/>
                  </a:lnTo>
                  <a:lnTo>
                    <a:pt x="1893" y="517"/>
                  </a:lnTo>
                  <a:lnTo>
                    <a:pt x="1878" y="517"/>
                  </a:lnTo>
                  <a:lnTo>
                    <a:pt x="1878" y="522"/>
                  </a:lnTo>
                  <a:lnTo>
                    <a:pt x="1852" y="501"/>
                  </a:lnTo>
                  <a:lnTo>
                    <a:pt x="1855" y="469"/>
                  </a:lnTo>
                  <a:lnTo>
                    <a:pt x="1836" y="515"/>
                  </a:lnTo>
                  <a:lnTo>
                    <a:pt x="1830" y="522"/>
                  </a:lnTo>
                  <a:lnTo>
                    <a:pt x="1810" y="522"/>
                  </a:lnTo>
                  <a:lnTo>
                    <a:pt x="1805" y="488"/>
                  </a:lnTo>
                  <a:lnTo>
                    <a:pt x="1801" y="488"/>
                  </a:lnTo>
                  <a:lnTo>
                    <a:pt x="1785" y="471"/>
                  </a:lnTo>
                  <a:lnTo>
                    <a:pt x="1767" y="469"/>
                  </a:lnTo>
                  <a:lnTo>
                    <a:pt x="1768" y="461"/>
                  </a:lnTo>
                  <a:lnTo>
                    <a:pt x="1776" y="457"/>
                  </a:lnTo>
                  <a:lnTo>
                    <a:pt x="1798" y="458"/>
                  </a:lnTo>
                  <a:lnTo>
                    <a:pt x="1824" y="447"/>
                  </a:lnTo>
                  <a:lnTo>
                    <a:pt x="1842" y="450"/>
                  </a:lnTo>
                  <a:lnTo>
                    <a:pt x="1850" y="447"/>
                  </a:lnTo>
                  <a:lnTo>
                    <a:pt x="1856" y="429"/>
                  </a:lnTo>
                  <a:lnTo>
                    <a:pt x="1812" y="440"/>
                  </a:lnTo>
                  <a:lnTo>
                    <a:pt x="1784" y="440"/>
                  </a:lnTo>
                  <a:lnTo>
                    <a:pt x="1771" y="433"/>
                  </a:lnTo>
                  <a:lnTo>
                    <a:pt x="1758" y="407"/>
                  </a:lnTo>
                  <a:lnTo>
                    <a:pt x="1736" y="400"/>
                  </a:lnTo>
                  <a:lnTo>
                    <a:pt x="1734" y="407"/>
                  </a:lnTo>
                  <a:lnTo>
                    <a:pt x="1719" y="400"/>
                  </a:lnTo>
                  <a:lnTo>
                    <a:pt x="1733" y="373"/>
                  </a:lnTo>
                  <a:lnTo>
                    <a:pt x="1759" y="367"/>
                  </a:lnTo>
                  <a:lnTo>
                    <a:pt x="1775" y="353"/>
                  </a:lnTo>
                  <a:lnTo>
                    <a:pt x="1785" y="350"/>
                  </a:lnTo>
                  <a:lnTo>
                    <a:pt x="1809" y="353"/>
                  </a:lnTo>
                  <a:lnTo>
                    <a:pt x="1832" y="369"/>
                  </a:lnTo>
                  <a:lnTo>
                    <a:pt x="1861" y="369"/>
                  </a:lnTo>
                  <a:lnTo>
                    <a:pt x="1869" y="392"/>
                  </a:lnTo>
                  <a:lnTo>
                    <a:pt x="1866" y="427"/>
                  </a:lnTo>
                  <a:lnTo>
                    <a:pt x="1869" y="446"/>
                  </a:lnTo>
                  <a:lnTo>
                    <a:pt x="1881" y="463"/>
                  </a:lnTo>
                  <a:lnTo>
                    <a:pt x="1883" y="450"/>
                  </a:lnTo>
                  <a:lnTo>
                    <a:pt x="1892" y="452"/>
                  </a:lnTo>
                  <a:lnTo>
                    <a:pt x="1901" y="480"/>
                  </a:lnTo>
                  <a:lnTo>
                    <a:pt x="1917" y="488"/>
                  </a:lnTo>
                  <a:lnTo>
                    <a:pt x="1934" y="488"/>
                  </a:lnTo>
                  <a:lnTo>
                    <a:pt x="1939" y="477"/>
                  </a:lnTo>
                  <a:lnTo>
                    <a:pt x="1968" y="450"/>
                  </a:lnTo>
                  <a:lnTo>
                    <a:pt x="1973" y="437"/>
                  </a:lnTo>
                  <a:lnTo>
                    <a:pt x="2002" y="432"/>
                  </a:lnTo>
                  <a:lnTo>
                    <a:pt x="2010" y="427"/>
                  </a:lnTo>
                  <a:lnTo>
                    <a:pt x="2011" y="415"/>
                  </a:lnTo>
                  <a:lnTo>
                    <a:pt x="2039" y="398"/>
                  </a:lnTo>
                  <a:lnTo>
                    <a:pt x="2122" y="438"/>
                  </a:lnTo>
                  <a:lnTo>
                    <a:pt x="2159" y="440"/>
                  </a:lnTo>
                  <a:lnTo>
                    <a:pt x="2176" y="452"/>
                  </a:lnTo>
                  <a:lnTo>
                    <a:pt x="2188" y="452"/>
                  </a:lnTo>
                  <a:close/>
                  <a:moveTo>
                    <a:pt x="1353" y="518"/>
                  </a:moveTo>
                  <a:lnTo>
                    <a:pt x="1361" y="518"/>
                  </a:lnTo>
                  <a:lnTo>
                    <a:pt x="1361" y="526"/>
                  </a:lnTo>
                  <a:lnTo>
                    <a:pt x="1355" y="525"/>
                  </a:lnTo>
                  <a:lnTo>
                    <a:pt x="1353" y="518"/>
                  </a:lnTo>
                  <a:close/>
                  <a:moveTo>
                    <a:pt x="1343" y="562"/>
                  </a:moveTo>
                  <a:lnTo>
                    <a:pt x="1351" y="534"/>
                  </a:lnTo>
                  <a:lnTo>
                    <a:pt x="1361" y="552"/>
                  </a:lnTo>
                  <a:lnTo>
                    <a:pt x="1353" y="560"/>
                  </a:lnTo>
                  <a:lnTo>
                    <a:pt x="1360" y="579"/>
                  </a:lnTo>
                  <a:lnTo>
                    <a:pt x="1343" y="593"/>
                  </a:lnTo>
                  <a:lnTo>
                    <a:pt x="1336" y="582"/>
                  </a:lnTo>
                  <a:lnTo>
                    <a:pt x="1343" y="562"/>
                  </a:lnTo>
                  <a:close/>
                  <a:moveTo>
                    <a:pt x="1323" y="551"/>
                  </a:moveTo>
                  <a:lnTo>
                    <a:pt x="1338" y="547"/>
                  </a:lnTo>
                  <a:lnTo>
                    <a:pt x="1336" y="581"/>
                  </a:lnTo>
                  <a:lnTo>
                    <a:pt x="1321" y="577"/>
                  </a:lnTo>
                  <a:lnTo>
                    <a:pt x="1323" y="551"/>
                  </a:lnTo>
                  <a:close/>
                  <a:moveTo>
                    <a:pt x="1298" y="573"/>
                  </a:moveTo>
                  <a:lnTo>
                    <a:pt x="1307" y="569"/>
                  </a:lnTo>
                  <a:lnTo>
                    <a:pt x="1310" y="581"/>
                  </a:lnTo>
                  <a:lnTo>
                    <a:pt x="1306" y="582"/>
                  </a:lnTo>
                  <a:lnTo>
                    <a:pt x="1298" y="573"/>
                  </a:lnTo>
                  <a:close/>
                  <a:moveTo>
                    <a:pt x="1265" y="273"/>
                  </a:moveTo>
                  <a:lnTo>
                    <a:pt x="1280" y="274"/>
                  </a:lnTo>
                  <a:lnTo>
                    <a:pt x="1287" y="283"/>
                  </a:lnTo>
                  <a:lnTo>
                    <a:pt x="1326" y="285"/>
                  </a:lnTo>
                  <a:lnTo>
                    <a:pt x="1346" y="293"/>
                  </a:lnTo>
                  <a:lnTo>
                    <a:pt x="1363" y="288"/>
                  </a:lnTo>
                  <a:lnTo>
                    <a:pt x="1394" y="293"/>
                  </a:lnTo>
                  <a:lnTo>
                    <a:pt x="1405" y="290"/>
                  </a:lnTo>
                  <a:lnTo>
                    <a:pt x="1446" y="254"/>
                  </a:lnTo>
                  <a:lnTo>
                    <a:pt x="1453" y="257"/>
                  </a:lnTo>
                  <a:lnTo>
                    <a:pt x="1453" y="271"/>
                  </a:lnTo>
                  <a:lnTo>
                    <a:pt x="1428" y="305"/>
                  </a:lnTo>
                  <a:lnTo>
                    <a:pt x="1411" y="317"/>
                  </a:lnTo>
                  <a:lnTo>
                    <a:pt x="1369" y="320"/>
                  </a:lnTo>
                  <a:lnTo>
                    <a:pt x="1348" y="311"/>
                  </a:lnTo>
                  <a:lnTo>
                    <a:pt x="1302" y="315"/>
                  </a:lnTo>
                  <a:lnTo>
                    <a:pt x="1276" y="310"/>
                  </a:lnTo>
                  <a:lnTo>
                    <a:pt x="1265" y="315"/>
                  </a:lnTo>
                  <a:lnTo>
                    <a:pt x="1236" y="313"/>
                  </a:lnTo>
                  <a:lnTo>
                    <a:pt x="1230" y="322"/>
                  </a:lnTo>
                  <a:lnTo>
                    <a:pt x="1221" y="344"/>
                  </a:lnTo>
                  <a:lnTo>
                    <a:pt x="1221" y="367"/>
                  </a:lnTo>
                  <a:lnTo>
                    <a:pt x="1236" y="378"/>
                  </a:lnTo>
                  <a:lnTo>
                    <a:pt x="1248" y="398"/>
                  </a:lnTo>
                  <a:lnTo>
                    <a:pt x="1267" y="396"/>
                  </a:lnTo>
                  <a:lnTo>
                    <a:pt x="1282" y="378"/>
                  </a:lnTo>
                  <a:lnTo>
                    <a:pt x="1290" y="373"/>
                  </a:lnTo>
                  <a:lnTo>
                    <a:pt x="1309" y="378"/>
                  </a:lnTo>
                  <a:lnTo>
                    <a:pt x="1312" y="371"/>
                  </a:lnTo>
                  <a:lnTo>
                    <a:pt x="1344" y="369"/>
                  </a:lnTo>
                  <a:lnTo>
                    <a:pt x="1346" y="362"/>
                  </a:lnTo>
                  <a:lnTo>
                    <a:pt x="1360" y="359"/>
                  </a:lnTo>
                  <a:lnTo>
                    <a:pt x="1368" y="359"/>
                  </a:lnTo>
                  <a:lnTo>
                    <a:pt x="1374" y="366"/>
                  </a:lnTo>
                  <a:lnTo>
                    <a:pt x="1374" y="375"/>
                  </a:lnTo>
                  <a:lnTo>
                    <a:pt x="1368" y="381"/>
                  </a:lnTo>
                  <a:lnTo>
                    <a:pt x="1357" y="375"/>
                  </a:lnTo>
                  <a:lnTo>
                    <a:pt x="1346" y="378"/>
                  </a:lnTo>
                  <a:lnTo>
                    <a:pt x="1323" y="404"/>
                  </a:lnTo>
                  <a:lnTo>
                    <a:pt x="1293" y="418"/>
                  </a:lnTo>
                  <a:lnTo>
                    <a:pt x="1278" y="417"/>
                  </a:lnTo>
                  <a:lnTo>
                    <a:pt x="1280" y="426"/>
                  </a:lnTo>
                  <a:lnTo>
                    <a:pt x="1292" y="432"/>
                  </a:lnTo>
                  <a:lnTo>
                    <a:pt x="1327" y="481"/>
                  </a:lnTo>
                  <a:lnTo>
                    <a:pt x="1319" y="488"/>
                  </a:lnTo>
                  <a:lnTo>
                    <a:pt x="1319" y="500"/>
                  </a:lnTo>
                  <a:lnTo>
                    <a:pt x="1335" y="513"/>
                  </a:lnTo>
                  <a:lnTo>
                    <a:pt x="1335" y="520"/>
                  </a:lnTo>
                  <a:lnTo>
                    <a:pt x="1344" y="523"/>
                  </a:lnTo>
                  <a:lnTo>
                    <a:pt x="1344" y="534"/>
                  </a:lnTo>
                  <a:lnTo>
                    <a:pt x="1315" y="540"/>
                  </a:lnTo>
                  <a:lnTo>
                    <a:pt x="1302" y="557"/>
                  </a:lnTo>
                  <a:lnTo>
                    <a:pt x="1290" y="556"/>
                  </a:lnTo>
                  <a:lnTo>
                    <a:pt x="1285" y="534"/>
                  </a:lnTo>
                  <a:lnTo>
                    <a:pt x="1289" y="523"/>
                  </a:lnTo>
                  <a:lnTo>
                    <a:pt x="1265" y="501"/>
                  </a:lnTo>
                  <a:lnTo>
                    <a:pt x="1258" y="489"/>
                  </a:lnTo>
                  <a:lnTo>
                    <a:pt x="1265" y="475"/>
                  </a:lnTo>
                  <a:lnTo>
                    <a:pt x="1264" y="458"/>
                  </a:lnTo>
                  <a:lnTo>
                    <a:pt x="1261" y="454"/>
                  </a:lnTo>
                  <a:lnTo>
                    <a:pt x="1252" y="454"/>
                  </a:lnTo>
                  <a:lnTo>
                    <a:pt x="1231" y="467"/>
                  </a:lnTo>
                  <a:lnTo>
                    <a:pt x="1228" y="477"/>
                  </a:lnTo>
                  <a:lnTo>
                    <a:pt x="1233" y="489"/>
                  </a:lnTo>
                  <a:lnTo>
                    <a:pt x="1236" y="551"/>
                  </a:lnTo>
                  <a:lnTo>
                    <a:pt x="1231" y="562"/>
                  </a:lnTo>
                  <a:lnTo>
                    <a:pt x="1235" y="588"/>
                  </a:lnTo>
                  <a:lnTo>
                    <a:pt x="1199" y="593"/>
                  </a:lnTo>
                  <a:lnTo>
                    <a:pt x="1193" y="590"/>
                  </a:lnTo>
                  <a:lnTo>
                    <a:pt x="1187" y="576"/>
                  </a:lnTo>
                  <a:lnTo>
                    <a:pt x="1199" y="520"/>
                  </a:lnTo>
                  <a:lnTo>
                    <a:pt x="1193" y="492"/>
                  </a:lnTo>
                  <a:lnTo>
                    <a:pt x="1171" y="494"/>
                  </a:lnTo>
                  <a:lnTo>
                    <a:pt x="1165" y="483"/>
                  </a:lnTo>
                  <a:lnTo>
                    <a:pt x="1163" y="455"/>
                  </a:lnTo>
                  <a:lnTo>
                    <a:pt x="1185" y="418"/>
                  </a:lnTo>
                  <a:lnTo>
                    <a:pt x="1185" y="393"/>
                  </a:lnTo>
                  <a:lnTo>
                    <a:pt x="1204" y="361"/>
                  </a:lnTo>
                  <a:lnTo>
                    <a:pt x="1207" y="342"/>
                  </a:lnTo>
                  <a:lnTo>
                    <a:pt x="1202" y="336"/>
                  </a:lnTo>
                  <a:lnTo>
                    <a:pt x="1210" y="327"/>
                  </a:lnTo>
                  <a:lnTo>
                    <a:pt x="1216" y="302"/>
                  </a:lnTo>
                  <a:lnTo>
                    <a:pt x="1226" y="293"/>
                  </a:lnTo>
                  <a:lnTo>
                    <a:pt x="1241" y="296"/>
                  </a:lnTo>
                  <a:lnTo>
                    <a:pt x="1252" y="276"/>
                  </a:lnTo>
                  <a:lnTo>
                    <a:pt x="1265" y="273"/>
                  </a:lnTo>
                  <a:close/>
                  <a:moveTo>
                    <a:pt x="1041" y="484"/>
                  </a:moveTo>
                  <a:lnTo>
                    <a:pt x="1046" y="511"/>
                  </a:lnTo>
                  <a:lnTo>
                    <a:pt x="1038" y="518"/>
                  </a:lnTo>
                  <a:lnTo>
                    <a:pt x="1035" y="494"/>
                  </a:lnTo>
                  <a:lnTo>
                    <a:pt x="1041" y="484"/>
                  </a:lnTo>
                  <a:close/>
                  <a:moveTo>
                    <a:pt x="1104" y="142"/>
                  </a:moveTo>
                  <a:lnTo>
                    <a:pt x="1095" y="147"/>
                  </a:lnTo>
                  <a:lnTo>
                    <a:pt x="1112" y="158"/>
                  </a:lnTo>
                  <a:lnTo>
                    <a:pt x="1112" y="164"/>
                  </a:lnTo>
                  <a:lnTo>
                    <a:pt x="1087" y="171"/>
                  </a:lnTo>
                  <a:lnTo>
                    <a:pt x="1103" y="197"/>
                  </a:lnTo>
                  <a:lnTo>
                    <a:pt x="1123" y="229"/>
                  </a:lnTo>
                  <a:lnTo>
                    <a:pt x="1119" y="248"/>
                  </a:lnTo>
                  <a:lnTo>
                    <a:pt x="1167" y="293"/>
                  </a:lnTo>
                  <a:lnTo>
                    <a:pt x="1143" y="296"/>
                  </a:lnTo>
                  <a:lnTo>
                    <a:pt x="1129" y="293"/>
                  </a:lnTo>
                  <a:lnTo>
                    <a:pt x="1123" y="285"/>
                  </a:lnTo>
                  <a:lnTo>
                    <a:pt x="1123" y="296"/>
                  </a:lnTo>
                  <a:lnTo>
                    <a:pt x="1114" y="302"/>
                  </a:lnTo>
                  <a:lnTo>
                    <a:pt x="1104" y="317"/>
                  </a:lnTo>
                  <a:lnTo>
                    <a:pt x="1099" y="356"/>
                  </a:lnTo>
                  <a:lnTo>
                    <a:pt x="1082" y="387"/>
                  </a:lnTo>
                  <a:lnTo>
                    <a:pt x="1070" y="392"/>
                  </a:lnTo>
                  <a:lnTo>
                    <a:pt x="1044" y="415"/>
                  </a:lnTo>
                  <a:lnTo>
                    <a:pt x="1050" y="418"/>
                  </a:lnTo>
                  <a:lnTo>
                    <a:pt x="1052" y="432"/>
                  </a:lnTo>
                  <a:lnTo>
                    <a:pt x="1061" y="437"/>
                  </a:lnTo>
                  <a:lnTo>
                    <a:pt x="1057" y="452"/>
                  </a:lnTo>
                  <a:lnTo>
                    <a:pt x="1050" y="452"/>
                  </a:lnTo>
                  <a:lnTo>
                    <a:pt x="1032" y="497"/>
                  </a:lnTo>
                  <a:lnTo>
                    <a:pt x="979" y="523"/>
                  </a:lnTo>
                  <a:lnTo>
                    <a:pt x="972" y="525"/>
                  </a:lnTo>
                  <a:lnTo>
                    <a:pt x="965" y="497"/>
                  </a:lnTo>
                  <a:lnTo>
                    <a:pt x="958" y="492"/>
                  </a:lnTo>
                  <a:lnTo>
                    <a:pt x="952" y="488"/>
                  </a:lnTo>
                  <a:lnTo>
                    <a:pt x="927" y="491"/>
                  </a:lnTo>
                  <a:lnTo>
                    <a:pt x="922" y="480"/>
                  </a:lnTo>
                  <a:lnTo>
                    <a:pt x="908" y="480"/>
                  </a:lnTo>
                  <a:lnTo>
                    <a:pt x="894" y="472"/>
                  </a:lnTo>
                  <a:lnTo>
                    <a:pt x="893" y="480"/>
                  </a:lnTo>
                  <a:lnTo>
                    <a:pt x="874" y="488"/>
                  </a:lnTo>
                  <a:lnTo>
                    <a:pt x="868" y="489"/>
                  </a:lnTo>
                  <a:lnTo>
                    <a:pt x="842" y="492"/>
                  </a:lnTo>
                  <a:lnTo>
                    <a:pt x="833" y="461"/>
                  </a:lnTo>
                  <a:lnTo>
                    <a:pt x="826" y="469"/>
                  </a:lnTo>
                  <a:lnTo>
                    <a:pt x="818" y="466"/>
                  </a:lnTo>
                  <a:lnTo>
                    <a:pt x="806" y="472"/>
                  </a:lnTo>
                  <a:lnTo>
                    <a:pt x="786" y="472"/>
                  </a:lnTo>
                  <a:lnTo>
                    <a:pt x="777" y="466"/>
                  </a:lnTo>
                  <a:lnTo>
                    <a:pt x="767" y="469"/>
                  </a:lnTo>
                  <a:lnTo>
                    <a:pt x="753" y="418"/>
                  </a:lnTo>
                  <a:lnTo>
                    <a:pt x="755" y="404"/>
                  </a:lnTo>
                  <a:lnTo>
                    <a:pt x="752" y="387"/>
                  </a:lnTo>
                  <a:lnTo>
                    <a:pt x="738" y="366"/>
                  </a:lnTo>
                  <a:lnTo>
                    <a:pt x="718" y="354"/>
                  </a:lnTo>
                  <a:lnTo>
                    <a:pt x="716" y="345"/>
                  </a:lnTo>
                  <a:lnTo>
                    <a:pt x="715" y="327"/>
                  </a:lnTo>
                  <a:lnTo>
                    <a:pt x="706" y="311"/>
                  </a:lnTo>
                  <a:lnTo>
                    <a:pt x="706" y="285"/>
                  </a:lnTo>
                  <a:lnTo>
                    <a:pt x="716" y="260"/>
                  </a:lnTo>
                  <a:lnTo>
                    <a:pt x="735" y="239"/>
                  </a:lnTo>
                  <a:lnTo>
                    <a:pt x="736" y="251"/>
                  </a:lnTo>
                  <a:lnTo>
                    <a:pt x="755" y="285"/>
                  </a:lnTo>
                  <a:lnTo>
                    <a:pt x="767" y="288"/>
                  </a:lnTo>
                  <a:lnTo>
                    <a:pt x="778" y="291"/>
                  </a:lnTo>
                  <a:lnTo>
                    <a:pt x="797" y="286"/>
                  </a:lnTo>
                  <a:lnTo>
                    <a:pt x="806" y="291"/>
                  </a:lnTo>
                  <a:lnTo>
                    <a:pt x="829" y="290"/>
                  </a:lnTo>
                  <a:lnTo>
                    <a:pt x="860" y="263"/>
                  </a:lnTo>
                  <a:lnTo>
                    <a:pt x="884" y="265"/>
                  </a:lnTo>
                  <a:lnTo>
                    <a:pt x="889" y="271"/>
                  </a:lnTo>
                  <a:lnTo>
                    <a:pt x="910" y="277"/>
                  </a:lnTo>
                  <a:lnTo>
                    <a:pt x="945" y="269"/>
                  </a:lnTo>
                  <a:lnTo>
                    <a:pt x="962" y="260"/>
                  </a:lnTo>
                  <a:lnTo>
                    <a:pt x="972" y="246"/>
                  </a:lnTo>
                  <a:lnTo>
                    <a:pt x="984" y="209"/>
                  </a:lnTo>
                  <a:lnTo>
                    <a:pt x="1006" y="183"/>
                  </a:lnTo>
                  <a:lnTo>
                    <a:pt x="1023" y="134"/>
                  </a:lnTo>
                  <a:lnTo>
                    <a:pt x="1080" y="134"/>
                  </a:lnTo>
                  <a:lnTo>
                    <a:pt x="1104" y="142"/>
                  </a:lnTo>
                  <a:close/>
                  <a:moveTo>
                    <a:pt x="650" y="450"/>
                  </a:moveTo>
                  <a:lnTo>
                    <a:pt x="662" y="449"/>
                  </a:lnTo>
                  <a:lnTo>
                    <a:pt x="676" y="458"/>
                  </a:lnTo>
                  <a:lnTo>
                    <a:pt x="670" y="477"/>
                  </a:lnTo>
                  <a:lnTo>
                    <a:pt x="648" y="474"/>
                  </a:lnTo>
                  <a:lnTo>
                    <a:pt x="645" y="463"/>
                  </a:lnTo>
                  <a:lnTo>
                    <a:pt x="650" y="450"/>
                  </a:lnTo>
                  <a:close/>
                  <a:moveTo>
                    <a:pt x="534" y="420"/>
                  </a:moveTo>
                  <a:lnTo>
                    <a:pt x="545" y="404"/>
                  </a:lnTo>
                  <a:lnTo>
                    <a:pt x="555" y="404"/>
                  </a:lnTo>
                  <a:lnTo>
                    <a:pt x="560" y="412"/>
                  </a:lnTo>
                  <a:lnTo>
                    <a:pt x="563" y="401"/>
                  </a:lnTo>
                  <a:lnTo>
                    <a:pt x="569" y="401"/>
                  </a:lnTo>
                  <a:lnTo>
                    <a:pt x="586" y="444"/>
                  </a:lnTo>
                  <a:lnTo>
                    <a:pt x="605" y="449"/>
                  </a:lnTo>
                  <a:lnTo>
                    <a:pt x="605" y="472"/>
                  </a:lnTo>
                  <a:lnTo>
                    <a:pt x="599" y="474"/>
                  </a:lnTo>
                  <a:lnTo>
                    <a:pt x="577" y="463"/>
                  </a:lnTo>
                  <a:lnTo>
                    <a:pt x="562" y="432"/>
                  </a:lnTo>
                  <a:lnTo>
                    <a:pt x="534" y="420"/>
                  </a:lnTo>
                  <a:close/>
                  <a:moveTo>
                    <a:pt x="6" y="0"/>
                  </a:moveTo>
                  <a:lnTo>
                    <a:pt x="0" y="3"/>
                  </a:lnTo>
                  <a:lnTo>
                    <a:pt x="3" y="20"/>
                  </a:lnTo>
                  <a:lnTo>
                    <a:pt x="8" y="16"/>
                  </a:lnTo>
                  <a:lnTo>
                    <a:pt x="6" y="0"/>
                  </a:lnTo>
                  <a:close/>
                  <a:moveTo>
                    <a:pt x="998" y="645"/>
                  </a:moveTo>
                  <a:lnTo>
                    <a:pt x="1007" y="644"/>
                  </a:lnTo>
                  <a:lnTo>
                    <a:pt x="1010" y="650"/>
                  </a:lnTo>
                  <a:lnTo>
                    <a:pt x="1001" y="655"/>
                  </a:lnTo>
                  <a:lnTo>
                    <a:pt x="998" y="645"/>
                  </a:lnTo>
                  <a:close/>
                  <a:moveTo>
                    <a:pt x="986" y="704"/>
                  </a:moveTo>
                  <a:lnTo>
                    <a:pt x="1001" y="704"/>
                  </a:lnTo>
                  <a:lnTo>
                    <a:pt x="1015" y="715"/>
                  </a:lnTo>
                  <a:lnTo>
                    <a:pt x="1015" y="721"/>
                  </a:lnTo>
                  <a:lnTo>
                    <a:pt x="1001" y="729"/>
                  </a:lnTo>
                  <a:lnTo>
                    <a:pt x="996" y="738"/>
                  </a:lnTo>
                  <a:lnTo>
                    <a:pt x="981" y="720"/>
                  </a:lnTo>
                  <a:lnTo>
                    <a:pt x="964" y="715"/>
                  </a:lnTo>
                  <a:lnTo>
                    <a:pt x="965" y="703"/>
                  </a:lnTo>
                  <a:lnTo>
                    <a:pt x="986" y="704"/>
                  </a:lnTo>
                  <a:close/>
                  <a:moveTo>
                    <a:pt x="1035" y="721"/>
                  </a:moveTo>
                  <a:lnTo>
                    <a:pt x="1046" y="711"/>
                  </a:lnTo>
                  <a:lnTo>
                    <a:pt x="1061" y="715"/>
                  </a:lnTo>
                  <a:lnTo>
                    <a:pt x="1060" y="743"/>
                  </a:lnTo>
                  <a:lnTo>
                    <a:pt x="1027" y="741"/>
                  </a:lnTo>
                  <a:lnTo>
                    <a:pt x="1035" y="721"/>
                  </a:lnTo>
                  <a:close/>
                  <a:moveTo>
                    <a:pt x="1080" y="720"/>
                  </a:moveTo>
                  <a:lnTo>
                    <a:pt x="1104" y="721"/>
                  </a:lnTo>
                  <a:lnTo>
                    <a:pt x="1117" y="733"/>
                  </a:lnTo>
                  <a:lnTo>
                    <a:pt x="1133" y="729"/>
                  </a:lnTo>
                  <a:lnTo>
                    <a:pt x="1116" y="715"/>
                  </a:lnTo>
                  <a:lnTo>
                    <a:pt x="1114" y="708"/>
                  </a:lnTo>
                  <a:lnTo>
                    <a:pt x="1121" y="704"/>
                  </a:lnTo>
                  <a:lnTo>
                    <a:pt x="1134" y="716"/>
                  </a:lnTo>
                  <a:lnTo>
                    <a:pt x="1148" y="713"/>
                  </a:lnTo>
                  <a:lnTo>
                    <a:pt x="1154" y="724"/>
                  </a:lnTo>
                  <a:lnTo>
                    <a:pt x="1163" y="713"/>
                  </a:lnTo>
                  <a:lnTo>
                    <a:pt x="1177" y="733"/>
                  </a:lnTo>
                  <a:lnTo>
                    <a:pt x="1165" y="732"/>
                  </a:lnTo>
                  <a:lnTo>
                    <a:pt x="1163" y="738"/>
                  </a:lnTo>
                  <a:lnTo>
                    <a:pt x="1153" y="740"/>
                  </a:lnTo>
                  <a:lnTo>
                    <a:pt x="1143" y="733"/>
                  </a:lnTo>
                  <a:lnTo>
                    <a:pt x="1108" y="746"/>
                  </a:lnTo>
                  <a:lnTo>
                    <a:pt x="1078" y="750"/>
                  </a:lnTo>
                  <a:lnTo>
                    <a:pt x="1070" y="746"/>
                  </a:lnTo>
                  <a:lnTo>
                    <a:pt x="1067" y="729"/>
                  </a:lnTo>
                  <a:lnTo>
                    <a:pt x="1080" y="720"/>
                  </a:lnTo>
                  <a:close/>
                  <a:moveTo>
                    <a:pt x="1214" y="760"/>
                  </a:moveTo>
                  <a:lnTo>
                    <a:pt x="1241" y="780"/>
                  </a:lnTo>
                  <a:lnTo>
                    <a:pt x="1253" y="799"/>
                  </a:lnTo>
                  <a:lnTo>
                    <a:pt x="1239" y="808"/>
                  </a:lnTo>
                  <a:lnTo>
                    <a:pt x="1228" y="806"/>
                  </a:lnTo>
                  <a:lnTo>
                    <a:pt x="1199" y="783"/>
                  </a:lnTo>
                  <a:lnTo>
                    <a:pt x="1179" y="782"/>
                  </a:lnTo>
                  <a:lnTo>
                    <a:pt x="1171" y="769"/>
                  </a:lnTo>
                  <a:lnTo>
                    <a:pt x="1214" y="760"/>
                  </a:lnTo>
                  <a:close/>
                  <a:moveTo>
                    <a:pt x="1214" y="721"/>
                  </a:moveTo>
                  <a:lnTo>
                    <a:pt x="1244" y="711"/>
                  </a:lnTo>
                  <a:lnTo>
                    <a:pt x="1267" y="716"/>
                  </a:lnTo>
                  <a:lnTo>
                    <a:pt x="1282" y="728"/>
                  </a:lnTo>
                  <a:lnTo>
                    <a:pt x="1309" y="721"/>
                  </a:lnTo>
                  <a:lnTo>
                    <a:pt x="1326" y="728"/>
                  </a:lnTo>
                  <a:lnTo>
                    <a:pt x="1348" y="715"/>
                  </a:lnTo>
                  <a:lnTo>
                    <a:pt x="1346" y="703"/>
                  </a:lnTo>
                  <a:lnTo>
                    <a:pt x="1353" y="716"/>
                  </a:lnTo>
                  <a:lnTo>
                    <a:pt x="1332" y="733"/>
                  </a:lnTo>
                  <a:lnTo>
                    <a:pt x="1265" y="745"/>
                  </a:lnTo>
                  <a:lnTo>
                    <a:pt x="1241" y="738"/>
                  </a:lnTo>
                  <a:lnTo>
                    <a:pt x="1211" y="738"/>
                  </a:lnTo>
                  <a:lnTo>
                    <a:pt x="1207" y="723"/>
                  </a:lnTo>
                  <a:lnTo>
                    <a:pt x="1214" y="721"/>
                  </a:lnTo>
                  <a:close/>
                  <a:moveTo>
                    <a:pt x="1368" y="724"/>
                  </a:moveTo>
                  <a:lnTo>
                    <a:pt x="1374" y="711"/>
                  </a:lnTo>
                  <a:lnTo>
                    <a:pt x="1378" y="716"/>
                  </a:lnTo>
                  <a:lnTo>
                    <a:pt x="1386" y="709"/>
                  </a:lnTo>
                  <a:lnTo>
                    <a:pt x="1391" y="713"/>
                  </a:lnTo>
                  <a:lnTo>
                    <a:pt x="1382" y="724"/>
                  </a:lnTo>
                  <a:lnTo>
                    <a:pt x="1377" y="728"/>
                  </a:lnTo>
                  <a:lnTo>
                    <a:pt x="1368" y="724"/>
                  </a:lnTo>
                  <a:close/>
                  <a:moveTo>
                    <a:pt x="1399" y="723"/>
                  </a:moveTo>
                  <a:lnTo>
                    <a:pt x="1399" y="718"/>
                  </a:lnTo>
                  <a:lnTo>
                    <a:pt x="1411" y="711"/>
                  </a:lnTo>
                  <a:lnTo>
                    <a:pt x="1405" y="726"/>
                  </a:lnTo>
                  <a:lnTo>
                    <a:pt x="1399" y="723"/>
                  </a:lnTo>
                  <a:close/>
                  <a:moveTo>
                    <a:pt x="1420" y="709"/>
                  </a:moveTo>
                  <a:lnTo>
                    <a:pt x="1446" y="708"/>
                  </a:lnTo>
                  <a:lnTo>
                    <a:pt x="1450" y="713"/>
                  </a:lnTo>
                  <a:lnTo>
                    <a:pt x="1439" y="721"/>
                  </a:lnTo>
                  <a:lnTo>
                    <a:pt x="1425" y="721"/>
                  </a:lnTo>
                  <a:lnTo>
                    <a:pt x="1419" y="720"/>
                  </a:lnTo>
                  <a:lnTo>
                    <a:pt x="1420" y="709"/>
                  </a:lnTo>
                  <a:close/>
                  <a:moveTo>
                    <a:pt x="1348" y="834"/>
                  </a:moveTo>
                  <a:lnTo>
                    <a:pt x="1348" y="830"/>
                  </a:lnTo>
                  <a:lnTo>
                    <a:pt x="1372" y="816"/>
                  </a:lnTo>
                  <a:lnTo>
                    <a:pt x="1363" y="831"/>
                  </a:lnTo>
                  <a:lnTo>
                    <a:pt x="1357" y="836"/>
                  </a:lnTo>
                  <a:lnTo>
                    <a:pt x="1348" y="834"/>
                  </a:lnTo>
                  <a:close/>
                  <a:moveTo>
                    <a:pt x="1450" y="767"/>
                  </a:moveTo>
                  <a:lnTo>
                    <a:pt x="1446" y="779"/>
                  </a:lnTo>
                  <a:lnTo>
                    <a:pt x="1431" y="796"/>
                  </a:lnTo>
                  <a:lnTo>
                    <a:pt x="1397" y="809"/>
                  </a:lnTo>
                  <a:lnTo>
                    <a:pt x="1382" y="809"/>
                  </a:lnTo>
                  <a:lnTo>
                    <a:pt x="1378" y="806"/>
                  </a:lnTo>
                  <a:lnTo>
                    <a:pt x="1383" y="799"/>
                  </a:lnTo>
                  <a:lnTo>
                    <a:pt x="1385" y="775"/>
                  </a:lnTo>
                  <a:lnTo>
                    <a:pt x="1391" y="771"/>
                  </a:lnTo>
                  <a:lnTo>
                    <a:pt x="1434" y="750"/>
                  </a:lnTo>
                  <a:lnTo>
                    <a:pt x="1450" y="732"/>
                  </a:lnTo>
                  <a:lnTo>
                    <a:pt x="1538" y="718"/>
                  </a:lnTo>
                  <a:lnTo>
                    <a:pt x="1546" y="720"/>
                  </a:lnTo>
                  <a:lnTo>
                    <a:pt x="1543" y="733"/>
                  </a:lnTo>
                  <a:lnTo>
                    <a:pt x="1468" y="760"/>
                  </a:lnTo>
                  <a:lnTo>
                    <a:pt x="1454" y="769"/>
                  </a:lnTo>
                  <a:lnTo>
                    <a:pt x="1450" y="767"/>
                  </a:lnTo>
                  <a:close/>
                  <a:moveTo>
                    <a:pt x="1487" y="703"/>
                  </a:moveTo>
                  <a:lnTo>
                    <a:pt x="1482" y="698"/>
                  </a:lnTo>
                  <a:lnTo>
                    <a:pt x="1488" y="687"/>
                  </a:lnTo>
                  <a:lnTo>
                    <a:pt x="1502" y="687"/>
                  </a:lnTo>
                  <a:lnTo>
                    <a:pt x="1519" y="679"/>
                  </a:lnTo>
                  <a:lnTo>
                    <a:pt x="1529" y="689"/>
                  </a:lnTo>
                  <a:lnTo>
                    <a:pt x="1514" y="700"/>
                  </a:lnTo>
                  <a:lnTo>
                    <a:pt x="1487" y="703"/>
                  </a:lnTo>
                  <a:close/>
                  <a:moveTo>
                    <a:pt x="76" y="76"/>
                  </a:moveTo>
                  <a:lnTo>
                    <a:pt x="99" y="76"/>
                  </a:lnTo>
                  <a:lnTo>
                    <a:pt x="110" y="88"/>
                  </a:lnTo>
                  <a:lnTo>
                    <a:pt x="127" y="92"/>
                  </a:lnTo>
                  <a:lnTo>
                    <a:pt x="184" y="96"/>
                  </a:lnTo>
                  <a:lnTo>
                    <a:pt x="198" y="107"/>
                  </a:lnTo>
                  <a:lnTo>
                    <a:pt x="218" y="142"/>
                  </a:lnTo>
                  <a:lnTo>
                    <a:pt x="238" y="163"/>
                  </a:lnTo>
                  <a:lnTo>
                    <a:pt x="269" y="175"/>
                  </a:lnTo>
                  <a:lnTo>
                    <a:pt x="293" y="198"/>
                  </a:lnTo>
                  <a:lnTo>
                    <a:pt x="296" y="206"/>
                  </a:lnTo>
                  <a:lnTo>
                    <a:pt x="306" y="210"/>
                  </a:lnTo>
                  <a:lnTo>
                    <a:pt x="323" y="232"/>
                  </a:lnTo>
                  <a:lnTo>
                    <a:pt x="334" y="237"/>
                  </a:lnTo>
                  <a:lnTo>
                    <a:pt x="337" y="231"/>
                  </a:lnTo>
                  <a:lnTo>
                    <a:pt x="344" y="231"/>
                  </a:lnTo>
                  <a:lnTo>
                    <a:pt x="359" y="252"/>
                  </a:lnTo>
                  <a:lnTo>
                    <a:pt x="388" y="266"/>
                  </a:lnTo>
                  <a:lnTo>
                    <a:pt x="396" y="277"/>
                  </a:lnTo>
                  <a:lnTo>
                    <a:pt x="399" y="282"/>
                  </a:lnTo>
                  <a:lnTo>
                    <a:pt x="401" y="271"/>
                  </a:lnTo>
                  <a:lnTo>
                    <a:pt x="415" y="285"/>
                  </a:lnTo>
                  <a:lnTo>
                    <a:pt x="437" y="286"/>
                  </a:lnTo>
                  <a:lnTo>
                    <a:pt x="437" y="293"/>
                  </a:lnTo>
                  <a:lnTo>
                    <a:pt x="432" y="296"/>
                  </a:lnTo>
                  <a:lnTo>
                    <a:pt x="435" y="313"/>
                  </a:lnTo>
                  <a:lnTo>
                    <a:pt x="454" y="310"/>
                  </a:lnTo>
                  <a:lnTo>
                    <a:pt x="464" y="319"/>
                  </a:lnTo>
                  <a:lnTo>
                    <a:pt x="467" y="330"/>
                  </a:lnTo>
                  <a:lnTo>
                    <a:pt x="457" y="342"/>
                  </a:lnTo>
                  <a:lnTo>
                    <a:pt x="466" y="345"/>
                  </a:lnTo>
                  <a:lnTo>
                    <a:pt x="454" y="364"/>
                  </a:lnTo>
                  <a:lnTo>
                    <a:pt x="457" y="371"/>
                  </a:lnTo>
                  <a:lnTo>
                    <a:pt x="474" y="379"/>
                  </a:lnTo>
                  <a:lnTo>
                    <a:pt x="484" y="383"/>
                  </a:lnTo>
                  <a:lnTo>
                    <a:pt x="496" y="383"/>
                  </a:lnTo>
                  <a:lnTo>
                    <a:pt x="504" y="420"/>
                  </a:lnTo>
                  <a:lnTo>
                    <a:pt x="521" y="429"/>
                  </a:lnTo>
                  <a:lnTo>
                    <a:pt x="517" y="440"/>
                  </a:lnTo>
                  <a:lnTo>
                    <a:pt x="523" y="441"/>
                  </a:lnTo>
                  <a:lnTo>
                    <a:pt x="555" y="446"/>
                  </a:lnTo>
                  <a:lnTo>
                    <a:pt x="572" y="469"/>
                  </a:lnTo>
                  <a:lnTo>
                    <a:pt x="574" y="477"/>
                  </a:lnTo>
                  <a:lnTo>
                    <a:pt x="568" y="505"/>
                  </a:lnTo>
                  <a:lnTo>
                    <a:pt x="571" y="511"/>
                  </a:lnTo>
                  <a:lnTo>
                    <a:pt x="562" y="598"/>
                  </a:lnTo>
                  <a:lnTo>
                    <a:pt x="542" y="585"/>
                  </a:lnTo>
                  <a:lnTo>
                    <a:pt x="537" y="596"/>
                  </a:lnTo>
                  <a:lnTo>
                    <a:pt x="532" y="598"/>
                  </a:lnTo>
                  <a:lnTo>
                    <a:pt x="515" y="585"/>
                  </a:lnTo>
                  <a:lnTo>
                    <a:pt x="509" y="588"/>
                  </a:lnTo>
                  <a:lnTo>
                    <a:pt x="515" y="599"/>
                  </a:lnTo>
                  <a:lnTo>
                    <a:pt x="511" y="602"/>
                  </a:lnTo>
                  <a:lnTo>
                    <a:pt x="470" y="560"/>
                  </a:lnTo>
                  <a:lnTo>
                    <a:pt x="412" y="522"/>
                  </a:lnTo>
                  <a:lnTo>
                    <a:pt x="398" y="498"/>
                  </a:lnTo>
                  <a:lnTo>
                    <a:pt x="342" y="440"/>
                  </a:lnTo>
                  <a:lnTo>
                    <a:pt x="337" y="420"/>
                  </a:lnTo>
                  <a:lnTo>
                    <a:pt x="322" y="387"/>
                  </a:lnTo>
                  <a:lnTo>
                    <a:pt x="308" y="362"/>
                  </a:lnTo>
                  <a:lnTo>
                    <a:pt x="293" y="347"/>
                  </a:lnTo>
                  <a:lnTo>
                    <a:pt x="285" y="332"/>
                  </a:lnTo>
                  <a:lnTo>
                    <a:pt x="260" y="320"/>
                  </a:lnTo>
                  <a:lnTo>
                    <a:pt x="242" y="256"/>
                  </a:lnTo>
                  <a:lnTo>
                    <a:pt x="227" y="240"/>
                  </a:lnTo>
                  <a:lnTo>
                    <a:pt x="193" y="227"/>
                  </a:lnTo>
                  <a:lnTo>
                    <a:pt x="184" y="201"/>
                  </a:lnTo>
                  <a:lnTo>
                    <a:pt x="180" y="198"/>
                  </a:lnTo>
                  <a:lnTo>
                    <a:pt x="163" y="175"/>
                  </a:lnTo>
                  <a:lnTo>
                    <a:pt x="147" y="163"/>
                  </a:lnTo>
                  <a:lnTo>
                    <a:pt x="139" y="163"/>
                  </a:lnTo>
                  <a:lnTo>
                    <a:pt x="90" y="115"/>
                  </a:lnTo>
                  <a:lnTo>
                    <a:pt x="78" y="93"/>
                  </a:lnTo>
                  <a:lnTo>
                    <a:pt x="76" y="76"/>
                  </a:lnTo>
                  <a:close/>
                  <a:moveTo>
                    <a:pt x="851" y="713"/>
                  </a:moveTo>
                  <a:lnTo>
                    <a:pt x="833" y="718"/>
                  </a:lnTo>
                  <a:lnTo>
                    <a:pt x="811" y="708"/>
                  </a:lnTo>
                  <a:lnTo>
                    <a:pt x="792" y="709"/>
                  </a:lnTo>
                  <a:lnTo>
                    <a:pt x="741" y="687"/>
                  </a:lnTo>
                  <a:lnTo>
                    <a:pt x="698" y="684"/>
                  </a:lnTo>
                  <a:lnTo>
                    <a:pt x="686" y="691"/>
                  </a:lnTo>
                  <a:lnTo>
                    <a:pt x="645" y="679"/>
                  </a:lnTo>
                  <a:lnTo>
                    <a:pt x="616" y="678"/>
                  </a:lnTo>
                  <a:lnTo>
                    <a:pt x="589" y="666"/>
                  </a:lnTo>
                  <a:lnTo>
                    <a:pt x="596" y="653"/>
                  </a:lnTo>
                  <a:lnTo>
                    <a:pt x="542" y="644"/>
                  </a:lnTo>
                  <a:lnTo>
                    <a:pt x="538" y="633"/>
                  </a:lnTo>
                  <a:lnTo>
                    <a:pt x="543" y="638"/>
                  </a:lnTo>
                  <a:lnTo>
                    <a:pt x="554" y="636"/>
                  </a:lnTo>
                  <a:lnTo>
                    <a:pt x="571" y="608"/>
                  </a:lnTo>
                  <a:lnTo>
                    <a:pt x="582" y="605"/>
                  </a:lnTo>
                  <a:lnTo>
                    <a:pt x="611" y="610"/>
                  </a:lnTo>
                  <a:lnTo>
                    <a:pt x="631" y="605"/>
                  </a:lnTo>
                  <a:lnTo>
                    <a:pt x="640" y="616"/>
                  </a:lnTo>
                  <a:lnTo>
                    <a:pt x="676" y="621"/>
                  </a:lnTo>
                  <a:lnTo>
                    <a:pt x="693" y="644"/>
                  </a:lnTo>
                  <a:lnTo>
                    <a:pt x="701" y="645"/>
                  </a:lnTo>
                  <a:lnTo>
                    <a:pt x="733" y="645"/>
                  </a:lnTo>
                  <a:lnTo>
                    <a:pt x="772" y="652"/>
                  </a:lnTo>
                  <a:lnTo>
                    <a:pt x="777" y="649"/>
                  </a:lnTo>
                  <a:lnTo>
                    <a:pt x="786" y="630"/>
                  </a:lnTo>
                  <a:lnTo>
                    <a:pt x="800" y="627"/>
                  </a:lnTo>
                  <a:lnTo>
                    <a:pt x="809" y="638"/>
                  </a:lnTo>
                  <a:lnTo>
                    <a:pt x="825" y="635"/>
                  </a:lnTo>
                  <a:lnTo>
                    <a:pt x="850" y="647"/>
                  </a:lnTo>
                  <a:lnTo>
                    <a:pt x="871" y="650"/>
                  </a:lnTo>
                  <a:lnTo>
                    <a:pt x="884" y="667"/>
                  </a:lnTo>
                  <a:lnTo>
                    <a:pt x="885" y="681"/>
                  </a:lnTo>
                  <a:lnTo>
                    <a:pt x="894" y="684"/>
                  </a:lnTo>
                  <a:lnTo>
                    <a:pt x="942" y="684"/>
                  </a:lnTo>
                  <a:lnTo>
                    <a:pt x="956" y="691"/>
                  </a:lnTo>
                  <a:lnTo>
                    <a:pt x="955" y="720"/>
                  </a:lnTo>
                  <a:lnTo>
                    <a:pt x="962" y="738"/>
                  </a:lnTo>
                  <a:lnTo>
                    <a:pt x="953" y="729"/>
                  </a:lnTo>
                  <a:lnTo>
                    <a:pt x="901" y="715"/>
                  </a:lnTo>
                  <a:lnTo>
                    <a:pt x="879" y="720"/>
                  </a:lnTo>
                  <a:lnTo>
                    <a:pt x="851" y="713"/>
                  </a:lnTo>
                  <a:close/>
                  <a:moveTo>
                    <a:pt x="99" y="205"/>
                  </a:moveTo>
                  <a:lnTo>
                    <a:pt x="104" y="200"/>
                  </a:lnTo>
                  <a:lnTo>
                    <a:pt x="129" y="217"/>
                  </a:lnTo>
                  <a:lnTo>
                    <a:pt x="132" y="225"/>
                  </a:lnTo>
                  <a:lnTo>
                    <a:pt x="99" y="205"/>
                  </a:lnTo>
                  <a:close/>
                  <a:moveTo>
                    <a:pt x="167" y="269"/>
                  </a:moveTo>
                  <a:lnTo>
                    <a:pt x="176" y="263"/>
                  </a:lnTo>
                  <a:lnTo>
                    <a:pt x="200" y="286"/>
                  </a:lnTo>
                  <a:lnTo>
                    <a:pt x="200" y="305"/>
                  </a:lnTo>
                  <a:lnTo>
                    <a:pt x="195" y="305"/>
                  </a:lnTo>
                  <a:lnTo>
                    <a:pt x="167" y="269"/>
                  </a:lnTo>
                  <a:close/>
                  <a:moveTo>
                    <a:pt x="237" y="376"/>
                  </a:moveTo>
                  <a:lnTo>
                    <a:pt x="249" y="378"/>
                  </a:lnTo>
                  <a:lnTo>
                    <a:pt x="263" y="412"/>
                  </a:lnTo>
                  <a:lnTo>
                    <a:pt x="251" y="412"/>
                  </a:lnTo>
                  <a:lnTo>
                    <a:pt x="240" y="401"/>
                  </a:lnTo>
                  <a:lnTo>
                    <a:pt x="234" y="384"/>
                  </a:lnTo>
                  <a:lnTo>
                    <a:pt x="237" y="376"/>
                  </a:lnTo>
                  <a:close/>
                  <a:moveTo>
                    <a:pt x="478" y="268"/>
                  </a:moveTo>
                  <a:lnTo>
                    <a:pt x="472" y="263"/>
                  </a:lnTo>
                  <a:lnTo>
                    <a:pt x="464" y="266"/>
                  </a:lnTo>
                  <a:lnTo>
                    <a:pt x="464" y="273"/>
                  </a:lnTo>
                  <a:lnTo>
                    <a:pt x="478" y="268"/>
                  </a:lnTo>
                  <a:close/>
                </a:path>
              </a:pathLst>
            </a:custGeom>
            <a:solidFill>
              <a:schemeClr val="accent3">
                <a:lumMod val="20000"/>
                <a:lumOff val="80000"/>
              </a:schemeClr>
            </a:solid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64" name="Freeform 18">
              <a:extLst>
                <a:ext uri="{FF2B5EF4-FFF2-40B4-BE49-F238E27FC236}">
                  <a16:creationId xmlns="" xmlns:a16="http://schemas.microsoft.com/office/drawing/2014/main" id="{E877A741-F696-4F0F-8384-9C271D066C40}"/>
                </a:ext>
              </a:extLst>
            </p:cNvPr>
            <p:cNvSpPr>
              <a:spLocks noChangeAspect="1" noEditPoints="1"/>
            </p:cNvSpPr>
            <p:nvPr/>
          </p:nvSpPr>
          <p:spPr bwMode="gray">
            <a:xfrm>
              <a:off x="8677888" y="4521240"/>
              <a:ext cx="399740" cy="328092"/>
            </a:xfrm>
            <a:custGeom>
              <a:avLst/>
              <a:gdLst>
                <a:gd name="T0" fmla="*/ 399 w 744"/>
                <a:gd name="T1" fmla="*/ 100 h 569"/>
                <a:gd name="T2" fmla="*/ 424 w 744"/>
                <a:gd name="T3" fmla="*/ 99 h 569"/>
                <a:gd name="T4" fmla="*/ 433 w 744"/>
                <a:gd name="T5" fmla="*/ 114 h 569"/>
                <a:gd name="T6" fmla="*/ 433 w 744"/>
                <a:gd name="T7" fmla="*/ 127 h 569"/>
                <a:gd name="T8" fmla="*/ 421 w 744"/>
                <a:gd name="T9" fmla="*/ 108 h 569"/>
                <a:gd name="T10" fmla="*/ 399 w 744"/>
                <a:gd name="T11" fmla="*/ 100 h 569"/>
                <a:gd name="T12" fmla="*/ 0 w 744"/>
                <a:gd name="T13" fmla="*/ 205 h 569"/>
                <a:gd name="T14" fmla="*/ 6 w 744"/>
                <a:gd name="T15" fmla="*/ 213 h 569"/>
                <a:gd name="T16" fmla="*/ 0 w 744"/>
                <a:gd name="T17" fmla="*/ 212 h 569"/>
                <a:gd name="T18" fmla="*/ 0 w 744"/>
                <a:gd name="T19" fmla="*/ 205 h 569"/>
                <a:gd name="T20" fmla="*/ 741 w 744"/>
                <a:gd name="T21" fmla="*/ 555 h 569"/>
                <a:gd name="T22" fmla="*/ 744 w 744"/>
                <a:gd name="T23" fmla="*/ 564 h 569"/>
                <a:gd name="T24" fmla="*/ 741 w 744"/>
                <a:gd name="T25" fmla="*/ 555 h 569"/>
                <a:gd name="T26" fmla="*/ 673 w 744"/>
                <a:gd name="T27" fmla="*/ 441 h 569"/>
                <a:gd name="T28" fmla="*/ 682 w 744"/>
                <a:gd name="T29" fmla="*/ 467 h 569"/>
                <a:gd name="T30" fmla="*/ 676 w 744"/>
                <a:gd name="T31" fmla="*/ 464 h 569"/>
                <a:gd name="T32" fmla="*/ 673 w 744"/>
                <a:gd name="T33" fmla="*/ 441 h 569"/>
                <a:gd name="T34" fmla="*/ 521 w 744"/>
                <a:gd name="T35" fmla="*/ 566 h 569"/>
                <a:gd name="T36" fmla="*/ 523 w 744"/>
                <a:gd name="T37" fmla="*/ 569 h 569"/>
                <a:gd name="T38" fmla="*/ 521 w 744"/>
                <a:gd name="T39" fmla="*/ 566 h 569"/>
                <a:gd name="T40" fmla="*/ 224 w 744"/>
                <a:gd name="T41" fmla="*/ 281 h 569"/>
                <a:gd name="T42" fmla="*/ 219 w 744"/>
                <a:gd name="T43" fmla="*/ 285 h 569"/>
                <a:gd name="T44" fmla="*/ 224 w 744"/>
                <a:gd name="T45" fmla="*/ 281 h 569"/>
                <a:gd name="T46" fmla="*/ 582 w 744"/>
                <a:gd name="T47" fmla="*/ 119 h 569"/>
                <a:gd name="T48" fmla="*/ 595 w 744"/>
                <a:gd name="T49" fmla="*/ 128 h 569"/>
                <a:gd name="T50" fmla="*/ 592 w 744"/>
                <a:gd name="T51" fmla="*/ 137 h 569"/>
                <a:gd name="T52" fmla="*/ 583 w 744"/>
                <a:gd name="T53" fmla="*/ 128 h 569"/>
                <a:gd name="T54" fmla="*/ 582 w 744"/>
                <a:gd name="T55" fmla="*/ 119 h 569"/>
                <a:gd name="T56" fmla="*/ 399 w 744"/>
                <a:gd name="T57" fmla="*/ 0 h 569"/>
                <a:gd name="T58" fmla="*/ 405 w 744"/>
                <a:gd name="T59" fmla="*/ 2 h 569"/>
                <a:gd name="T60" fmla="*/ 397 w 744"/>
                <a:gd name="T61" fmla="*/ 14 h 569"/>
                <a:gd name="T62" fmla="*/ 392 w 744"/>
                <a:gd name="T63" fmla="*/ 14 h 569"/>
                <a:gd name="T64" fmla="*/ 390 w 744"/>
                <a:gd name="T65" fmla="*/ 3 h 569"/>
                <a:gd name="T66" fmla="*/ 399 w 744"/>
                <a:gd name="T67" fmla="*/ 0 h 5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4"/>
                <a:gd name="T103" fmla="*/ 0 h 569"/>
                <a:gd name="T104" fmla="*/ 744 w 744"/>
                <a:gd name="T105" fmla="*/ 569 h 5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4" h="569">
                  <a:moveTo>
                    <a:pt x="399" y="100"/>
                  </a:moveTo>
                  <a:lnTo>
                    <a:pt x="424" y="99"/>
                  </a:lnTo>
                  <a:lnTo>
                    <a:pt x="433" y="114"/>
                  </a:lnTo>
                  <a:lnTo>
                    <a:pt x="433" y="127"/>
                  </a:lnTo>
                  <a:lnTo>
                    <a:pt x="421" y="108"/>
                  </a:lnTo>
                  <a:lnTo>
                    <a:pt x="399" y="100"/>
                  </a:lnTo>
                  <a:close/>
                  <a:moveTo>
                    <a:pt x="0" y="205"/>
                  </a:moveTo>
                  <a:lnTo>
                    <a:pt x="6" y="213"/>
                  </a:lnTo>
                  <a:lnTo>
                    <a:pt x="0" y="212"/>
                  </a:lnTo>
                  <a:lnTo>
                    <a:pt x="0" y="205"/>
                  </a:lnTo>
                  <a:close/>
                  <a:moveTo>
                    <a:pt x="741" y="555"/>
                  </a:moveTo>
                  <a:lnTo>
                    <a:pt x="744" y="564"/>
                  </a:lnTo>
                  <a:lnTo>
                    <a:pt x="741" y="555"/>
                  </a:lnTo>
                  <a:close/>
                  <a:moveTo>
                    <a:pt x="673" y="441"/>
                  </a:moveTo>
                  <a:lnTo>
                    <a:pt x="682" y="467"/>
                  </a:lnTo>
                  <a:lnTo>
                    <a:pt x="676" y="464"/>
                  </a:lnTo>
                  <a:lnTo>
                    <a:pt x="673" y="441"/>
                  </a:lnTo>
                  <a:close/>
                  <a:moveTo>
                    <a:pt x="521" y="566"/>
                  </a:moveTo>
                  <a:lnTo>
                    <a:pt x="523" y="569"/>
                  </a:lnTo>
                  <a:lnTo>
                    <a:pt x="521" y="566"/>
                  </a:lnTo>
                  <a:close/>
                  <a:moveTo>
                    <a:pt x="224" y="281"/>
                  </a:moveTo>
                  <a:lnTo>
                    <a:pt x="219" y="285"/>
                  </a:lnTo>
                  <a:lnTo>
                    <a:pt x="224" y="281"/>
                  </a:lnTo>
                  <a:close/>
                  <a:moveTo>
                    <a:pt x="582" y="119"/>
                  </a:moveTo>
                  <a:lnTo>
                    <a:pt x="595" y="128"/>
                  </a:lnTo>
                  <a:lnTo>
                    <a:pt x="592" y="137"/>
                  </a:lnTo>
                  <a:lnTo>
                    <a:pt x="583" y="128"/>
                  </a:lnTo>
                  <a:lnTo>
                    <a:pt x="582" y="119"/>
                  </a:lnTo>
                  <a:close/>
                  <a:moveTo>
                    <a:pt x="399" y="0"/>
                  </a:moveTo>
                  <a:lnTo>
                    <a:pt x="405" y="2"/>
                  </a:lnTo>
                  <a:lnTo>
                    <a:pt x="397" y="14"/>
                  </a:lnTo>
                  <a:lnTo>
                    <a:pt x="392" y="14"/>
                  </a:lnTo>
                  <a:lnTo>
                    <a:pt x="390" y="3"/>
                  </a:lnTo>
                  <a:lnTo>
                    <a:pt x="399" y="0"/>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65" name="Freeform 21">
              <a:extLst>
                <a:ext uri="{FF2B5EF4-FFF2-40B4-BE49-F238E27FC236}">
                  <a16:creationId xmlns="" xmlns:a16="http://schemas.microsoft.com/office/drawing/2014/main" id="{529F7F91-F16E-469F-8C00-51124965F05C}"/>
                </a:ext>
              </a:extLst>
            </p:cNvPr>
            <p:cNvSpPr>
              <a:spLocks noChangeAspect="1" noEditPoints="1"/>
            </p:cNvSpPr>
            <p:nvPr/>
          </p:nvSpPr>
          <p:spPr bwMode="gray">
            <a:xfrm>
              <a:off x="9403734" y="5478968"/>
              <a:ext cx="75389" cy="157410"/>
            </a:xfrm>
            <a:custGeom>
              <a:avLst/>
              <a:gdLst>
                <a:gd name="T0" fmla="*/ 13 w 142"/>
                <a:gd name="T1" fmla="*/ 0 h 270"/>
                <a:gd name="T2" fmla="*/ 27 w 142"/>
                <a:gd name="T3" fmla="*/ 3 h 270"/>
                <a:gd name="T4" fmla="*/ 34 w 142"/>
                <a:gd name="T5" fmla="*/ 20 h 270"/>
                <a:gd name="T6" fmla="*/ 10 w 142"/>
                <a:gd name="T7" fmla="*/ 13 h 270"/>
                <a:gd name="T8" fmla="*/ 0 w 142"/>
                <a:gd name="T9" fmla="*/ 0 h 270"/>
                <a:gd name="T10" fmla="*/ 13 w 142"/>
                <a:gd name="T11" fmla="*/ 0 h 270"/>
                <a:gd name="T12" fmla="*/ 142 w 142"/>
                <a:gd name="T13" fmla="*/ 261 h 270"/>
                <a:gd name="T14" fmla="*/ 142 w 142"/>
                <a:gd name="T15" fmla="*/ 270 h 270"/>
                <a:gd name="T16" fmla="*/ 137 w 142"/>
                <a:gd name="T17" fmla="*/ 261 h 270"/>
                <a:gd name="T18" fmla="*/ 142 w 142"/>
                <a:gd name="T19" fmla="*/ 258 h 270"/>
                <a:gd name="T20" fmla="*/ 142 w 142"/>
                <a:gd name="T21" fmla="*/ 261 h 270"/>
                <a:gd name="T22" fmla="*/ 54 w 142"/>
                <a:gd name="T23" fmla="*/ 18 h 270"/>
                <a:gd name="T24" fmla="*/ 69 w 142"/>
                <a:gd name="T25" fmla="*/ 26 h 270"/>
                <a:gd name="T26" fmla="*/ 46 w 142"/>
                <a:gd name="T27" fmla="*/ 26 h 270"/>
                <a:gd name="T28" fmla="*/ 38 w 142"/>
                <a:gd name="T29" fmla="*/ 20 h 270"/>
                <a:gd name="T30" fmla="*/ 54 w 142"/>
                <a:gd name="T31" fmla="*/ 18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270"/>
                <a:gd name="T50" fmla="*/ 142 w 142"/>
                <a:gd name="T51" fmla="*/ 270 h 2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270">
                  <a:moveTo>
                    <a:pt x="13" y="0"/>
                  </a:moveTo>
                  <a:lnTo>
                    <a:pt x="27" y="3"/>
                  </a:lnTo>
                  <a:lnTo>
                    <a:pt x="34" y="20"/>
                  </a:lnTo>
                  <a:lnTo>
                    <a:pt x="10" y="13"/>
                  </a:lnTo>
                  <a:lnTo>
                    <a:pt x="0" y="0"/>
                  </a:lnTo>
                  <a:lnTo>
                    <a:pt x="13" y="0"/>
                  </a:lnTo>
                  <a:close/>
                  <a:moveTo>
                    <a:pt x="142" y="261"/>
                  </a:moveTo>
                  <a:lnTo>
                    <a:pt x="142" y="270"/>
                  </a:lnTo>
                  <a:lnTo>
                    <a:pt x="137" y="261"/>
                  </a:lnTo>
                  <a:lnTo>
                    <a:pt x="142" y="258"/>
                  </a:lnTo>
                  <a:lnTo>
                    <a:pt x="142" y="261"/>
                  </a:lnTo>
                  <a:close/>
                  <a:moveTo>
                    <a:pt x="54" y="18"/>
                  </a:moveTo>
                  <a:lnTo>
                    <a:pt x="69" y="26"/>
                  </a:lnTo>
                  <a:lnTo>
                    <a:pt x="46" y="26"/>
                  </a:lnTo>
                  <a:lnTo>
                    <a:pt x="38" y="20"/>
                  </a:lnTo>
                  <a:lnTo>
                    <a:pt x="54" y="18"/>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66" name="Freeform 27">
              <a:extLst>
                <a:ext uri="{FF2B5EF4-FFF2-40B4-BE49-F238E27FC236}">
                  <a16:creationId xmlns="" xmlns:a16="http://schemas.microsoft.com/office/drawing/2014/main" id="{A33AD191-1961-414F-9D34-A159039A7EA2}"/>
                </a:ext>
              </a:extLst>
            </p:cNvPr>
            <p:cNvSpPr>
              <a:spLocks noChangeAspect="1"/>
            </p:cNvSpPr>
            <p:nvPr/>
          </p:nvSpPr>
          <p:spPr bwMode="gray">
            <a:xfrm>
              <a:off x="5870936" y="3593856"/>
              <a:ext cx="133248" cy="117583"/>
            </a:xfrm>
            <a:custGeom>
              <a:avLst/>
              <a:gdLst>
                <a:gd name="T0" fmla="*/ 183 w 249"/>
                <a:gd name="T1" fmla="*/ 205 h 205"/>
                <a:gd name="T2" fmla="*/ 183 w 249"/>
                <a:gd name="T3" fmla="*/ 166 h 205"/>
                <a:gd name="T4" fmla="*/ 190 w 249"/>
                <a:gd name="T5" fmla="*/ 163 h 205"/>
                <a:gd name="T6" fmla="*/ 200 w 249"/>
                <a:gd name="T7" fmla="*/ 172 h 205"/>
                <a:gd name="T8" fmla="*/ 200 w 249"/>
                <a:gd name="T9" fmla="*/ 164 h 205"/>
                <a:gd name="T10" fmla="*/ 213 w 249"/>
                <a:gd name="T11" fmla="*/ 107 h 205"/>
                <a:gd name="T12" fmla="*/ 229 w 249"/>
                <a:gd name="T13" fmla="*/ 93 h 205"/>
                <a:gd name="T14" fmla="*/ 241 w 249"/>
                <a:gd name="T15" fmla="*/ 92 h 205"/>
                <a:gd name="T16" fmla="*/ 249 w 249"/>
                <a:gd name="T17" fmla="*/ 100 h 205"/>
                <a:gd name="T18" fmla="*/ 243 w 249"/>
                <a:gd name="T19" fmla="*/ 84 h 205"/>
                <a:gd name="T20" fmla="*/ 232 w 249"/>
                <a:gd name="T21" fmla="*/ 78 h 205"/>
                <a:gd name="T22" fmla="*/ 215 w 249"/>
                <a:gd name="T23" fmla="*/ 79 h 205"/>
                <a:gd name="T24" fmla="*/ 186 w 249"/>
                <a:gd name="T25" fmla="*/ 28 h 205"/>
                <a:gd name="T26" fmla="*/ 161 w 249"/>
                <a:gd name="T27" fmla="*/ 5 h 205"/>
                <a:gd name="T28" fmla="*/ 127 w 249"/>
                <a:gd name="T29" fmla="*/ 41 h 205"/>
                <a:gd name="T30" fmla="*/ 107 w 249"/>
                <a:gd name="T31" fmla="*/ 39 h 205"/>
                <a:gd name="T32" fmla="*/ 100 w 249"/>
                <a:gd name="T33" fmla="*/ 19 h 205"/>
                <a:gd name="T34" fmla="*/ 66 w 249"/>
                <a:gd name="T35" fmla="*/ 0 h 205"/>
                <a:gd name="T36" fmla="*/ 56 w 249"/>
                <a:gd name="T37" fmla="*/ 16 h 205"/>
                <a:gd name="T38" fmla="*/ 73 w 249"/>
                <a:gd name="T39" fmla="*/ 34 h 205"/>
                <a:gd name="T40" fmla="*/ 76 w 249"/>
                <a:gd name="T41" fmla="*/ 41 h 205"/>
                <a:gd name="T42" fmla="*/ 73 w 249"/>
                <a:gd name="T43" fmla="*/ 45 h 205"/>
                <a:gd name="T44" fmla="*/ 46 w 249"/>
                <a:gd name="T45" fmla="*/ 41 h 205"/>
                <a:gd name="T46" fmla="*/ 22 w 249"/>
                <a:gd name="T47" fmla="*/ 27 h 205"/>
                <a:gd name="T48" fmla="*/ 0 w 249"/>
                <a:gd name="T49" fmla="*/ 36 h 205"/>
                <a:gd name="T50" fmla="*/ 10 w 249"/>
                <a:gd name="T51" fmla="*/ 53 h 205"/>
                <a:gd name="T52" fmla="*/ 22 w 249"/>
                <a:gd name="T53" fmla="*/ 56 h 205"/>
                <a:gd name="T54" fmla="*/ 22 w 249"/>
                <a:gd name="T55" fmla="*/ 81 h 205"/>
                <a:gd name="T56" fmla="*/ 42 w 249"/>
                <a:gd name="T57" fmla="*/ 100 h 205"/>
                <a:gd name="T58" fmla="*/ 40 w 249"/>
                <a:gd name="T59" fmla="*/ 112 h 205"/>
                <a:gd name="T60" fmla="*/ 34 w 249"/>
                <a:gd name="T61" fmla="*/ 113 h 205"/>
                <a:gd name="T62" fmla="*/ 35 w 249"/>
                <a:gd name="T63" fmla="*/ 120 h 205"/>
                <a:gd name="T64" fmla="*/ 56 w 249"/>
                <a:gd name="T65" fmla="*/ 137 h 205"/>
                <a:gd name="T66" fmla="*/ 69 w 249"/>
                <a:gd name="T67" fmla="*/ 138 h 205"/>
                <a:gd name="T68" fmla="*/ 65 w 249"/>
                <a:gd name="T69" fmla="*/ 152 h 205"/>
                <a:gd name="T70" fmla="*/ 69 w 249"/>
                <a:gd name="T71" fmla="*/ 155 h 205"/>
                <a:gd name="T72" fmla="*/ 69 w 249"/>
                <a:gd name="T73" fmla="*/ 163 h 205"/>
                <a:gd name="T74" fmla="*/ 63 w 249"/>
                <a:gd name="T75" fmla="*/ 164 h 205"/>
                <a:gd name="T76" fmla="*/ 71 w 249"/>
                <a:gd name="T77" fmla="*/ 181 h 205"/>
                <a:gd name="T78" fmla="*/ 82 w 249"/>
                <a:gd name="T79" fmla="*/ 183 h 205"/>
                <a:gd name="T80" fmla="*/ 105 w 249"/>
                <a:gd name="T81" fmla="*/ 151 h 205"/>
                <a:gd name="T82" fmla="*/ 136 w 249"/>
                <a:gd name="T83" fmla="*/ 137 h 205"/>
                <a:gd name="T84" fmla="*/ 150 w 249"/>
                <a:gd name="T85" fmla="*/ 146 h 205"/>
                <a:gd name="T86" fmla="*/ 156 w 249"/>
                <a:gd name="T87" fmla="*/ 174 h 205"/>
                <a:gd name="T88" fmla="*/ 141 w 249"/>
                <a:gd name="T89" fmla="*/ 186 h 205"/>
                <a:gd name="T90" fmla="*/ 167 w 249"/>
                <a:gd name="T91" fmla="*/ 205 h 205"/>
                <a:gd name="T92" fmla="*/ 183 w 249"/>
                <a:gd name="T93" fmla="*/ 205 h 2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9"/>
                <a:gd name="T142" fmla="*/ 0 h 205"/>
                <a:gd name="T143" fmla="*/ 249 w 249"/>
                <a:gd name="T144" fmla="*/ 205 h 2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9" h="205">
                  <a:moveTo>
                    <a:pt x="183" y="205"/>
                  </a:moveTo>
                  <a:lnTo>
                    <a:pt x="183" y="166"/>
                  </a:lnTo>
                  <a:lnTo>
                    <a:pt x="190" y="163"/>
                  </a:lnTo>
                  <a:lnTo>
                    <a:pt x="200" y="172"/>
                  </a:lnTo>
                  <a:lnTo>
                    <a:pt x="200" y="164"/>
                  </a:lnTo>
                  <a:lnTo>
                    <a:pt x="213" y="107"/>
                  </a:lnTo>
                  <a:lnTo>
                    <a:pt x="229" y="93"/>
                  </a:lnTo>
                  <a:lnTo>
                    <a:pt x="241" y="92"/>
                  </a:lnTo>
                  <a:lnTo>
                    <a:pt x="249" y="100"/>
                  </a:lnTo>
                  <a:lnTo>
                    <a:pt x="243" y="84"/>
                  </a:lnTo>
                  <a:lnTo>
                    <a:pt x="232" y="78"/>
                  </a:lnTo>
                  <a:lnTo>
                    <a:pt x="215" y="79"/>
                  </a:lnTo>
                  <a:lnTo>
                    <a:pt x="186" y="28"/>
                  </a:lnTo>
                  <a:lnTo>
                    <a:pt x="161" y="5"/>
                  </a:lnTo>
                  <a:lnTo>
                    <a:pt x="127" y="41"/>
                  </a:lnTo>
                  <a:lnTo>
                    <a:pt x="107" y="39"/>
                  </a:lnTo>
                  <a:lnTo>
                    <a:pt x="100" y="19"/>
                  </a:lnTo>
                  <a:lnTo>
                    <a:pt x="66" y="0"/>
                  </a:lnTo>
                  <a:lnTo>
                    <a:pt x="56" y="16"/>
                  </a:lnTo>
                  <a:lnTo>
                    <a:pt x="73" y="34"/>
                  </a:lnTo>
                  <a:lnTo>
                    <a:pt x="76" y="41"/>
                  </a:lnTo>
                  <a:lnTo>
                    <a:pt x="73" y="45"/>
                  </a:lnTo>
                  <a:lnTo>
                    <a:pt x="46" y="41"/>
                  </a:lnTo>
                  <a:lnTo>
                    <a:pt x="22" y="27"/>
                  </a:lnTo>
                  <a:lnTo>
                    <a:pt x="0" y="36"/>
                  </a:lnTo>
                  <a:lnTo>
                    <a:pt x="10" y="53"/>
                  </a:lnTo>
                  <a:lnTo>
                    <a:pt x="22" y="56"/>
                  </a:lnTo>
                  <a:lnTo>
                    <a:pt x="22" y="81"/>
                  </a:lnTo>
                  <a:lnTo>
                    <a:pt x="42" y="100"/>
                  </a:lnTo>
                  <a:lnTo>
                    <a:pt x="40" y="112"/>
                  </a:lnTo>
                  <a:lnTo>
                    <a:pt x="34" y="113"/>
                  </a:lnTo>
                  <a:lnTo>
                    <a:pt x="35" y="120"/>
                  </a:lnTo>
                  <a:lnTo>
                    <a:pt x="56" y="137"/>
                  </a:lnTo>
                  <a:lnTo>
                    <a:pt x="69" y="138"/>
                  </a:lnTo>
                  <a:lnTo>
                    <a:pt x="65" y="152"/>
                  </a:lnTo>
                  <a:lnTo>
                    <a:pt x="69" y="155"/>
                  </a:lnTo>
                  <a:lnTo>
                    <a:pt x="69" y="163"/>
                  </a:lnTo>
                  <a:lnTo>
                    <a:pt x="63" y="164"/>
                  </a:lnTo>
                  <a:lnTo>
                    <a:pt x="71" y="181"/>
                  </a:lnTo>
                  <a:lnTo>
                    <a:pt x="82" y="183"/>
                  </a:lnTo>
                  <a:lnTo>
                    <a:pt x="105" y="151"/>
                  </a:lnTo>
                  <a:lnTo>
                    <a:pt x="136" y="137"/>
                  </a:lnTo>
                  <a:lnTo>
                    <a:pt x="150" y="146"/>
                  </a:lnTo>
                  <a:lnTo>
                    <a:pt x="156" y="174"/>
                  </a:lnTo>
                  <a:lnTo>
                    <a:pt x="141" y="186"/>
                  </a:lnTo>
                  <a:lnTo>
                    <a:pt x="167" y="205"/>
                  </a:lnTo>
                  <a:lnTo>
                    <a:pt x="183" y="205"/>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67" name="Freeform 29">
              <a:extLst>
                <a:ext uri="{FF2B5EF4-FFF2-40B4-BE49-F238E27FC236}">
                  <a16:creationId xmlns="" xmlns:a16="http://schemas.microsoft.com/office/drawing/2014/main" id="{09B76DE9-B457-4589-887C-4F233FF9FC92}"/>
                </a:ext>
              </a:extLst>
            </p:cNvPr>
            <p:cNvSpPr>
              <a:spLocks noChangeAspect="1"/>
            </p:cNvSpPr>
            <p:nvPr/>
          </p:nvSpPr>
          <p:spPr bwMode="gray">
            <a:xfrm>
              <a:off x="7292823" y="4430208"/>
              <a:ext cx="127988" cy="115685"/>
            </a:xfrm>
            <a:custGeom>
              <a:avLst/>
              <a:gdLst>
                <a:gd name="T0" fmla="*/ 237 w 244"/>
                <a:gd name="T1" fmla="*/ 0 h 198"/>
                <a:gd name="T2" fmla="*/ 235 w 244"/>
                <a:gd name="T3" fmla="*/ 30 h 198"/>
                <a:gd name="T4" fmla="*/ 244 w 244"/>
                <a:gd name="T5" fmla="*/ 56 h 198"/>
                <a:gd name="T6" fmla="*/ 241 w 244"/>
                <a:gd name="T7" fmla="*/ 109 h 198"/>
                <a:gd name="T8" fmla="*/ 235 w 244"/>
                <a:gd name="T9" fmla="*/ 115 h 198"/>
                <a:gd name="T10" fmla="*/ 229 w 244"/>
                <a:gd name="T11" fmla="*/ 114 h 198"/>
                <a:gd name="T12" fmla="*/ 213 w 244"/>
                <a:gd name="T13" fmla="*/ 124 h 198"/>
                <a:gd name="T14" fmla="*/ 191 w 244"/>
                <a:gd name="T15" fmla="*/ 131 h 198"/>
                <a:gd name="T16" fmla="*/ 190 w 244"/>
                <a:gd name="T17" fmla="*/ 139 h 198"/>
                <a:gd name="T18" fmla="*/ 167 w 244"/>
                <a:gd name="T19" fmla="*/ 143 h 198"/>
                <a:gd name="T20" fmla="*/ 165 w 244"/>
                <a:gd name="T21" fmla="*/ 169 h 198"/>
                <a:gd name="T22" fmla="*/ 137 w 244"/>
                <a:gd name="T23" fmla="*/ 183 h 198"/>
                <a:gd name="T24" fmla="*/ 125 w 244"/>
                <a:gd name="T25" fmla="*/ 182 h 198"/>
                <a:gd name="T26" fmla="*/ 120 w 244"/>
                <a:gd name="T27" fmla="*/ 193 h 198"/>
                <a:gd name="T28" fmla="*/ 100 w 244"/>
                <a:gd name="T29" fmla="*/ 198 h 198"/>
                <a:gd name="T30" fmla="*/ 88 w 244"/>
                <a:gd name="T31" fmla="*/ 193 h 198"/>
                <a:gd name="T32" fmla="*/ 59 w 244"/>
                <a:gd name="T33" fmla="*/ 195 h 198"/>
                <a:gd name="T34" fmla="*/ 63 w 244"/>
                <a:gd name="T35" fmla="*/ 171 h 198"/>
                <a:gd name="T36" fmla="*/ 57 w 244"/>
                <a:gd name="T37" fmla="*/ 168 h 198"/>
                <a:gd name="T38" fmla="*/ 40 w 244"/>
                <a:gd name="T39" fmla="*/ 180 h 198"/>
                <a:gd name="T40" fmla="*/ 37 w 244"/>
                <a:gd name="T41" fmla="*/ 154 h 198"/>
                <a:gd name="T42" fmla="*/ 29 w 244"/>
                <a:gd name="T43" fmla="*/ 144 h 198"/>
                <a:gd name="T44" fmla="*/ 26 w 244"/>
                <a:gd name="T45" fmla="*/ 118 h 198"/>
                <a:gd name="T46" fmla="*/ 9 w 244"/>
                <a:gd name="T47" fmla="*/ 98 h 198"/>
                <a:gd name="T48" fmla="*/ 0 w 244"/>
                <a:gd name="T49" fmla="*/ 72 h 198"/>
                <a:gd name="T50" fmla="*/ 1 w 244"/>
                <a:gd name="T51" fmla="*/ 56 h 198"/>
                <a:gd name="T52" fmla="*/ 12 w 244"/>
                <a:gd name="T53" fmla="*/ 42 h 198"/>
                <a:gd name="T54" fmla="*/ 42 w 244"/>
                <a:gd name="T55" fmla="*/ 16 h 198"/>
                <a:gd name="T56" fmla="*/ 80 w 244"/>
                <a:gd name="T57" fmla="*/ 19 h 198"/>
                <a:gd name="T58" fmla="*/ 117 w 244"/>
                <a:gd name="T59" fmla="*/ 17 h 198"/>
                <a:gd name="T60" fmla="*/ 125 w 244"/>
                <a:gd name="T61" fmla="*/ 24 h 198"/>
                <a:gd name="T62" fmla="*/ 134 w 244"/>
                <a:gd name="T63" fmla="*/ 21 h 198"/>
                <a:gd name="T64" fmla="*/ 140 w 244"/>
                <a:gd name="T65" fmla="*/ 27 h 198"/>
                <a:gd name="T66" fmla="*/ 165 w 244"/>
                <a:gd name="T67" fmla="*/ 34 h 198"/>
                <a:gd name="T68" fmla="*/ 173 w 244"/>
                <a:gd name="T69" fmla="*/ 33 h 198"/>
                <a:gd name="T70" fmla="*/ 173 w 244"/>
                <a:gd name="T71" fmla="*/ 19 h 198"/>
                <a:gd name="T72" fmla="*/ 187 w 244"/>
                <a:gd name="T73" fmla="*/ 12 h 198"/>
                <a:gd name="T74" fmla="*/ 204 w 244"/>
                <a:gd name="T75" fmla="*/ 8 h 198"/>
                <a:gd name="T76" fmla="*/ 216 w 244"/>
                <a:gd name="T77" fmla="*/ 16 h 198"/>
                <a:gd name="T78" fmla="*/ 237 w 244"/>
                <a:gd name="T79" fmla="*/ 0 h 1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4"/>
                <a:gd name="T121" fmla="*/ 0 h 198"/>
                <a:gd name="T122" fmla="*/ 244 w 244"/>
                <a:gd name="T123" fmla="*/ 198 h 1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4" h="198">
                  <a:moveTo>
                    <a:pt x="237" y="0"/>
                  </a:moveTo>
                  <a:lnTo>
                    <a:pt x="235" y="30"/>
                  </a:lnTo>
                  <a:lnTo>
                    <a:pt x="244" y="56"/>
                  </a:lnTo>
                  <a:lnTo>
                    <a:pt x="241" y="109"/>
                  </a:lnTo>
                  <a:lnTo>
                    <a:pt x="235" y="115"/>
                  </a:lnTo>
                  <a:lnTo>
                    <a:pt x="229" y="114"/>
                  </a:lnTo>
                  <a:lnTo>
                    <a:pt x="213" y="124"/>
                  </a:lnTo>
                  <a:lnTo>
                    <a:pt x="191" y="131"/>
                  </a:lnTo>
                  <a:lnTo>
                    <a:pt x="190" y="139"/>
                  </a:lnTo>
                  <a:lnTo>
                    <a:pt x="167" y="143"/>
                  </a:lnTo>
                  <a:lnTo>
                    <a:pt x="165" y="169"/>
                  </a:lnTo>
                  <a:lnTo>
                    <a:pt x="137" y="183"/>
                  </a:lnTo>
                  <a:lnTo>
                    <a:pt x="125" y="182"/>
                  </a:lnTo>
                  <a:lnTo>
                    <a:pt x="120" y="193"/>
                  </a:lnTo>
                  <a:lnTo>
                    <a:pt x="100" y="198"/>
                  </a:lnTo>
                  <a:lnTo>
                    <a:pt x="88" y="193"/>
                  </a:lnTo>
                  <a:lnTo>
                    <a:pt x="59" y="195"/>
                  </a:lnTo>
                  <a:lnTo>
                    <a:pt x="63" y="171"/>
                  </a:lnTo>
                  <a:lnTo>
                    <a:pt x="57" y="168"/>
                  </a:lnTo>
                  <a:lnTo>
                    <a:pt x="40" y="180"/>
                  </a:lnTo>
                  <a:lnTo>
                    <a:pt x="37" y="154"/>
                  </a:lnTo>
                  <a:lnTo>
                    <a:pt x="29" y="144"/>
                  </a:lnTo>
                  <a:lnTo>
                    <a:pt x="26" y="118"/>
                  </a:lnTo>
                  <a:lnTo>
                    <a:pt x="9" y="98"/>
                  </a:lnTo>
                  <a:lnTo>
                    <a:pt x="0" y="72"/>
                  </a:lnTo>
                  <a:lnTo>
                    <a:pt x="1" y="56"/>
                  </a:lnTo>
                  <a:lnTo>
                    <a:pt x="12" y="42"/>
                  </a:lnTo>
                  <a:lnTo>
                    <a:pt x="42" y="16"/>
                  </a:lnTo>
                  <a:lnTo>
                    <a:pt x="80" y="19"/>
                  </a:lnTo>
                  <a:lnTo>
                    <a:pt x="117" y="17"/>
                  </a:lnTo>
                  <a:lnTo>
                    <a:pt x="125" y="24"/>
                  </a:lnTo>
                  <a:lnTo>
                    <a:pt x="134" y="21"/>
                  </a:lnTo>
                  <a:lnTo>
                    <a:pt x="140" y="27"/>
                  </a:lnTo>
                  <a:lnTo>
                    <a:pt x="165" y="34"/>
                  </a:lnTo>
                  <a:lnTo>
                    <a:pt x="173" y="33"/>
                  </a:lnTo>
                  <a:lnTo>
                    <a:pt x="173" y="19"/>
                  </a:lnTo>
                  <a:lnTo>
                    <a:pt x="187" y="12"/>
                  </a:lnTo>
                  <a:lnTo>
                    <a:pt x="204" y="8"/>
                  </a:lnTo>
                  <a:lnTo>
                    <a:pt x="216" y="16"/>
                  </a:lnTo>
                  <a:lnTo>
                    <a:pt x="237" y="0"/>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68" name="Freeform 37">
              <a:extLst>
                <a:ext uri="{FF2B5EF4-FFF2-40B4-BE49-F238E27FC236}">
                  <a16:creationId xmlns="" xmlns:a16="http://schemas.microsoft.com/office/drawing/2014/main" id="{59C9BC87-A9DB-41DD-AEA8-F0A71DA6D5FE}"/>
                </a:ext>
              </a:extLst>
            </p:cNvPr>
            <p:cNvSpPr>
              <a:spLocks noChangeAspect="1"/>
            </p:cNvSpPr>
            <p:nvPr/>
          </p:nvSpPr>
          <p:spPr bwMode="gray">
            <a:xfrm>
              <a:off x="5830611" y="3614716"/>
              <a:ext cx="78897" cy="85342"/>
            </a:xfrm>
            <a:custGeom>
              <a:avLst/>
              <a:gdLst>
                <a:gd name="T0" fmla="*/ 65 w 144"/>
                <a:gd name="T1" fmla="*/ 99 h 149"/>
                <a:gd name="T2" fmla="*/ 73 w 144"/>
                <a:gd name="T3" fmla="*/ 96 h 149"/>
                <a:gd name="T4" fmla="*/ 90 w 144"/>
                <a:gd name="T5" fmla="*/ 107 h 149"/>
                <a:gd name="T6" fmla="*/ 108 w 144"/>
                <a:gd name="T7" fmla="*/ 107 h 149"/>
                <a:gd name="T8" fmla="*/ 119 w 144"/>
                <a:gd name="T9" fmla="*/ 125 h 149"/>
                <a:gd name="T10" fmla="*/ 121 w 144"/>
                <a:gd name="T11" fmla="*/ 145 h 149"/>
                <a:gd name="T12" fmla="*/ 125 w 144"/>
                <a:gd name="T13" fmla="*/ 149 h 149"/>
                <a:gd name="T14" fmla="*/ 144 w 144"/>
                <a:gd name="T15" fmla="*/ 145 h 149"/>
                <a:gd name="T16" fmla="*/ 136 w 144"/>
                <a:gd name="T17" fmla="*/ 128 h 149"/>
                <a:gd name="T18" fmla="*/ 142 w 144"/>
                <a:gd name="T19" fmla="*/ 127 h 149"/>
                <a:gd name="T20" fmla="*/ 142 w 144"/>
                <a:gd name="T21" fmla="*/ 119 h 149"/>
                <a:gd name="T22" fmla="*/ 138 w 144"/>
                <a:gd name="T23" fmla="*/ 116 h 149"/>
                <a:gd name="T24" fmla="*/ 142 w 144"/>
                <a:gd name="T25" fmla="*/ 102 h 149"/>
                <a:gd name="T26" fmla="*/ 129 w 144"/>
                <a:gd name="T27" fmla="*/ 101 h 149"/>
                <a:gd name="T28" fmla="*/ 108 w 144"/>
                <a:gd name="T29" fmla="*/ 84 h 149"/>
                <a:gd name="T30" fmla="*/ 107 w 144"/>
                <a:gd name="T31" fmla="*/ 77 h 149"/>
                <a:gd name="T32" fmla="*/ 113 w 144"/>
                <a:gd name="T33" fmla="*/ 76 h 149"/>
                <a:gd name="T34" fmla="*/ 115 w 144"/>
                <a:gd name="T35" fmla="*/ 64 h 149"/>
                <a:gd name="T36" fmla="*/ 95 w 144"/>
                <a:gd name="T37" fmla="*/ 45 h 149"/>
                <a:gd name="T38" fmla="*/ 95 w 144"/>
                <a:gd name="T39" fmla="*/ 20 h 149"/>
                <a:gd name="T40" fmla="*/ 83 w 144"/>
                <a:gd name="T41" fmla="*/ 17 h 149"/>
                <a:gd name="T42" fmla="*/ 73 w 144"/>
                <a:gd name="T43" fmla="*/ 0 h 149"/>
                <a:gd name="T44" fmla="*/ 0 w 144"/>
                <a:gd name="T45" fmla="*/ 11 h 149"/>
                <a:gd name="T46" fmla="*/ 8 w 144"/>
                <a:gd name="T47" fmla="*/ 18 h 149"/>
                <a:gd name="T48" fmla="*/ 14 w 144"/>
                <a:gd name="T49" fmla="*/ 30 h 149"/>
                <a:gd name="T50" fmla="*/ 19 w 144"/>
                <a:gd name="T51" fmla="*/ 59 h 149"/>
                <a:gd name="T52" fmla="*/ 24 w 144"/>
                <a:gd name="T53" fmla="*/ 67 h 149"/>
                <a:gd name="T54" fmla="*/ 59 w 144"/>
                <a:gd name="T55" fmla="*/ 91 h 149"/>
                <a:gd name="T56" fmla="*/ 65 w 144"/>
                <a:gd name="T57" fmla="*/ 99 h 1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49"/>
                <a:gd name="T89" fmla="*/ 144 w 144"/>
                <a:gd name="T90" fmla="*/ 149 h 1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49">
                  <a:moveTo>
                    <a:pt x="65" y="99"/>
                  </a:moveTo>
                  <a:lnTo>
                    <a:pt x="73" y="96"/>
                  </a:lnTo>
                  <a:lnTo>
                    <a:pt x="90" y="107"/>
                  </a:lnTo>
                  <a:lnTo>
                    <a:pt x="108" y="107"/>
                  </a:lnTo>
                  <a:lnTo>
                    <a:pt x="119" y="125"/>
                  </a:lnTo>
                  <a:lnTo>
                    <a:pt x="121" y="145"/>
                  </a:lnTo>
                  <a:lnTo>
                    <a:pt x="125" y="149"/>
                  </a:lnTo>
                  <a:lnTo>
                    <a:pt x="144" y="145"/>
                  </a:lnTo>
                  <a:lnTo>
                    <a:pt x="136" y="128"/>
                  </a:lnTo>
                  <a:lnTo>
                    <a:pt x="142" y="127"/>
                  </a:lnTo>
                  <a:lnTo>
                    <a:pt x="142" y="119"/>
                  </a:lnTo>
                  <a:lnTo>
                    <a:pt x="138" y="116"/>
                  </a:lnTo>
                  <a:lnTo>
                    <a:pt x="142" y="102"/>
                  </a:lnTo>
                  <a:lnTo>
                    <a:pt x="129" y="101"/>
                  </a:lnTo>
                  <a:lnTo>
                    <a:pt x="108" y="84"/>
                  </a:lnTo>
                  <a:lnTo>
                    <a:pt x="107" y="77"/>
                  </a:lnTo>
                  <a:lnTo>
                    <a:pt x="113" y="76"/>
                  </a:lnTo>
                  <a:lnTo>
                    <a:pt x="115" y="64"/>
                  </a:lnTo>
                  <a:lnTo>
                    <a:pt x="95" y="45"/>
                  </a:lnTo>
                  <a:lnTo>
                    <a:pt x="95" y="20"/>
                  </a:lnTo>
                  <a:lnTo>
                    <a:pt x="83" y="17"/>
                  </a:lnTo>
                  <a:lnTo>
                    <a:pt x="73" y="0"/>
                  </a:lnTo>
                  <a:lnTo>
                    <a:pt x="0" y="11"/>
                  </a:lnTo>
                  <a:lnTo>
                    <a:pt x="8" y="18"/>
                  </a:lnTo>
                  <a:lnTo>
                    <a:pt x="14" y="30"/>
                  </a:lnTo>
                  <a:lnTo>
                    <a:pt x="19" y="59"/>
                  </a:lnTo>
                  <a:lnTo>
                    <a:pt x="24" y="67"/>
                  </a:lnTo>
                  <a:lnTo>
                    <a:pt x="59" y="91"/>
                  </a:lnTo>
                  <a:lnTo>
                    <a:pt x="65" y="99"/>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69" name="Freeform 38">
              <a:extLst>
                <a:ext uri="{FF2B5EF4-FFF2-40B4-BE49-F238E27FC236}">
                  <a16:creationId xmlns="" xmlns:a16="http://schemas.microsoft.com/office/drawing/2014/main" id="{99CB318C-2E46-4D01-A1BF-8DB9863B5F56}"/>
                </a:ext>
              </a:extLst>
            </p:cNvPr>
            <p:cNvSpPr>
              <a:spLocks noChangeAspect="1"/>
            </p:cNvSpPr>
            <p:nvPr/>
          </p:nvSpPr>
          <p:spPr bwMode="gray">
            <a:xfrm>
              <a:off x="5865678" y="3669717"/>
              <a:ext cx="31557" cy="28448"/>
            </a:xfrm>
            <a:custGeom>
              <a:avLst/>
              <a:gdLst>
                <a:gd name="T0" fmla="*/ 0 w 56"/>
                <a:gd name="T1" fmla="*/ 3 h 49"/>
                <a:gd name="T2" fmla="*/ 8 w 56"/>
                <a:gd name="T3" fmla="*/ 0 h 49"/>
                <a:gd name="T4" fmla="*/ 25 w 56"/>
                <a:gd name="T5" fmla="*/ 11 h 49"/>
                <a:gd name="T6" fmla="*/ 43 w 56"/>
                <a:gd name="T7" fmla="*/ 11 h 49"/>
                <a:gd name="T8" fmla="*/ 54 w 56"/>
                <a:gd name="T9" fmla="*/ 29 h 49"/>
                <a:gd name="T10" fmla="*/ 56 w 56"/>
                <a:gd name="T11" fmla="*/ 49 h 49"/>
                <a:gd name="T12" fmla="*/ 31 w 56"/>
                <a:gd name="T13" fmla="*/ 48 h 49"/>
                <a:gd name="T14" fmla="*/ 0 w 56"/>
                <a:gd name="T15" fmla="*/ 3 h 49"/>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49"/>
                <a:gd name="T26" fmla="*/ 56 w 5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49">
                  <a:moveTo>
                    <a:pt x="0" y="3"/>
                  </a:moveTo>
                  <a:lnTo>
                    <a:pt x="8" y="0"/>
                  </a:lnTo>
                  <a:lnTo>
                    <a:pt x="25" y="11"/>
                  </a:lnTo>
                  <a:lnTo>
                    <a:pt x="43" y="11"/>
                  </a:lnTo>
                  <a:lnTo>
                    <a:pt x="54" y="29"/>
                  </a:lnTo>
                  <a:lnTo>
                    <a:pt x="56" y="49"/>
                  </a:lnTo>
                  <a:lnTo>
                    <a:pt x="31" y="48"/>
                  </a:lnTo>
                  <a:lnTo>
                    <a:pt x="0" y="3"/>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70" name="Freeform 49">
              <a:extLst>
                <a:ext uri="{FF2B5EF4-FFF2-40B4-BE49-F238E27FC236}">
                  <a16:creationId xmlns="" xmlns:a16="http://schemas.microsoft.com/office/drawing/2014/main" id="{67A448D2-D8FD-42BC-8638-DD57B07FC043}"/>
                </a:ext>
              </a:extLst>
            </p:cNvPr>
            <p:cNvSpPr>
              <a:spLocks noChangeAspect="1"/>
            </p:cNvSpPr>
            <p:nvPr/>
          </p:nvSpPr>
          <p:spPr bwMode="gray">
            <a:xfrm>
              <a:off x="6730029" y="4564860"/>
              <a:ext cx="54351" cy="104308"/>
            </a:xfrm>
            <a:custGeom>
              <a:avLst/>
              <a:gdLst>
                <a:gd name="T0" fmla="*/ 17 w 100"/>
                <a:gd name="T1" fmla="*/ 0 h 180"/>
                <a:gd name="T2" fmla="*/ 12 w 100"/>
                <a:gd name="T3" fmla="*/ 4 h 180"/>
                <a:gd name="T4" fmla="*/ 28 w 100"/>
                <a:gd name="T5" fmla="*/ 17 h 180"/>
                <a:gd name="T6" fmla="*/ 19 w 100"/>
                <a:gd name="T7" fmla="*/ 23 h 180"/>
                <a:gd name="T8" fmla="*/ 7 w 100"/>
                <a:gd name="T9" fmla="*/ 80 h 180"/>
                <a:gd name="T10" fmla="*/ 0 w 100"/>
                <a:gd name="T11" fmla="*/ 80 h 180"/>
                <a:gd name="T12" fmla="*/ 7 w 100"/>
                <a:gd name="T13" fmla="*/ 141 h 180"/>
                <a:gd name="T14" fmla="*/ 25 w 100"/>
                <a:gd name="T15" fmla="*/ 177 h 180"/>
                <a:gd name="T16" fmla="*/ 50 w 100"/>
                <a:gd name="T17" fmla="*/ 180 h 180"/>
                <a:gd name="T18" fmla="*/ 87 w 100"/>
                <a:gd name="T19" fmla="*/ 158 h 180"/>
                <a:gd name="T20" fmla="*/ 96 w 100"/>
                <a:gd name="T21" fmla="*/ 144 h 180"/>
                <a:gd name="T22" fmla="*/ 100 w 100"/>
                <a:gd name="T23" fmla="*/ 107 h 180"/>
                <a:gd name="T24" fmla="*/ 79 w 100"/>
                <a:gd name="T25" fmla="*/ 65 h 180"/>
                <a:gd name="T26" fmla="*/ 56 w 100"/>
                <a:gd name="T27" fmla="*/ 29 h 180"/>
                <a:gd name="T28" fmla="*/ 30 w 100"/>
                <a:gd name="T29" fmla="*/ 4 h 180"/>
                <a:gd name="T30" fmla="*/ 17 w 100"/>
                <a:gd name="T31" fmla="*/ 0 h 1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
                <a:gd name="T49" fmla="*/ 0 h 180"/>
                <a:gd name="T50" fmla="*/ 100 w 100"/>
                <a:gd name="T51" fmla="*/ 180 h 1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 h="180">
                  <a:moveTo>
                    <a:pt x="17" y="0"/>
                  </a:moveTo>
                  <a:lnTo>
                    <a:pt x="12" y="4"/>
                  </a:lnTo>
                  <a:lnTo>
                    <a:pt x="28" y="17"/>
                  </a:lnTo>
                  <a:lnTo>
                    <a:pt x="19" y="23"/>
                  </a:lnTo>
                  <a:lnTo>
                    <a:pt x="7" y="80"/>
                  </a:lnTo>
                  <a:lnTo>
                    <a:pt x="0" y="80"/>
                  </a:lnTo>
                  <a:lnTo>
                    <a:pt x="7" y="141"/>
                  </a:lnTo>
                  <a:lnTo>
                    <a:pt x="25" y="177"/>
                  </a:lnTo>
                  <a:lnTo>
                    <a:pt x="50" y="180"/>
                  </a:lnTo>
                  <a:lnTo>
                    <a:pt x="87" y="158"/>
                  </a:lnTo>
                  <a:lnTo>
                    <a:pt x="96" y="144"/>
                  </a:lnTo>
                  <a:lnTo>
                    <a:pt x="100" y="107"/>
                  </a:lnTo>
                  <a:lnTo>
                    <a:pt x="79" y="65"/>
                  </a:lnTo>
                  <a:lnTo>
                    <a:pt x="56" y="29"/>
                  </a:lnTo>
                  <a:lnTo>
                    <a:pt x="30" y="4"/>
                  </a:lnTo>
                  <a:lnTo>
                    <a:pt x="17" y="0"/>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71" name="Freeform 50">
              <a:extLst>
                <a:ext uri="{FF2B5EF4-FFF2-40B4-BE49-F238E27FC236}">
                  <a16:creationId xmlns="" xmlns:a16="http://schemas.microsoft.com/office/drawing/2014/main" id="{611D62E5-F6AA-41EF-BCE3-8795CA082DF7}"/>
                </a:ext>
              </a:extLst>
            </p:cNvPr>
            <p:cNvSpPr>
              <a:spLocks noChangeAspect="1"/>
            </p:cNvSpPr>
            <p:nvPr/>
          </p:nvSpPr>
          <p:spPr bwMode="gray">
            <a:xfrm>
              <a:off x="7838082" y="3557820"/>
              <a:ext cx="156040" cy="183959"/>
            </a:xfrm>
            <a:custGeom>
              <a:avLst/>
              <a:gdLst>
                <a:gd name="T0" fmla="*/ 0 w 292"/>
                <a:gd name="T1" fmla="*/ 187 h 317"/>
                <a:gd name="T2" fmla="*/ 13 w 292"/>
                <a:gd name="T3" fmla="*/ 207 h 317"/>
                <a:gd name="T4" fmla="*/ 23 w 292"/>
                <a:gd name="T5" fmla="*/ 203 h 317"/>
                <a:gd name="T6" fmla="*/ 52 w 292"/>
                <a:gd name="T7" fmla="*/ 211 h 317"/>
                <a:gd name="T8" fmla="*/ 40 w 292"/>
                <a:gd name="T9" fmla="*/ 253 h 317"/>
                <a:gd name="T10" fmla="*/ 42 w 292"/>
                <a:gd name="T11" fmla="*/ 260 h 317"/>
                <a:gd name="T12" fmla="*/ 49 w 292"/>
                <a:gd name="T13" fmla="*/ 260 h 317"/>
                <a:gd name="T14" fmla="*/ 30 w 292"/>
                <a:gd name="T15" fmla="*/ 271 h 317"/>
                <a:gd name="T16" fmla="*/ 18 w 292"/>
                <a:gd name="T17" fmla="*/ 297 h 317"/>
                <a:gd name="T18" fmla="*/ 40 w 292"/>
                <a:gd name="T19" fmla="*/ 295 h 317"/>
                <a:gd name="T20" fmla="*/ 32 w 292"/>
                <a:gd name="T21" fmla="*/ 303 h 317"/>
                <a:gd name="T22" fmla="*/ 43 w 292"/>
                <a:gd name="T23" fmla="*/ 317 h 317"/>
                <a:gd name="T24" fmla="*/ 59 w 292"/>
                <a:gd name="T25" fmla="*/ 312 h 317"/>
                <a:gd name="T26" fmla="*/ 59 w 292"/>
                <a:gd name="T27" fmla="*/ 300 h 317"/>
                <a:gd name="T28" fmla="*/ 81 w 292"/>
                <a:gd name="T29" fmla="*/ 314 h 317"/>
                <a:gd name="T30" fmla="*/ 94 w 292"/>
                <a:gd name="T31" fmla="*/ 307 h 317"/>
                <a:gd name="T32" fmla="*/ 102 w 292"/>
                <a:gd name="T33" fmla="*/ 314 h 317"/>
                <a:gd name="T34" fmla="*/ 130 w 292"/>
                <a:gd name="T35" fmla="*/ 286 h 317"/>
                <a:gd name="T36" fmla="*/ 159 w 292"/>
                <a:gd name="T37" fmla="*/ 286 h 317"/>
                <a:gd name="T38" fmla="*/ 185 w 292"/>
                <a:gd name="T39" fmla="*/ 268 h 317"/>
                <a:gd name="T40" fmla="*/ 154 w 292"/>
                <a:gd name="T41" fmla="*/ 234 h 317"/>
                <a:gd name="T42" fmla="*/ 143 w 292"/>
                <a:gd name="T43" fmla="*/ 229 h 317"/>
                <a:gd name="T44" fmla="*/ 145 w 292"/>
                <a:gd name="T45" fmla="*/ 194 h 317"/>
                <a:gd name="T46" fmla="*/ 167 w 292"/>
                <a:gd name="T47" fmla="*/ 178 h 317"/>
                <a:gd name="T48" fmla="*/ 185 w 292"/>
                <a:gd name="T49" fmla="*/ 177 h 317"/>
                <a:gd name="T50" fmla="*/ 216 w 292"/>
                <a:gd name="T51" fmla="*/ 153 h 317"/>
                <a:gd name="T52" fmla="*/ 247 w 292"/>
                <a:gd name="T53" fmla="*/ 126 h 317"/>
                <a:gd name="T54" fmla="*/ 247 w 292"/>
                <a:gd name="T55" fmla="*/ 85 h 317"/>
                <a:gd name="T56" fmla="*/ 264 w 292"/>
                <a:gd name="T57" fmla="*/ 63 h 317"/>
                <a:gd name="T58" fmla="*/ 281 w 292"/>
                <a:gd name="T59" fmla="*/ 42 h 317"/>
                <a:gd name="T60" fmla="*/ 292 w 292"/>
                <a:gd name="T61" fmla="*/ 42 h 317"/>
                <a:gd name="T62" fmla="*/ 291 w 292"/>
                <a:gd name="T63" fmla="*/ 34 h 317"/>
                <a:gd name="T64" fmla="*/ 287 w 292"/>
                <a:gd name="T65" fmla="*/ 25 h 317"/>
                <a:gd name="T66" fmla="*/ 281 w 292"/>
                <a:gd name="T67" fmla="*/ 23 h 317"/>
                <a:gd name="T68" fmla="*/ 264 w 292"/>
                <a:gd name="T69" fmla="*/ 0 h 317"/>
                <a:gd name="T70" fmla="*/ 255 w 292"/>
                <a:gd name="T71" fmla="*/ 8 h 317"/>
                <a:gd name="T72" fmla="*/ 242 w 292"/>
                <a:gd name="T73" fmla="*/ 40 h 317"/>
                <a:gd name="T74" fmla="*/ 215 w 292"/>
                <a:gd name="T75" fmla="*/ 59 h 317"/>
                <a:gd name="T76" fmla="*/ 177 w 292"/>
                <a:gd name="T77" fmla="*/ 63 h 317"/>
                <a:gd name="T78" fmla="*/ 174 w 292"/>
                <a:gd name="T79" fmla="*/ 70 h 317"/>
                <a:gd name="T80" fmla="*/ 179 w 292"/>
                <a:gd name="T81" fmla="*/ 97 h 317"/>
                <a:gd name="T82" fmla="*/ 143 w 292"/>
                <a:gd name="T83" fmla="*/ 101 h 317"/>
                <a:gd name="T84" fmla="*/ 117 w 292"/>
                <a:gd name="T85" fmla="*/ 88 h 317"/>
                <a:gd name="T86" fmla="*/ 71 w 292"/>
                <a:gd name="T87" fmla="*/ 133 h 317"/>
                <a:gd name="T88" fmla="*/ 23 w 292"/>
                <a:gd name="T89" fmla="*/ 156 h 317"/>
                <a:gd name="T90" fmla="*/ 0 w 292"/>
                <a:gd name="T91" fmla="*/ 187 h 3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2"/>
                <a:gd name="T139" fmla="*/ 0 h 317"/>
                <a:gd name="T140" fmla="*/ 292 w 292"/>
                <a:gd name="T141" fmla="*/ 317 h 3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2" h="317">
                  <a:moveTo>
                    <a:pt x="0" y="187"/>
                  </a:moveTo>
                  <a:lnTo>
                    <a:pt x="13" y="207"/>
                  </a:lnTo>
                  <a:lnTo>
                    <a:pt x="23" y="203"/>
                  </a:lnTo>
                  <a:lnTo>
                    <a:pt x="52" y="211"/>
                  </a:lnTo>
                  <a:lnTo>
                    <a:pt x="40" y="253"/>
                  </a:lnTo>
                  <a:lnTo>
                    <a:pt x="42" y="260"/>
                  </a:lnTo>
                  <a:lnTo>
                    <a:pt x="49" y="260"/>
                  </a:lnTo>
                  <a:lnTo>
                    <a:pt x="30" y="271"/>
                  </a:lnTo>
                  <a:lnTo>
                    <a:pt x="18" y="297"/>
                  </a:lnTo>
                  <a:lnTo>
                    <a:pt x="40" y="295"/>
                  </a:lnTo>
                  <a:lnTo>
                    <a:pt x="32" y="303"/>
                  </a:lnTo>
                  <a:lnTo>
                    <a:pt x="43" y="317"/>
                  </a:lnTo>
                  <a:lnTo>
                    <a:pt x="59" y="312"/>
                  </a:lnTo>
                  <a:lnTo>
                    <a:pt x="59" y="300"/>
                  </a:lnTo>
                  <a:lnTo>
                    <a:pt x="81" y="314"/>
                  </a:lnTo>
                  <a:lnTo>
                    <a:pt x="94" y="307"/>
                  </a:lnTo>
                  <a:lnTo>
                    <a:pt x="102" y="314"/>
                  </a:lnTo>
                  <a:lnTo>
                    <a:pt x="130" y="286"/>
                  </a:lnTo>
                  <a:lnTo>
                    <a:pt x="159" y="286"/>
                  </a:lnTo>
                  <a:lnTo>
                    <a:pt x="185" y="268"/>
                  </a:lnTo>
                  <a:lnTo>
                    <a:pt x="154" y="234"/>
                  </a:lnTo>
                  <a:lnTo>
                    <a:pt x="143" y="229"/>
                  </a:lnTo>
                  <a:lnTo>
                    <a:pt x="145" y="194"/>
                  </a:lnTo>
                  <a:lnTo>
                    <a:pt x="167" y="178"/>
                  </a:lnTo>
                  <a:lnTo>
                    <a:pt x="185" y="177"/>
                  </a:lnTo>
                  <a:lnTo>
                    <a:pt x="216" y="153"/>
                  </a:lnTo>
                  <a:lnTo>
                    <a:pt x="247" y="126"/>
                  </a:lnTo>
                  <a:lnTo>
                    <a:pt x="247" y="85"/>
                  </a:lnTo>
                  <a:lnTo>
                    <a:pt x="264" y="63"/>
                  </a:lnTo>
                  <a:lnTo>
                    <a:pt x="281" y="42"/>
                  </a:lnTo>
                  <a:lnTo>
                    <a:pt x="292" y="42"/>
                  </a:lnTo>
                  <a:lnTo>
                    <a:pt x="291" y="34"/>
                  </a:lnTo>
                  <a:lnTo>
                    <a:pt x="287" y="25"/>
                  </a:lnTo>
                  <a:lnTo>
                    <a:pt x="281" y="23"/>
                  </a:lnTo>
                  <a:lnTo>
                    <a:pt x="264" y="0"/>
                  </a:lnTo>
                  <a:lnTo>
                    <a:pt x="255" y="8"/>
                  </a:lnTo>
                  <a:lnTo>
                    <a:pt x="242" y="40"/>
                  </a:lnTo>
                  <a:lnTo>
                    <a:pt x="215" y="59"/>
                  </a:lnTo>
                  <a:lnTo>
                    <a:pt x="177" y="63"/>
                  </a:lnTo>
                  <a:lnTo>
                    <a:pt x="174" y="70"/>
                  </a:lnTo>
                  <a:lnTo>
                    <a:pt x="179" y="97"/>
                  </a:lnTo>
                  <a:lnTo>
                    <a:pt x="143" y="101"/>
                  </a:lnTo>
                  <a:lnTo>
                    <a:pt x="117" y="88"/>
                  </a:lnTo>
                  <a:lnTo>
                    <a:pt x="71" y="133"/>
                  </a:lnTo>
                  <a:lnTo>
                    <a:pt x="23" y="156"/>
                  </a:lnTo>
                  <a:lnTo>
                    <a:pt x="0" y="187"/>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72" name="Freeform 53">
              <a:extLst>
                <a:ext uri="{FF2B5EF4-FFF2-40B4-BE49-F238E27FC236}">
                  <a16:creationId xmlns="" xmlns:a16="http://schemas.microsoft.com/office/drawing/2014/main" id="{353BC23A-7DC8-47DA-B641-734801557AF7}"/>
                </a:ext>
              </a:extLst>
            </p:cNvPr>
            <p:cNvSpPr>
              <a:spLocks noChangeAspect="1" noEditPoints="1"/>
            </p:cNvSpPr>
            <p:nvPr/>
          </p:nvSpPr>
          <p:spPr bwMode="gray">
            <a:xfrm>
              <a:off x="7043860" y="4041427"/>
              <a:ext cx="219157" cy="512052"/>
            </a:xfrm>
            <a:custGeom>
              <a:avLst/>
              <a:gdLst>
                <a:gd name="T0" fmla="*/ 289 w 411"/>
                <a:gd name="T1" fmla="*/ 877 h 882"/>
                <a:gd name="T2" fmla="*/ 289 w 411"/>
                <a:gd name="T3" fmla="*/ 802 h 882"/>
                <a:gd name="T4" fmla="*/ 298 w 411"/>
                <a:gd name="T5" fmla="*/ 797 h 882"/>
                <a:gd name="T6" fmla="*/ 281 w 411"/>
                <a:gd name="T7" fmla="*/ 717 h 882"/>
                <a:gd name="T8" fmla="*/ 258 w 411"/>
                <a:gd name="T9" fmla="*/ 659 h 882"/>
                <a:gd name="T10" fmla="*/ 235 w 411"/>
                <a:gd name="T11" fmla="*/ 579 h 882"/>
                <a:gd name="T12" fmla="*/ 215 w 411"/>
                <a:gd name="T13" fmla="*/ 566 h 882"/>
                <a:gd name="T14" fmla="*/ 204 w 411"/>
                <a:gd name="T15" fmla="*/ 576 h 882"/>
                <a:gd name="T16" fmla="*/ 144 w 411"/>
                <a:gd name="T17" fmla="*/ 620 h 882"/>
                <a:gd name="T18" fmla="*/ 123 w 411"/>
                <a:gd name="T19" fmla="*/ 622 h 882"/>
                <a:gd name="T20" fmla="*/ 103 w 411"/>
                <a:gd name="T21" fmla="*/ 610 h 882"/>
                <a:gd name="T22" fmla="*/ 93 w 411"/>
                <a:gd name="T23" fmla="*/ 608 h 882"/>
                <a:gd name="T24" fmla="*/ 98 w 411"/>
                <a:gd name="T25" fmla="*/ 498 h 882"/>
                <a:gd name="T26" fmla="*/ 74 w 411"/>
                <a:gd name="T27" fmla="*/ 470 h 882"/>
                <a:gd name="T28" fmla="*/ 61 w 411"/>
                <a:gd name="T29" fmla="*/ 455 h 882"/>
                <a:gd name="T30" fmla="*/ 72 w 411"/>
                <a:gd name="T31" fmla="*/ 452 h 882"/>
                <a:gd name="T32" fmla="*/ 66 w 411"/>
                <a:gd name="T33" fmla="*/ 430 h 882"/>
                <a:gd name="T34" fmla="*/ 32 w 411"/>
                <a:gd name="T35" fmla="*/ 405 h 882"/>
                <a:gd name="T36" fmla="*/ 0 w 411"/>
                <a:gd name="T37" fmla="*/ 373 h 882"/>
                <a:gd name="T38" fmla="*/ 7 w 411"/>
                <a:gd name="T39" fmla="*/ 348 h 882"/>
                <a:gd name="T40" fmla="*/ 15 w 411"/>
                <a:gd name="T41" fmla="*/ 324 h 882"/>
                <a:gd name="T42" fmla="*/ 34 w 411"/>
                <a:gd name="T43" fmla="*/ 285 h 882"/>
                <a:gd name="T44" fmla="*/ 49 w 411"/>
                <a:gd name="T45" fmla="*/ 272 h 882"/>
                <a:gd name="T46" fmla="*/ 55 w 411"/>
                <a:gd name="T47" fmla="*/ 226 h 882"/>
                <a:gd name="T48" fmla="*/ 89 w 411"/>
                <a:gd name="T49" fmla="*/ 223 h 882"/>
                <a:gd name="T50" fmla="*/ 111 w 411"/>
                <a:gd name="T51" fmla="*/ 158 h 882"/>
                <a:gd name="T52" fmla="*/ 134 w 411"/>
                <a:gd name="T53" fmla="*/ 107 h 882"/>
                <a:gd name="T54" fmla="*/ 164 w 411"/>
                <a:gd name="T55" fmla="*/ 79 h 882"/>
                <a:gd name="T56" fmla="*/ 204 w 411"/>
                <a:gd name="T57" fmla="*/ 53 h 882"/>
                <a:gd name="T58" fmla="*/ 222 w 411"/>
                <a:gd name="T59" fmla="*/ 29 h 882"/>
                <a:gd name="T60" fmla="*/ 237 w 411"/>
                <a:gd name="T61" fmla="*/ 8 h 882"/>
                <a:gd name="T62" fmla="*/ 261 w 411"/>
                <a:gd name="T63" fmla="*/ 6 h 882"/>
                <a:gd name="T64" fmla="*/ 279 w 411"/>
                <a:gd name="T65" fmla="*/ 40 h 882"/>
                <a:gd name="T66" fmla="*/ 300 w 411"/>
                <a:gd name="T67" fmla="*/ 84 h 882"/>
                <a:gd name="T68" fmla="*/ 287 w 411"/>
                <a:gd name="T69" fmla="*/ 138 h 882"/>
                <a:gd name="T70" fmla="*/ 253 w 411"/>
                <a:gd name="T71" fmla="*/ 195 h 882"/>
                <a:gd name="T72" fmla="*/ 247 w 411"/>
                <a:gd name="T73" fmla="*/ 229 h 882"/>
                <a:gd name="T74" fmla="*/ 284 w 411"/>
                <a:gd name="T75" fmla="*/ 214 h 882"/>
                <a:gd name="T76" fmla="*/ 309 w 411"/>
                <a:gd name="T77" fmla="*/ 255 h 882"/>
                <a:gd name="T78" fmla="*/ 325 w 411"/>
                <a:gd name="T79" fmla="*/ 309 h 882"/>
                <a:gd name="T80" fmla="*/ 355 w 411"/>
                <a:gd name="T81" fmla="*/ 326 h 882"/>
                <a:gd name="T82" fmla="*/ 388 w 411"/>
                <a:gd name="T83" fmla="*/ 337 h 882"/>
                <a:gd name="T84" fmla="*/ 410 w 411"/>
                <a:gd name="T85" fmla="*/ 329 h 882"/>
                <a:gd name="T86" fmla="*/ 406 w 411"/>
                <a:gd name="T87" fmla="*/ 345 h 882"/>
                <a:gd name="T88" fmla="*/ 386 w 411"/>
                <a:gd name="T89" fmla="*/ 371 h 882"/>
                <a:gd name="T90" fmla="*/ 369 w 411"/>
                <a:gd name="T91" fmla="*/ 382 h 882"/>
                <a:gd name="T92" fmla="*/ 335 w 411"/>
                <a:gd name="T93" fmla="*/ 409 h 882"/>
                <a:gd name="T94" fmla="*/ 269 w 411"/>
                <a:gd name="T95" fmla="*/ 438 h 882"/>
                <a:gd name="T96" fmla="*/ 255 w 411"/>
                <a:gd name="T97" fmla="*/ 490 h 882"/>
                <a:gd name="T98" fmla="*/ 264 w 411"/>
                <a:gd name="T99" fmla="*/ 534 h 882"/>
                <a:gd name="T100" fmla="*/ 291 w 411"/>
                <a:gd name="T101" fmla="*/ 593 h 882"/>
                <a:gd name="T102" fmla="*/ 303 w 411"/>
                <a:gd name="T103" fmla="*/ 602 h 882"/>
                <a:gd name="T104" fmla="*/ 291 w 411"/>
                <a:gd name="T105" fmla="*/ 636 h 882"/>
                <a:gd name="T106" fmla="*/ 276 w 411"/>
                <a:gd name="T107" fmla="*/ 664 h 882"/>
                <a:gd name="T108" fmla="*/ 313 w 411"/>
                <a:gd name="T109" fmla="*/ 707 h 882"/>
                <a:gd name="T110" fmla="*/ 342 w 411"/>
                <a:gd name="T111" fmla="*/ 803 h 882"/>
                <a:gd name="T112" fmla="*/ 309 w 411"/>
                <a:gd name="T113" fmla="*/ 851 h 882"/>
                <a:gd name="T114" fmla="*/ 283 w 411"/>
                <a:gd name="T115" fmla="*/ 768 h 882"/>
                <a:gd name="T116" fmla="*/ 286 w 411"/>
                <a:gd name="T117" fmla="*/ 778 h 882"/>
                <a:gd name="T118" fmla="*/ 289 w 411"/>
                <a:gd name="T119" fmla="*/ 806 h 882"/>
                <a:gd name="T120" fmla="*/ 291 w 411"/>
                <a:gd name="T121" fmla="*/ 819 h 8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1"/>
                <a:gd name="T184" fmla="*/ 0 h 882"/>
                <a:gd name="T185" fmla="*/ 411 w 411"/>
                <a:gd name="T186" fmla="*/ 882 h 8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1" h="882">
                  <a:moveTo>
                    <a:pt x="298" y="882"/>
                  </a:moveTo>
                  <a:lnTo>
                    <a:pt x="289" y="877"/>
                  </a:lnTo>
                  <a:lnTo>
                    <a:pt x="304" y="812"/>
                  </a:lnTo>
                  <a:lnTo>
                    <a:pt x="289" y="802"/>
                  </a:lnTo>
                  <a:lnTo>
                    <a:pt x="291" y="795"/>
                  </a:lnTo>
                  <a:lnTo>
                    <a:pt x="298" y="797"/>
                  </a:lnTo>
                  <a:lnTo>
                    <a:pt x="295" y="754"/>
                  </a:lnTo>
                  <a:lnTo>
                    <a:pt x="281" y="717"/>
                  </a:lnTo>
                  <a:lnTo>
                    <a:pt x="276" y="722"/>
                  </a:lnTo>
                  <a:lnTo>
                    <a:pt x="258" y="659"/>
                  </a:lnTo>
                  <a:lnTo>
                    <a:pt x="252" y="585"/>
                  </a:lnTo>
                  <a:lnTo>
                    <a:pt x="235" y="579"/>
                  </a:lnTo>
                  <a:lnTo>
                    <a:pt x="220" y="565"/>
                  </a:lnTo>
                  <a:lnTo>
                    <a:pt x="215" y="566"/>
                  </a:lnTo>
                  <a:lnTo>
                    <a:pt x="207" y="540"/>
                  </a:lnTo>
                  <a:lnTo>
                    <a:pt x="204" y="576"/>
                  </a:lnTo>
                  <a:lnTo>
                    <a:pt x="178" y="590"/>
                  </a:lnTo>
                  <a:lnTo>
                    <a:pt x="144" y="620"/>
                  </a:lnTo>
                  <a:lnTo>
                    <a:pt x="128" y="614"/>
                  </a:lnTo>
                  <a:lnTo>
                    <a:pt x="123" y="622"/>
                  </a:lnTo>
                  <a:lnTo>
                    <a:pt x="106" y="614"/>
                  </a:lnTo>
                  <a:lnTo>
                    <a:pt x="103" y="610"/>
                  </a:lnTo>
                  <a:lnTo>
                    <a:pt x="106" y="603"/>
                  </a:lnTo>
                  <a:lnTo>
                    <a:pt x="93" y="608"/>
                  </a:lnTo>
                  <a:lnTo>
                    <a:pt x="106" y="553"/>
                  </a:lnTo>
                  <a:lnTo>
                    <a:pt x="98" y="498"/>
                  </a:lnTo>
                  <a:lnTo>
                    <a:pt x="77" y="460"/>
                  </a:lnTo>
                  <a:lnTo>
                    <a:pt x="74" y="470"/>
                  </a:lnTo>
                  <a:lnTo>
                    <a:pt x="66" y="464"/>
                  </a:lnTo>
                  <a:lnTo>
                    <a:pt x="61" y="455"/>
                  </a:lnTo>
                  <a:lnTo>
                    <a:pt x="63" y="446"/>
                  </a:lnTo>
                  <a:lnTo>
                    <a:pt x="72" y="452"/>
                  </a:lnTo>
                  <a:lnTo>
                    <a:pt x="64" y="441"/>
                  </a:lnTo>
                  <a:lnTo>
                    <a:pt x="66" y="430"/>
                  </a:lnTo>
                  <a:lnTo>
                    <a:pt x="32" y="413"/>
                  </a:lnTo>
                  <a:lnTo>
                    <a:pt x="32" y="405"/>
                  </a:lnTo>
                  <a:lnTo>
                    <a:pt x="12" y="393"/>
                  </a:lnTo>
                  <a:lnTo>
                    <a:pt x="0" y="373"/>
                  </a:lnTo>
                  <a:lnTo>
                    <a:pt x="1" y="351"/>
                  </a:lnTo>
                  <a:lnTo>
                    <a:pt x="7" y="348"/>
                  </a:lnTo>
                  <a:lnTo>
                    <a:pt x="17" y="351"/>
                  </a:lnTo>
                  <a:lnTo>
                    <a:pt x="15" y="324"/>
                  </a:lnTo>
                  <a:lnTo>
                    <a:pt x="38" y="312"/>
                  </a:lnTo>
                  <a:lnTo>
                    <a:pt x="34" y="285"/>
                  </a:lnTo>
                  <a:lnTo>
                    <a:pt x="35" y="275"/>
                  </a:lnTo>
                  <a:lnTo>
                    <a:pt x="49" y="272"/>
                  </a:lnTo>
                  <a:lnTo>
                    <a:pt x="51" y="232"/>
                  </a:lnTo>
                  <a:lnTo>
                    <a:pt x="55" y="226"/>
                  </a:lnTo>
                  <a:lnTo>
                    <a:pt x="86" y="226"/>
                  </a:lnTo>
                  <a:lnTo>
                    <a:pt x="89" y="223"/>
                  </a:lnTo>
                  <a:lnTo>
                    <a:pt x="110" y="175"/>
                  </a:lnTo>
                  <a:lnTo>
                    <a:pt x="111" y="158"/>
                  </a:lnTo>
                  <a:lnTo>
                    <a:pt x="136" y="131"/>
                  </a:lnTo>
                  <a:lnTo>
                    <a:pt x="134" y="107"/>
                  </a:lnTo>
                  <a:lnTo>
                    <a:pt x="139" y="94"/>
                  </a:lnTo>
                  <a:lnTo>
                    <a:pt x="164" y="79"/>
                  </a:lnTo>
                  <a:lnTo>
                    <a:pt x="179" y="60"/>
                  </a:lnTo>
                  <a:lnTo>
                    <a:pt x="204" y="53"/>
                  </a:lnTo>
                  <a:lnTo>
                    <a:pt x="218" y="59"/>
                  </a:lnTo>
                  <a:lnTo>
                    <a:pt x="222" y="29"/>
                  </a:lnTo>
                  <a:lnTo>
                    <a:pt x="237" y="20"/>
                  </a:lnTo>
                  <a:lnTo>
                    <a:pt x="237" y="8"/>
                  </a:lnTo>
                  <a:lnTo>
                    <a:pt x="247" y="0"/>
                  </a:lnTo>
                  <a:lnTo>
                    <a:pt x="261" y="6"/>
                  </a:lnTo>
                  <a:lnTo>
                    <a:pt x="270" y="17"/>
                  </a:lnTo>
                  <a:lnTo>
                    <a:pt x="279" y="40"/>
                  </a:lnTo>
                  <a:lnTo>
                    <a:pt x="291" y="40"/>
                  </a:lnTo>
                  <a:lnTo>
                    <a:pt x="300" y="84"/>
                  </a:lnTo>
                  <a:lnTo>
                    <a:pt x="296" y="116"/>
                  </a:lnTo>
                  <a:lnTo>
                    <a:pt x="287" y="138"/>
                  </a:lnTo>
                  <a:lnTo>
                    <a:pt x="262" y="167"/>
                  </a:lnTo>
                  <a:lnTo>
                    <a:pt x="253" y="195"/>
                  </a:lnTo>
                  <a:lnTo>
                    <a:pt x="255" y="215"/>
                  </a:lnTo>
                  <a:lnTo>
                    <a:pt x="247" y="229"/>
                  </a:lnTo>
                  <a:lnTo>
                    <a:pt x="252" y="234"/>
                  </a:lnTo>
                  <a:lnTo>
                    <a:pt x="284" y="214"/>
                  </a:lnTo>
                  <a:lnTo>
                    <a:pt x="304" y="215"/>
                  </a:lnTo>
                  <a:lnTo>
                    <a:pt x="309" y="255"/>
                  </a:lnTo>
                  <a:lnTo>
                    <a:pt x="335" y="270"/>
                  </a:lnTo>
                  <a:lnTo>
                    <a:pt x="325" y="309"/>
                  </a:lnTo>
                  <a:lnTo>
                    <a:pt x="354" y="316"/>
                  </a:lnTo>
                  <a:lnTo>
                    <a:pt x="355" y="326"/>
                  </a:lnTo>
                  <a:lnTo>
                    <a:pt x="371" y="341"/>
                  </a:lnTo>
                  <a:lnTo>
                    <a:pt x="388" y="337"/>
                  </a:lnTo>
                  <a:lnTo>
                    <a:pt x="402" y="328"/>
                  </a:lnTo>
                  <a:lnTo>
                    <a:pt x="410" y="329"/>
                  </a:lnTo>
                  <a:lnTo>
                    <a:pt x="411" y="334"/>
                  </a:lnTo>
                  <a:lnTo>
                    <a:pt x="406" y="345"/>
                  </a:lnTo>
                  <a:lnTo>
                    <a:pt x="385" y="359"/>
                  </a:lnTo>
                  <a:lnTo>
                    <a:pt x="386" y="371"/>
                  </a:lnTo>
                  <a:lnTo>
                    <a:pt x="374" y="373"/>
                  </a:lnTo>
                  <a:lnTo>
                    <a:pt x="369" y="382"/>
                  </a:lnTo>
                  <a:lnTo>
                    <a:pt x="354" y="402"/>
                  </a:lnTo>
                  <a:lnTo>
                    <a:pt x="335" y="409"/>
                  </a:lnTo>
                  <a:lnTo>
                    <a:pt x="304" y="432"/>
                  </a:lnTo>
                  <a:lnTo>
                    <a:pt x="269" y="438"/>
                  </a:lnTo>
                  <a:lnTo>
                    <a:pt x="255" y="472"/>
                  </a:lnTo>
                  <a:lnTo>
                    <a:pt x="255" y="490"/>
                  </a:lnTo>
                  <a:lnTo>
                    <a:pt x="249" y="495"/>
                  </a:lnTo>
                  <a:lnTo>
                    <a:pt x="264" y="534"/>
                  </a:lnTo>
                  <a:lnTo>
                    <a:pt x="289" y="556"/>
                  </a:lnTo>
                  <a:lnTo>
                    <a:pt x="291" y="593"/>
                  </a:lnTo>
                  <a:lnTo>
                    <a:pt x="300" y="594"/>
                  </a:lnTo>
                  <a:lnTo>
                    <a:pt x="303" y="602"/>
                  </a:lnTo>
                  <a:lnTo>
                    <a:pt x="293" y="619"/>
                  </a:lnTo>
                  <a:lnTo>
                    <a:pt x="291" y="636"/>
                  </a:lnTo>
                  <a:lnTo>
                    <a:pt x="278" y="653"/>
                  </a:lnTo>
                  <a:lnTo>
                    <a:pt x="276" y="664"/>
                  </a:lnTo>
                  <a:lnTo>
                    <a:pt x="281" y="678"/>
                  </a:lnTo>
                  <a:lnTo>
                    <a:pt x="313" y="707"/>
                  </a:lnTo>
                  <a:lnTo>
                    <a:pt x="318" y="746"/>
                  </a:lnTo>
                  <a:lnTo>
                    <a:pt x="342" y="803"/>
                  </a:lnTo>
                  <a:lnTo>
                    <a:pt x="325" y="834"/>
                  </a:lnTo>
                  <a:lnTo>
                    <a:pt x="309" y="851"/>
                  </a:lnTo>
                  <a:lnTo>
                    <a:pt x="298" y="882"/>
                  </a:lnTo>
                  <a:close/>
                  <a:moveTo>
                    <a:pt x="283" y="768"/>
                  </a:moveTo>
                  <a:lnTo>
                    <a:pt x="283" y="781"/>
                  </a:lnTo>
                  <a:lnTo>
                    <a:pt x="286" y="778"/>
                  </a:lnTo>
                  <a:lnTo>
                    <a:pt x="283" y="768"/>
                  </a:lnTo>
                  <a:close/>
                  <a:moveTo>
                    <a:pt x="289" y="806"/>
                  </a:moveTo>
                  <a:lnTo>
                    <a:pt x="281" y="819"/>
                  </a:lnTo>
                  <a:lnTo>
                    <a:pt x="291" y="819"/>
                  </a:lnTo>
                  <a:lnTo>
                    <a:pt x="289" y="806"/>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73" name="Freeform 56">
              <a:extLst>
                <a:ext uri="{FF2B5EF4-FFF2-40B4-BE49-F238E27FC236}">
                  <a16:creationId xmlns="" xmlns:a16="http://schemas.microsoft.com/office/drawing/2014/main" id="{D40BE227-D013-4F86-A548-35A3FC16736F}"/>
                </a:ext>
              </a:extLst>
            </p:cNvPr>
            <p:cNvSpPr>
              <a:spLocks noChangeAspect="1" noEditPoints="1"/>
            </p:cNvSpPr>
            <p:nvPr/>
          </p:nvSpPr>
          <p:spPr bwMode="gray">
            <a:xfrm>
              <a:off x="7881912" y="3713335"/>
              <a:ext cx="119220" cy="178270"/>
            </a:xfrm>
            <a:custGeom>
              <a:avLst/>
              <a:gdLst>
                <a:gd name="T0" fmla="*/ 21 w 223"/>
                <a:gd name="T1" fmla="*/ 46 h 305"/>
                <a:gd name="T2" fmla="*/ 17 w 223"/>
                <a:gd name="T3" fmla="*/ 49 h 305"/>
                <a:gd name="T4" fmla="*/ 21 w 223"/>
                <a:gd name="T5" fmla="*/ 65 h 305"/>
                <a:gd name="T6" fmla="*/ 32 w 223"/>
                <a:gd name="T7" fmla="*/ 73 h 305"/>
                <a:gd name="T8" fmla="*/ 29 w 223"/>
                <a:gd name="T9" fmla="*/ 80 h 305"/>
                <a:gd name="T10" fmla="*/ 36 w 223"/>
                <a:gd name="T11" fmla="*/ 99 h 305"/>
                <a:gd name="T12" fmla="*/ 25 w 223"/>
                <a:gd name="T13" fmla="*/ 91 h 305"/>
                <a:gd name="T14" fmla="*/ 0 w 223"/>
                <a:gd name="T15" fmla="*/ 103 h 305"/>
                <a:gd name="T16" fmla="*/ 0 w 223"/>
                <a:gd name="T17" fmla="*/ 111 h 305"/>
                <a:gd name="T18" fmla="*/ 8 w 223"/>
                <a:gd name="T19" fmla="*/ 119 h 305"/>
                <a:gd name="T20" fmla="*/ 13 w 223"/>
                <a:gd name="T21" fmla="*/ 117 h 305"/>
                <a:gd name="T22" fmla="*/ 10 w 223"/>
                <a:gd name="T23" fmla="*/ 107 h 305"/>
                <a:gd name="T24" fmla="*/ 15 w 223"/>
                <a:gd name="T25" fmla="*/ 108 h 305"/>
                <a:gd name="T26" fmla="*/ 21 w 223"/>
                <a:gd name="T27" fmla="*/ 141 h 305"/>
                <a:gd name="T28" fmla="*/ 29 w 223"/>
                <a:gd name="T29" fmla="*/ 156 h 305"/>
                <a:gd name="T30" fmla="*/ 21 w 223"/>
                <a:gd name="T31" fmla="*/ 168 h 305"/>
                <a:gd name="T32" fmla="*/ 22 w 223"/>
                <a:gd name="T33" fmla="*/ 171 h 305"/>
                <a:gd name="T34" fmla="*/ 8 w 223"/>
                <a:gd name="T35" fmla="*/ 209 h 305"/>
                <a:gd name="T36" fmla="*/ 12 w 223"/>
                <a:gd name="T37" fmla="*/ 215 h 305"/>
                <a:gd name="T38" fmla="*/ 15 w 223"/>
                <a:gd name="T39" fmla="*/ 210 h 305"/>
                <a:gd name="T40" fmla="*/ 21 w 223"/>
                <a:gd name="T41" fmla="*/ 213 h 305"/>
                <a:gd name="T42" fmla="*/ 19 w 223"/>
                <a:gd name="T43" fmla="*/ 224 h 305"/>
                <a:gd name="T44" fmla="*/ 10 w 223"/>
                <a:gd name="T45" fmla="*/ 222 h 305"/>
                <a:gd name="T46" fmla="*/ 5 w 223"/>
                <a:gd name="T47" fmla="*/ 237 h 305"/>
                <a:gd name="T48" fmla="*/ 7 w 223"/>
                <a:gd name="T49" fmla="*/ 241 h 305"/>
                <a:gd name="T50" fmla="*/ 17 w 223"/>
                <a:gd name="T51" fmla="*/ 230 h 305"/>
                <a:gd name="T52" fmla="*/ 19 w 223"/>
                <a:gd name="T53" fmla="*/ 238 h 305"/>
                <a:gd name="T54" fmla="*/ 30 w 223"/>
                <a:gd name="T55" fmla="*/ 227 h 305"/>
                <a:gd name="T56" fmla="*/ 36 w 223"/>
                <a:gd name="T57" fmla="*/ 232 h 305"/>
                <a:gd name="T58" fmla="*/ 56 w 223"/>
                <a:gd name="T59" fmla="*/ 217 h 305"/>
                <a:gd name="T60" fmla="*/ 49 w 223"/>
                <a:gd name="T61" fmla="*/ 226 h 305"/>
                <a:gd name="T62" fmla="*/ 56 w 223"/>
                <a:gd name="T63" fmla="*/ 229 h 305"/>
                <a:gd name="T64" fmla="*/ 61 w 223"/>
                <a:gd name="T65" fmla="*/ 226 h 305"/>
                <a:gd name="T66" fmla="*/ 61 w 223"/>
                <a:gd name="T67" fmla="*/ 212 h 305"/>
                <a:gd name="T68" fmla="*/ 67 w 223"/>
                <a:gd name="T69" fmla="*/ 220 h 305"/>
                <a:gd name="T70" fmla="*/ 75 w 223"/>
                <a:gd name="T71" fmla="*/ 212 h 305"/>
                <a:gd name="T72" fmla="*/ 71 w 223"/>
                <a:gd name="T73" fmla="*/ 207 h 305"/>
                <a:gd name="T74" fmla="*/ 81 w 223"/>
                <a:gd name="T75" fmla="*/ 204 h 305"/>
                <a:gd name="T76" fmla="*/ 98 w 223"/>
                <a:gd name="T77" fmla="*/ 207 h 305"/>
                <a:gd name="T78" fmla="*/ 101 w 223"/>
                <a:gd name="T79" fmla="*/ 212 h 305"/>
                <a:gd name="T80" fmla="*/ 113 w 223"/>
                <a:gd name="T81" fmla="*/ 193 h 305"/>
                <a:gd name="T82" fmla="*/ 130 w 223"/>
                <a:gd name="T83" fmla="*/ 195 h 305"/>
                <a:gd name="T84" fmla="*/ 147 w 223"/>
                <a:gd name="T85" fmla="*/ 181 h 305"/>
                <a:gd name="T86" fmla="*/ 161 w 223"/>
                <a:gd name="T87" fmla="*/ 144 h 305"/>
                <a:gd name="T88" fmla="*/ 155 w 223"/>
                <a:gd name="T89" fmla="*/ 144 h 305"/>
                <a:gd name="T90" fmla="*/ 154 w 223"/>
                <a:gd name="T91" fmla="*/ 94 h 305"/>
                <a:gd name="T92" fmla="*/ 146 w 223"/>
                <a:gd name="T93" fmla="*/ 61 h 305"/>
                <a:gd name="T94" fmla="*/ 104 w 223"/>
                <a:gd name="T95" fmla="*/ 0 h 305"/>
                <a:gd name="T96" fmla="*/ 78 w 223"/>
                <a:gd name="T97" fmla="*/ 18 h 305"/>
                <a:gd name="T98" fmla="*/ 49 w 223"/>
                <a:gd name="T99" fmla="*/ 18 h 305"/>
                <a:gd name="T100" fmla="*/ 21 w 223"/>
                <a:gd name="T101" fmla="*/ 46 h 305"/>
                <a:gd name="T102" fmla="*/ 219 w 223"/>
                <a:gd name="T103" fmla="*/ 57 h 305"/>
                <a:gd name="T104" fmla="*/ 219 w 223"/>
                <a:gd name="T105" fmla="*/ 63 h 305"/>
                <a:gd name="T106" fmla="*/ 223 w 223"/>
                <a:gd name="T107" fmla="*/ 60 h 305"/>
                <a:gd name="T108" fmla="*/ 219 w 223"/>
                <a:gd name="T109" fmla="*/ 57 h 305"/>
                <a:gd name="T110" fmla="*/ 8 w 223"/>
                <a:gd name="T111" fmla="*/ 294 h 305"/>
                <a:gd name="T112" fmla="*/ 5 w 223"/>
                <a:gd name="T113" fmla="*/ 303 h 305"/>
                <a:gd name="T114" fmla="*/ 13 w 223"/>
                <a:gd name="T115" fmla="*/ 305 h 305"/>
                <a:gd name="T116" fmla="*/ 25 w 223"/>
                <a:gd name="T117" fmla="*/ 303 h 305"/>
                <a:gd name="T118" fmla="*/ 36 w 223"/>
                <a:gd name="T119" fmla="*/ 294 h 305"/>
                <a:gd name="T120" fmla="*/ 36 w 223"/>
                <a:gd name="T121" fmla="*/ 286 h 305"/>
                <a:gd name="T122" fmla="*/ 8 w 223"/>
                <a:gd name="T123" fmla="*/ 294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3"/>
                <a:gd name="T187" fmla="*/ 0 h 305"/>
                <a:gd name="T188" fmla="*/ 223 w 223"/>
                <a:gd name="T189" fmla="*/ 305 h 3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3" h="305">
                  <a:moveTo>
                    <a:pt x="21" y="46"/>
                  </a:moveTo>
                  <a:lnTo>
                    <a:pt x="17" y="49"/>
                  </a:lnTo>
                  <a:lnTo>
                    <a:pt x="21" y="65"/>
                  </a:lnTo>
                  <a:lnTo>
                    <a:pt x="32" y="73"/>
                  </a:lnTo>
                  <a:lnTo>
                    <a:pt x="29" y="80"/>
                  </a:lnTo>
                  <a:lnTo>
                    <a:pt x="36" y="99"/>
                  </a:lnTo>
                  <a:lnTo>
                    <a:pt x="25" y="91"/>
                  </a:lnTo>
                  <a:lnTo>
                    <a:pt x="0" y="103"/>
                  </a:lnTo>
                  <a:lnTo>
                    <a:pt x="0" y="111"/>
                  </a:lnTo>
                  <a:lnTo>
                    <a:pt x="8" y="119"/>
                  </a:lnTo>
                  <a:lnTo>
                    <a:pt x="13" y="117"/>
                  </a:lnTo>
                  <a:lnTo>
                    <a:pt x="10" y="107"/>
                  </a:lnTo>
                  <a:lnTo>
                    <a:pt x="15" y="108"/>
                  </a:lnTo>
                  <a:lnTo>
                    <a:pt x="21" y="141"/>
                  </a:lnTo>
                  <a:lnTo>
                    <a:pt x="29" y="156"/>
                  </a:lnTo>
                  <a:lnTo>
                    <a:pt x="21" y="168"/>
                  </a:lnTo>
                  <a:lnTo>
                    <a:pt x="22" y="171"/>
                  </a:lnTo>
                  <a:lnTo>
                    <a:pt x="8" y="209"/>
                  </a:lnTo>
                  <a:lnTo>
                    <a:pt x="12" y="215"/>
                  </a:lnTo>
                  <a:lnTo>
                    <a:pt x="15" y="210"/>
                  </a:lnTo>
                  <a:lnTo>
                    <a:pt x="21" y="213"/>
                  </a:lnTo>
                  <a:lnTo>
                    <a:pt x="19" y="224"/>
                  </a:lnTo>
                  <a:lnTo>
                    <a:pt x="10" y="222"/>
                  </a:lnTo>
                  <a:lnTo>
                    <a:pt x="5" y="237"/>
                  </a:lnTo>
                  <a:lnTo>
                    <a:pt x="7" y="241"/>
                  </a:lnTo>
                  <a:lnTo>
                    <a:pt x="17" y="230"/>
                  </a:lnTo>
                  <a:lnTo>
                    <a:pt x="19" y="238"/>
                  </a:lnTo>
                  <a:lnTo>
                    <a:pt x="30" y="227"/>
                  </a:lnTo>
                  <a:lnTo>
                    <a:pt x="36" y="232"/>
                  </a:lnTo>
                  <a:lnTo>
                    <a:pt x="56" y="217"/>
                  </a:lnTo>
                  <a:lnTo>
                    <a:pt x="49" y="226"/>
                  </a:lnTo>
                  <a:lnTo>
                    <a:pt x="56" y="229"/>
                  </a:lnTo>
                  <a:lnTo>
                    <a:pt x="61" y="226"/>
                  </a:lnTo>
                  <a:lnTo>
                    <a:pt x="61" y="212"/>
                  </a:lnTo>
                  <a:lnTo>
                    <a:pt x="67" y="220"/>
                  </a:lnTo>
                  <a:lnTo>
                    <a:pt x="75" y="212"/>
                  </a:lnTo>
                  <a:lnTo>
                    <a:pt x="71" y="207"/>
                  </a:lnTo>
                  <a:lnTo>
                    <a:pt x="81" y="204"/>
                  </a:lnTo>
                  <a:lnTo>
                    <a:pt x="98" y="207"/>
                  </a:lnTo>
                  <a:lnTo>
                    <a:pt x="101" y="212"/>
                  </a:lnTo>
                  <a:lnTo>
                    <a:pt x="113" y="193"/>
                  </a:lnTo>
                  <a:lnTo>
                    <a:pt x="130" y="195"/>
                  </a:lnTo>
                  <a:lnTo>
                    <a:pt x="147" y="181"/>
                  </a:lnTo>
                  <a:lnTo>
                    <a:pt x="161" y="144"/>
                  </a:lnTo>
                  <a:lnTo>
                    <a:pt x="155" y="144"/>
                  </a:lnTo>
                  <a:lnTo>
                    <a:pt x="154" y="94"/>
                  </a:lnTo>
                  <a:lnTo>
                    <a:pt x="146" y="61"/>
                  </a:lnTo>
                  <a:lnTo>
                    <a:pt x="104" y="0"/>
                  </a:lnTo>
                  <a:lnTo>
                    <a:pt x="78" y="18"/>
                  </a:lnTo>
                  <a:lnTo>
                    <a:pt x="49" y="18"/>
                  </a:lnTo>
                  <a:lnTo>
                    <a:pt x="21" y="46"/>
                  </a:lnTo>
                  <a:close/>
                  <a:moveTo>
                    <a:pt x="219" y="57"/>
                  </a:moveTo>
                  <a:lnTo>
                    <a:pt x="219" y="63"/>
                  </a:lnTo>
                  <a:lnTo>
                    <a:pt x="223" y="60"/>
                  </a:lnTo>
                  <a:lnTo>
                    <a:pt x="219" y="57"/>
                  </a:lnTo>
                  <a:close/>
                  <a:moveTo>
                    <a:pt x="8" y="294"/>
                  </a:moveTo>
                  <a:lnTo>
                    <a:pt x="5" y="303"/>
                  </a:lnTo>
                  <a:lnTo>
                    <a:pt x="13" y="305"/>
                  </a:lnTo>
                  <a:lnTo>
                    <a:pt x="25" y="303"/>
                  </a:lnTo>
                  <a:lnTo>
                    <a:pt x="36" y="294"/>
                  </a:lnTo>
                  <a:lnTo>
                    <a:pt x="36" y="286"/>
                  </a:lnTo>
                  <a:lnTo>
                    <a:pt x="8" y="294"/>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74" name="Freeform 63">
              <a:extLst>
                <a:ext uri="{FF2B5EF4-FFF2-40B4-BE49-F238E27FC236}">
                  <a16:creationId xmlns="" xmlns:a16="http://schemas.microsoft.com/office/drawing/2014/main" id="{12FB358D-59D8-4534-B535-08DCF54C2040}"/>
                </a:ext>
              </a:extLst>
            </p:cNvPr>
            <p:cNvSpPr>
              <a:spLocks noChangeAspect="1"/>
            </p:cNvSpPr>
            <p:nvPr/>
          </p:nvSpPr>
          <p:spPr bwMode="gray">
            <a:xfrm>
              <a:off x="9475617" y="6160921"/>
              <a:ext cx="12270" cy="11379"/>
            </a:xfrm>
            <a:custGeom>
              <a:avLst/>
              <a:gdLst>
                <a:gd name="T0" fmla="*/ 23 w 23"/>
                <a:gd name="T1" fmla="*/ 0 h 20"/>
                <a:gd name="T2" fmla="*/ 22 w 23"/>
                <a:gd name="T3" fmla="*/ 16 h 20"/>
                <a:gd name="T4" fmla="*/ 12 w 23"/>
                <a:gd name="T5" fmla="*/ 20 h 20"/>
                <a:gd name="T6" fmla="*/ 8 w 23"/>
                <a:gd name="T7" fmla="*/ 5 h 20"/>
                <a:gd name="T8" fmla="*/ 0 w 23"/>
                <a:gd name="T9" fmla="*/ 3 h 20"/>
                <a:gd name="T10" fmla="*/ 23 w 23"/>
                <a:gd name="T11" fmla="*/ 0 h 20"/>
                <a:gd name="T12" fmla="*/ 0 60000 65536"/>
                <a:gd name="T13" fmla="*/ 0 60000 65536"/>
                <a:gd name="T14" fmla="*/ 0 60000 65536"/>
                <a:gd name="T15" fmla="*/ 0 60000 65536"/>
                <a:gd name="T16" fmla="*/ 0 60000 65536"/>
                <a:gd name="T17" fmla="*/ 0 60000 65536"/>
                <a:gd name="T18" fmla="*/ 0 w 23"/>
                <a:gd name="T19" fmla="*/ 0 h 20"/>
                <a:gd name="T20" fmla="*/ 23 w 2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3" h="20">
                  <a:moveTo>
                    <a:pt x="23" y="0"/>
                  </a:moveTo>
                  <a:lnTo>
                    <a:pt x="22" y="16"/>
                  </a:lnTo>
                  <a:lnTo>
                    <a:pt x="12" y="20"/>
                  </a:lnTo>
                  <a:lnTo>
                    <a:pt x="8" y="5"/>
                  </a:lnTo>
                  <a:lnTo>
                    <a:pt x="0" y="3"/>
                  </a:lnTo>
                  <a:lnTo>
                    <a:pt x="23" y="0"/>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75" name="Freeform 74">
              <a:extLst>
                <a:ext uri="{FF2B5EF4-FFF2-40B4-BE49-F238E27FC236}">
                  <a16:creationId xmlns="" xmlns:a16="http://schemas.microsoft.com/office/drawing/2014/main" id="{5C07FB00-BF17-4B91-87C7-CE21A4A7CF6B}"/>
                </a:ext>
              </a:extLst>
            </p:cNvPr>
            <p:cNvSpPr>
              <a:spLocks noChangeAspect="1"/>
            </p:cNvSpPr>
            <p:nvPr/>
          </p:nvSpPr>
          <p:spPr bwMode="gray">
            <a:xfrm>
              <a:off x="5301131" y="5042776"/>
              <a:ext cx="291040" cy="269301"/>
            </a:xfrm>
            <a:custGeom>
              <a:avLst/>
              <a:gdLst>
                <a:gd name="T0" fmla="*/ 261 w 539"/>
                <a:gd name="T1" fmla="*/ 408 h 464"/>
                <a:gd name="T2" fmla="*/ 288 w 539"/>
                <a:gd name="T3" fmla="*/ 392 h 464"/>
                <a:gd name="T4" fmla="*/ 307 w 539"/>
                <a:gd name="T5" fmla="*/ 386 h 464"/>
                <a:gd name="T6" fmla="*/ 354 w 539"/>
                <a:gd name="T7" fmla="*/ 347 h 464"/>
                <a:gd name="T8" fmla="*/ 381 w 539"/>
                <a:gd name="T9" fmla="*/ 349 h 464"/>
                <a:gd name="T10" fmla="*/ 405 w 539"/>
                <a:gd name="T11" fmla="*/ 312 h 464"/>
                <a:gd name="T12" fmla="*/ 481 w 539"/>
                <a:gd name="T13" fmla="*/ 284 h 464"/>
                <a:gd name="T14" fmla="*/ 505 w 539"/>
                <a:gd name="T15" fmla="*/ 270 h 464"/>
                <a:gd name="T16" fmla="*/ 508 w 539"/>
                <a:gd name="T17" fmla="*/ 235 h 464"/>
                <a:gd name="T18" fmla="*/ 531 w 539"/>
                <a:gd name="T19" fmla="*/ 201 h 464"/>
                <a:gd name="T20" fmla="*/ 520 w 539"/>
                <a:gd name="T21" fmla="*/ 157 h 464"/>
                <a:gd name="T22" fmla="*/ 539 w 539"/>
                <a:gd name="T23" fmla="*/ 117 h 464"/>
                <a:gd name="T24" fmla="*/ 517 w 539"/>
                <a:gd name="T25" fmla="*/ 69 h 464"/>
                <a:gd name="T26" fmla="*/ 508 w 539"/>
                <a:gd name="T27" fmla="*/ 57 h 464"/>
                <a:gd name="T28" fmla="*/ 434 w 539"/>
                <a:gd name="T29" fmla="*/ 20 h 464"/>
                <a:gd name="T30" fmla="*/ 415 w 539"/>
                <a:gd name="T31" fmla="*/ 29 h 464"/>
                <a:gd name="T32" fmla="*/ 395 w 539"/>
                <a:gd name="T33" fmla="*/ 0 h 464"/>
                <a:gd name="T34" fmla="*/ 325 w 539"/>
                <a:gd name="T35" fmla="*/ 20 h 464"/>
                <a:gd name="T36" fmla="*/ 317 w 539"/>
                <a:gd name="T37" fmla="*/ 41 h 464"/>
                <a:gd name="T38" fmla="*/ 319 w 539"/>
                <a:gd name="T39" fmla="*/ 84 h 464"/>
                <a:gd name="T40" fmla="*/ 302 w 539"/>
                <a:gd name="T41" fmla="*/ 168 h 464"/>
                <a:gd name="T42" fmla="*/ 354 w 539"/>
                <a:gd name="T43" fmla="*/ 190 h 464"/>
                <a:gd name="T44" fmla="*/ 344 w 539"/>
                <a:gd name="T45" fmla="*/ 230 h 464"/>
                <a:gd name="T46" fmla="*/ 317 w 539"/>
                <a:gd name="T47" fmla="*/ 228 h 464"/>
                <a:gd name="T48" fmla="*/ 282 w 539"/>
                <a:gd name="T49" fmla="*/ 191 h 464"/>
                <a:gd name="T50" fmla="*/ 234 w 539"/>
                <a:gd name="T51" fmla="*/ 165 h 464"/>
                <a:gd name="T52" fmla="*/ 158 w 539"/>
                <a:gd name="T53" fmla="*/ 156 h 464"/>
                <a:gd name="T54" fmla="*/ 115 w 539"/>
                <a:gd name="T55" fmla="*/ 145 h 464"/>
                <a:gd name="T56" fmla="*/ 93 w 539"/>
                <a:gd name="T57" fmla="*/ 125 h 464"/>
                <a:gd name="T58" fmla="*/ 88 w 539"/>
                <a:gd name="T59" fmla="*/ 215 h 464"/>
                <a:gd name="T60" fmla="*/ 67 w 539"/>
                <a:gd name="T61" fmla="*/ 225 h 464"/>
                <a:gd name="T62" fmla="*/ 0 w 539"/>
                <a:gd name="T63" fmla="*/ 225 h 464"/>
                <a:gd name="T64" fmla="*/ 0 w 539"/>
                <a:gd name="T65" fmla="*/ 293 h 464"/>
                <a:gd name="T66" fmla="*/ 2 w 539"/>
                <a:gd name="T67" fmla="*/ 394 h 464"/>
                <a:gd name="T68" fmla="*/ 96 w 539"/>
                <a:gd name="T69" fmla="*/ 433 h 464"/>
                <a:gd name="T70" fmla="*/ 144 w 539"/>
                <a:gd name="T71" fmla="*/ 453 h 464"/>
                <a:gd name="T72" fmla="*/ 203 w 539"/>
                <a:gd name="T73" fmla="*/ 457 h 464"/>
                <a:gd name="T74" fmla="*/ 222 w 539"/>
                <a:gd name="T75" fmla="*/ 462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9"/>
                <a:gd name="T115" fmla="*/ 0 h 464"/>
                <a:gd name="T116" fmla="*/ 539 w 539"/>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9" h="464">
                  <a:moveTo>
                    <a:pt x="227" y="456"/>
                  </a:moveTo>
                  <a:lnTo>
                    <a:pt x="261" y="408"/>
                  </a:lnTo>
                  <a:lnTo>
                    <a:pt x="273" y="406"/>
                  </a:lnTo>
                  <a:lnTo>
                    <a:pt x="288" y="392"/>
                  </a:lnTo>
                  <a:lnTo>
                    <a:pt x="305" y="392"/>
                  </a:lnTo>
                  <a:lnTo>
                    <a:pt x="307" y="386"/>
                  </a:lnTo>
                  <a:lnTo>
                    <a:pt x="308" y="366"/>
                  </a:lnTo>
                  <a:lnTo>
                    <a:pt x="354" y="347"/>
                  </a:lnTo>
                  <a:lnTo>
                    <a:pt x="367" y="352"/>
                  </a:lnTo>
                  <a:lnTo>
                    <a:pt x="381" y="349"/>
                  </a:lnTo>
                  <a:lnTo>
                    <a:pt x="370" y="323"/>
                  </a:lnTo>
                  <a:lnTo>
                    <a:pt x="405" y="312"/>
                  </a:lnTo>
                  <a:lnTo>
                    <a:pt x="441" y="299"/>
                  </a:lnTo>
                  <a:lnTo>
                    <a:pt x="481" y="284"/>
                  </a:lnTo>
                  <a:lnTo>
                    <a:pt x="515" y="275"/>
                  </a:lnTo>
                  <a:lnTo>
                    <a:pt x="505" y="270"/>
                  </a:lnTo>
                  <a:lnTo>
                    <a:pt x="497" y="258"/>
                  </a:lnTo>
                  <a:lnTo>
                    <a:pt x="508" y="235"/>
                  </a:lnTo>
                  <a:lnTo>
                    <a:pt x="509" y="211"/>
                  </a:lnTo>
                  <a:lnTo>
                    <a:pt x="531" y="201"/>
                  </a:lnTo>
                  <a:lnTo>
                    <a:pt x="520" y="188"/>
                  </a:lnTo>
                  <a:lnTo>
                    <a:pt x="520" y="157"/>
                  </a:lnTo>
                  <a:lnTo>
                    <a:pt x="526" y="126"/>
                  </a:lnTo>
                  <a:lnTo>
                    <a:pt x="539" y="117"/>
                  </a:lnTo>
                  <a:lnTo>
                    <a:pt x="522" y="75"/>
                  </a:lnTo>
                  <a:lnTo>
                    <a:pt x="517" y="69"/>
                  </a:lnTo>
                  <a:lnTo>
                    <a:pt x="509" y="69"/>
                  </a:lnTo>
                  <a:lnTo>
                    <a:pt x="508" y="57"/>
                  </a:lnTo>
                  <a:lnTo>
                    <a:pt x="452" y="37"/>
                  </a:lnTo>
                  <a:lnTo>
                    <a:pt x="434" y="20"/>
                  </a:lnTo>
                  <a:lnTo>
                    <a:pt x="422" y="18"/>
                  </a:lnTo>
                  <a:lnTo>
                    <a:pt x="415" y="29"/>
                  </a:lnTo>
                  <a:lnTo>
                    <a:pt x="396" y="18"/>
                  </a:lnTo>
                  <a:lnTo>
                    <a:pt x="395" y="0"/>
                  </a:lnTo>
                  <a:lnTo>
                    <a:pt x="333" y="15"/>
                  </a:lnTo>
                  <a:lnTo>
                    <a:pt x="325" y="20"/>
                  </a:lnTo>
                  <a:lnTo>
                    <a:pt x="324" y="32"/>
                  </a:lnTo>
                  <a:lnTo>
                    <a:pt x="317" y="41"/>
                  </a:lnTo>
                  <a:lnTo>
                    <a:pt x="317" y="52"/>
                  </a:lnTo>
                  <a:lnTo>
                    <a:pt x="319" y="84"/>
                  </a:lnTo>
                  <a:lnTo>
                    <a:pt x="319" y="105"/>
                  </a:lnTo>
                  <a:lnTo>
                    <a:pt x="302" y="168"/>
                  </a:lnTo>
                  <a:lnTo>
                    <a:pt x="322" y="190"/>
                  </a:lnTo>
                  <a:lnTo>
                    <a:pt x="354" y="190"/>
                  </a:lnTo>
                  <a:lnTo>
                    <a:pt x="356" y="239"/>
                  </a:lnTo>
                  <a:lnTo>
                    <a:pt x="344" y="230"/>
                  </a:lnTo>
                  <a:lnTo>
                    <a:pt x="334" y="233"/>
                  </a:lnTo>
                  <a:lnTo>
                    <a:pt x="317" y="228"/>
                  </a:lnTo>
                  <a:lnTo>
                    <a:pt x="294" y="211"/>
                  </a:lnTo>
                  <a:lnTo>
                    <a:pt x="282" y="191"/>
                  </a:lnTo>
                  <a:lnTo>
                    <a:pt x="251" y="181"/>
                  </a:lnTo>
                  <a:lnTo>
                    <a:pt x="234" y="165"/>
                  </a:lnTo>
                  <a:lnTo>
                    <a:pt x="195" y="173"/>
                  </a:lnTo>
                  <a:lnTo>
                    <a:pt x="158" y="156"/>
                  </a:lnTo>
                  <a:lnTo>
                    <a:pt x="146" y="135"/>
                  </a:lnTo>
                  <a:lnTo>
                    <a:pt x="115" y="145"/>
                  </a:lnTo>
                  <a:lnTo>
                    <a:pt x="107" y="122"/>
                  </a:lnTo>
                  <a:lnTo>
                    <a:pt x="93" y="125"/>
                  </a:lnTo>
                  <a:lnTo>
                    <a:pt x="96" y="131"/>
                  </a:lnTo>
                  <a:lnTo>
                    <a:pt x="88" y="215"/>
                  </a:lnTo>
                  <a:lnTo>
                    <a:pt x="101" y="225"/>
                  </a:lnTo>
                  <a:lnTo>
                    <a:pt x="67" y="225"/>
                  </a:lnTo>
                  <a:lnTo>
                    <a:pt x="33" y="225"/>
                  </a:lnTo>
                  <a:lnTo>
                    <a:pt x="0" y="225"/>
                  </a:lnTo>
                  <a:lnTo>
                    <a:pt x="0" y="258"/>
                  </a:lnTo>
                  <a:lnTo>
                    <a:pt x="0" y="293"/>
                  </a:lnTo>
                  <a:lnTo>
                    <a:pt x="0" y="340"/>
                  </a:lnTo>
                  <a:lnTo>
                    <a:pt x="2" y="394"/>
                  </a:lnTo>
                  <a:lnTo>
                    <a:pt x="54" y="443"/>
                  </a:lnTo>
                  <a:lnTo>
                    <a:pt x="96" y="433"/>
                  </a:lnTo>
                  <a:lnTo>
                    <a:pt x="129" y="439"/>
                  </a:lnTo>
                  <a:lnTo>
                    <a:pt x="144" y="453"/>
                  </a:lnTo>
                  <a:lnTo>
                    <a:pt x="178" y="460"/>
                  </a:lnTo>
                  <a:lnTo>
                    <a:pt x="203" y="457"/>
                  </a:lnTo>
                  <a:lnTo>
                    <a:pt x="212" y="464"/>
                  </a:lnTo>
                  <a:lnTo>
                    <a:pt x="222" y="462"/>
                  </a:lnTo>
                  <a:lnTo>
                    <a:pt x="227" y="456"/>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76" name="Freeform 75">
              <a:extLst>
                <a:ext uri="{FF2B5EF4-FFF2-40B4-BE49-F238E27FC236}">
                  <a16:creationId xmlns="" xmlns:a16="http://schemas.microsoft.com/office/drawing/2014/main" id="{377D7ABA-CAEF-4E9B-8D2C-B726645FAF26}"/>
                </a:ext>
              </a:extLst>
            </p:cNvPr>
            <p:cNvSpPr>
              <a:spLocks noChangeAspect="1"/>
            </p:cNvSpPr>
            <p:nvPr/>
          </p:nvSpPr>
          <p:spPr bwMode="gray">
            <a:xfrm>
              <a:off x="5501002" y="5103462"/>
              <a:ext cx="264739" cy="462744"/>
            </a:xfrm>
            <a:custGeom>
              <a:avLst/>
              <a:gdLst>
                <a:gd name="T0" fmla="*/ 216 w 490"/>
                <a:gd name="T1" fmla="*/ 96 h 794"/>
                <a:gd name="T2" fmla="*/ 263 w 490"/>
                <a:gd name="T3" fmla="*/ 56 h 794"/>
                <a:gd name="T4" fmla="*/ 296 w 490"/>
                <a:gd name="T5" fmla="*/ 62 h 794"/>
                <a:gd name="T6" fmla="*/ 351 w 490"/>
                <a:gd name="T7" fmla="*/ 54 h 794"/>
                <a:gd name="T8" fmla="*/ 385 w 490"/>
                <a:gd name="T9" fmla="*/ 39 h 794"/>
                <a:gd name="T10" fmla="*/ 413 w 490"/>
                <a:gd name="T11" fmla="*/ 44 h 794"/>
                <a:gd name="T12" fmla="*/ 481 w 490"/>
                <a:gd name="T13" fmla="*/ 8 h 794"/>
                <a:gd name="T14" fmla="*/ 486 w 490"/>
                <a:gd name="T15" fmla="*/ 8 h 794"/>
                <a:gd name="T16" fmla="*/ 490 w 490"/>
                <a:gd name="T17" fmla="*/ 29 h 794"/>
                <a:gd name="T18" fmla="*/ 478 w 490"/>
                <a:gd name="T19" fmla="*/ 113 h 794"/>
                <a:gd name="T20" fmla="*/ 478 w 490"/>
                <a:gd name="T21" fmla="*/ 125 h 794"/>
                <a:gd name="T22" fmla="*/ 484 w 490"/>
                <a:gd name="T23" fmla="*/ 180 h 794"/>
                <a:gd name="T24" fmla="*/ 484 w 490"/>
                <a:gd name="T25" fmla="*/ 192 h 794"/>
                <a:gd name="T26" fmla="*/ 490 w 490"/>
                <a:gd name="T27" fmla="*/ 201 h 794"/>
                <a:gd name="T28" fmla="*/ 482 w 490"/>
                <a:gd name="T29" fmla="*/ 229 h 794"/>
                <a:gd name="T30" fmla="*/ 455 w 490"/>
                <a:gd name="T31" fmla="*/ 269 h 794"/>
                <a:gd name="T32" fmla="*/ 447 w 490"/>
                <a:gd name="T33" fmla="*/ 281 h 794"/>
                <a:gd name="T34" fmla="*/ 416 w 490"/>
                <a:gd name="T35" fmla="*/ 305 h 794"/>
                <a:gd name="T36" fmla="*/ 376 w 490"/>
                <a:gd name="T37" fmla="*/ 323 h 794"/>
                <a:gd name="T38" fmla="*/ 314 w 490"/>
                <a:gd name="T39" fmla="*/ 359 h 794"/>
                <a:gd name="T40" fmla="*/ 297 w 490"/>
                <a:gd name="T41" fmla="*/ 373 h 794"/>
                <a:gd name="T42" fmla="*/ 283 w 490"/>
                <a:gd name="T43" fmla="*/ 403 h 794"/>
                <a:gd name="T44" fmla="*/ 277 w 490"/>
                <a:gd name="T45" fmla="*/ 393 h 794"/>
                <a:gd name="T46" fmla="*/ 223 w 490"/>
                <a:gd name="T47" fmla="*/ 452 h 794"/>
                <a:gd name="T48" fmla="*/ 211 w 490"/>
                <a:gd name="T49" fmla="*/ 487 h 794"/>
                <a:gd name="T50" fmla="*/ 228 w 490"/>
                <a:gd name="T51" fmla="*/ 506 h 794"/>
                <a:gd name="T52" fmla="*/ 246 w 490"/>
                <a:gd name="T53" fmla="*/ 562 h 794"/>
                <a:gd name="T54" fmla="*/ 249 w 490"/>
                <a:gd name="T55" fmla="*/ 616 h 794"/>
                <a:gd name="T56" fmla="*/ 238 w 490"/>
                <a:gd name="T57" fmla="*/ 664 h 794"/>
                <a:gd name="T58" fmla="*/ 245 w 490"/>
                <a:gd name="T59" fmla="*/ 662 h 794"/>
                <a:gd name="T60" fmla="*/ 216 w 490"/>
                <a:gd name="T61" fmla="*/ 696 h 794"/>
                <a:gd name="T62" fmla="*/ 127 w 490"/>
                <a:gd name="T63" fmla="*/ 737 h 794"/>
                <a:gd name="T64" fmla="*/ 122 w 490"/>
                <a:gd name="T65" fmla="*/ 770 h 794"/>
                <a:gd name="T66" fmla="*/ 128 w 490"/>
                <a:gd name="T67" fmla="*/ 794 h 794"/>
                <a:gd name="T68" fmla="*/ 90 w 490"/>
                <a:gd name="T69" fmla="*/ 745 h 794"/>
                <a:gd name="T70" fmla="*/ 68 w 490"/>
                <a:gd name="T71" fmla="*/ 586 h 794"/>
                <a:gd name="T72" fmla="*/ 94 w 490"/>
                <a:gd name="T73" fmla="*/ 542 h 794"/>
                <a:gd name="T74" fmla="*/ 122 w 490"/>
                <a:gd name="T75" fmla="*/ 408 h 794"/>
                <a:gd name="T76" fmla="*/ 135 w 490"/>
                <a:gd name="T77" fmla="*/ 334 h 794"/>
                <a:gd name="T78" fmla="*/ 119 w 490"/>
                <a:gd name="T79" fmla="*/ 288 h 794"/>
                <a:gd name="T80" fmla="*/ 11 w 490"/>
                <a:gd name="T81" fmla="*/ 260 h 794"/>
                <a:gd name="T82" fmla="*/ 0 w 490"/>
                <a:gd name="T83" fmla="*/ 220 h 794"/>
                <a:gd name="T84" fmla="*/ 71 w 490"/>
                <a:gd name="T85" fmla="*/ 196 h 794"/>
                <a:gd name="T86" fmla="*/ 145 w 490"/>
                <a:gd name="T87" fmla="*/ 172 h 794"/>
                <a:gd name="T88" fmla="*/ 201 w 490"/>
                <a:gd name="T89" fmla="*/ 192 h 794"/>
                <a:gd name="T90" fmla="*/ 211 w 490"/>
                <a:gd name="T91" fmla="*/ 230 h 794"/>
                <a:gd name="T92" fmla="*/ 204 w 490"/>
                <a:gd name="T93" fmla="*/ 276 h 794"/>
                <a:gd name="T94" fmla="*/ 233 w 490"/>
                <a:gd name="T95" fmla="*/ 317 h 794"/>
                <a:gd name="T96" fmla="*/ 245 w 490"/>
                <a:gd name="T97" fmla="*/ 302 h 794"/>
                <a:gd name="T98" fmla="*/ 243 w 490"/>
                <a:gd name="T99" fmla="*/ 276 h 794"/>
                <a:gd name="T100" fmla="*/ 272 w 490"/>
                <a:gd name="T101" fmla="*/ 238 h 794"/>
                <a:gd name="T102" fmla="*/ 272 w 490"/>
                <a:gd name="T103" fmla="*/ 212 h 794"/>
                <a:gd name="T104" fmla="*/ 223 w 490"/>
                <a:gd name="T105" fmla="*/ 147 h 7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0"/>
                <a:gd name="T160" fmla="*/ 0 h 794"/>
                <a:gd name="T161" fmla="*/ 490 w 490"/>
                <a:gd name="T162" fmla="*/ 794 h 7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0" h="794">
                  <a:moveTo>
                    <a:pt x="223" y="147"/>
                  </a:moveTo>
                  <a:lnTo>
                    <a:pt x="216" y="96"/>
                  </a:lnTo>
                  <a:lnTo>
                    <a:pt x="228" y="54"/>
                  </a:lnTo>
                  <a:lnTo>
                    <a:pt x="263" y="56"/>
                  </a:lnTo>
                  <a:lnTo>
                    <a:pt x="277" y="51"/>
                  </a:lnTo>
                  <a:lnTo>
                    <a:pt x="296" y="62"/>
                  </a:lnTo>
                  <a:lnTo>
                    <a:pt x="319" y="54"/>
                  </a:lnTo>
                  <a:lnTo>
                    <a:pt x="351" y="54"/>
                  </a:lnTo>
                  <a:lnTo>
                    <a:pt x="365" y="42"/>
                  </a:lnTo>
                  <a:lnTo>
                    <a:pt x="385" y="39"/>
                  </a:lnTo>
                  <a:lnTo>
                    <a:pt x="398" y="46"/>
                  </a:lnTo>
                  <a:lnTo>
                    <a:pt x="413" y="44"/>
                  </a:lnTo>
                  <a:lnTo>
                    <a:pt x="460" y="28"/>
                  </a:lnTo>
                  <a:lnTo>
                    <a:pt x="481" y="8"/>
                  </a:lnTo>
                  <a:lnTo>
                    <a:pt x="482" y="0"/>
                  </a:lnTo>
                  <a:lnTo>
                    <a:pt x="486" y="8"/>
                  </a:lnTo>
                  <a:lnTo>
                    <a:pt x="490" y="14"/>
                  </a:lnTo>
                  <a:lnTo>
                    <a:pt x="490" y="29"/>
                  </a:lnTo>
                  <a:lnTo>
                    <a:pt x="475" y="65"/>
                  </a:lnTo>
                  <a:lnTo>
                    <a:pt x="478" y="113"/>
                  </a:lnTo>
                  <a:lnTo>
                    <a:pt x="473" y="119"/>
                  </a:lnTo>
                  <a:lnTo>
                    <a:pt x="478" y="125"/>
                  </a:lnTo>
                  <a:lnTo>
                    <a:pt x="478" y="180"/>
                  </a:lnTo>
                  <a:lnTo>
                    <a:pt x="484" y="180"/>
                  </a:lnTo>
                  <a:lnTo>
                    <a:pt x="487" y="184"/>
                  </a:lnTo>
                  <a:lnTo>
                    <a:pt x="484" y="192"/>
                  </a:lnTo>
                  <a:lnTo>
                    <a:pt x="490" y="195"/>
                  </a:lnTo>
                  <a:lnTo>
                    <a:pt x="490" y="201"/>
                  </a:lnTo>
                  <a:lnTo>
                    <a:pt x="475" y="227"/>
                  </a:lnTo>
                  <a:lnTo>
                    <a:pt x="482" y="229"/>
                  </a:lnTo>
                  <a:lnTo>
                    <a:pt x="481" y="242"/>
                  </a:lnTo>
                  <a:lnTo>
                    <a:pt x="455" y="269"/>
                  </a:lnTo>
                  <a:lnTo>
                    <a:pt x="441" y="277"/>
                  </a:lnTo>
                  <a:lnTo>
                    <a:pt x="447" y="281"/>
                  </a:lnTo>
                  <a:lnTo>
                    <a:pt x="443" y="289"/>
                  </a:lnTo>
                  <a:lnTo>
                    <a:pt x="416" y="305"/>
                  </a:lnTo>
                  <a:lnTo>
                    <a:pt x="411" y="313"/>
                  </a:lnTo>
                  <a:lnTo>
                    <a:pt x="376" y="323"/>
                  </a:lnTo>
                  <a:lnTo>
                    <a:pt x="339" y="340"/>
                  </a:lnTo>
                  <a:lnTo>
                    <a:pt x="314" y="359"/>
                  </a:lnTo>
                  <a:lnTo>
                    <a:pt x="313" y="367"/>
                  </a:lnTo>
                  <a:lnTo>
                    <a:pt x="297" y="373"/>
                  </a:lnTo>
                  <a:lnTo>
                    <a:pt x="305" y="378"/>
                  </a:lnTo>
                  <a:lnTo>
                    <a:pt x="283" y="403"/>
                  </a:lnTo>
                  <a:lnTo>
                    <a:pt x="280" y="403"/>
                  </a:lnTo>
                  <a:lnTo>
                    <a:pt x="277" y="393"/>
                  </a:lnTo>
                  <a:lnTo>
                    <a:pt x="271" y="407"/>
                  </a:lnTo>
                  <a:lnTo>
                    <a:pt x="223" y="452"/>
                  </a:lnTo>
                  <a:lnTo>
                    <a:pt x="213" y="454"/>
                  </a:lnTo>
                  <a:lnTo>
                    <a:pt x="211" y="487"/>
                  </a:lnTo>
                  <a:lnTo>
                    <a:pt x="226" y="501"/>
                  </a:lnTo>
                  <a:lnTo>
                    <a:pt x="228" y="506"/>
                  </a:lnTo>
                  <a:lnTo>
                    <a:pt x="243" y="565"/>
                  </a:lnTo>
                  <a:lnTo>
                    <a:pt x="246" y="562"/>
                  </a:lnTo>
                  <a:lnTo>
                    <a:pt x="250" y="565"/>
                  </a:lnTo>
                  <a:lnTo>
                    <a:pt x="249" y="616"/>
                  </a:lnTo>
                  <a:lnTo>
                    <a:pt x="237" y="655"/>
                  </a:lnTo>
                  <a:lnTo>
                    <a:pt x="238" y="664"/>
                  </a:lnTo>
                  <a:lnTo>
                    <a:pt x="249" y="648"/>
                  </a:lnTo>
                  <a:lnTo>
                    <a:pt x="245" y="662"/>
                  </a:lnTo>
                  <a:lnTo>
                    <a:pt x="228" y="687"/>
                  </a:lnTo>
                  <a:lnTo>
                    <a:pt x="216" y="696"/>
                  </a:lnTo>
                  <a:lnTo>
                    <a:pt x="162" y="715"/>
                  </a:lnTo>
                  <a:lnTo>
                    <a:pt x="127" y="737"/>
                  </a:lnTo>
                  <a:lnTo>
                    <a:pt x="111" y="757"/>
                  </a:lnTo>
                  <a:lnTo>
                    <a:pt x="122" y="770"/>
                  </a:lnTo>
                  <a:lnTo>
                    <a:pt x="131" y="761"/>
                  </a:lnTo>
                  <a:lnTo>
                    <a:pt x="128" y="794"/>
                  </a:lnTo>
                  <a:lnTo>
                    <a:pt x="93" y="792"/>
                  </a:lnTo>
                  <a:lnTo>
                    <a:pt x="90" y="745"/>
                  </a:lnTo>
                  <a:lnTo>
                    <a:pt x="85" y="667"/>
                  </a:lnTo>
                  <a:lnTo>
                    <a:pt x="68" y="586"/>
                  </a:lnTo>
                  <a:lnTo>
                    <a:pt x="73" y="562"/>
                  </a:lnTo>
                  <a:lnTo>
                    <a:pt x="94" y="542"/>
                  </a:lnTo>
                  <a:lnTo>
                    <a:pt x="130" y="455"/>
                  </a:lnTo>
                  <a:lnTo>
                    <a:pt x="122" y="408"/>
                  </a:lnTo>
                  <a:lnTo>
                    <a:pt x="135" y="373"/>
                  </a:lnTo>
                  <a:lnTo>
                    <a:pt x="135" y="334"/>
                  </a:lnTo>
                  <a:lnTo>
                    <a:pt x="128" y="294"/>
                  </a:lnTo>
                  <a:lnTo>
                    <a:pt x="119" y="288"/>
                  </a:lnTo>
                  <a:lnTo>
                    <a:pt x="59" y="264"/>
                  </a:lnTo>
                  <a:lnTo>
                    <a:pt x="11" y="260"/>
                  </a:lnTo>
                  <a:lnTo>
                    <a:pt x="11" y="246"/>
                  </a:lnTo>
                  <a:lnTo>
                    <a:pt x="0" y="220"/>
                  </a:lnTo>
                  <a:lnTo>
                    <a:pt x="35" y="209"/>
                  </a:lnTo>
                  <a:lnTo>
                    <a:pt x="71" y="196"/>
                  </a:lnTo>
                  <a:lnTo>
                    <a:pt x="111" y="181"/>
                  </a:lnTo>
                  <a:lnTo>
                    <a:pt x="145" y="172"/>
                  </a:lnTo>
                  <a:lnTo>
                    <a:pt x="165" y="196"/>
                  </a:lnTo>
                  <a:lnTo>
                    <a:pt x="201" y="192"/>
                  </a:lnTo>
                  <a:lnTo>
                    <a:pt x="207" y="196"/>
                  </a:lnTo>
                  <a:lnTo>
                    <a:pt x="211" y="230"/>
                  </a:lnTo>
                  <a:lnTo>
                    <a:pt x="198" y="260"/>
                  </a:lnTo>
                  <a:lnTo>
                    <a:pt x="204" y="276"/>
                  </a:lnTo>
                  <a:lnTo>
                    <a:pt x="237" y="306"/>
                  </a:lnTo>
                  <a:lnTo>
                    <a:pt x="233" y="317"/>
                  </a:lnTo>
                  <a:lnTo>
                    <a:pt x="243" y="317"/>
                  </a:lnTo>
                  <a:lnTo>
                    <a:pt x="245" y="302"/>
                  </a:lnTo>
                  <a:lnTo>
                    <a:pt x="240" y="289"/>
                  </a:lnTo>
                  <a:lnTo>
                    <a:pt x="243" y="276"/>
                  </a:lnTo>
                  <a:lnTo>
                    <a:pt x="267" y="263"/>
                  </a:lnTo>
                  <a:lnTo>
                    <a:pt x="272" y="238"/>
                  </a:lnTo>
                  <a:lnTo>
                    <a:pt x="267" y="227"/>
                  </a:lnTo>
                  <a:lnTo>
                    <a:pt x="272" y="212"/>
                  </a:lnTo>
                  <a:lnTo>
                    <a:pt x="267" y="196"/>
                  </a:lnTo>
                  <a:lnTo>
                    <a:pt x="223" y="147"/>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77" name="Freeform 76">
              <a:extLst>
                <a:ext uri="{FF2B5EF4-FFF2-40B4-BE49-F238E27FC236}">
                  <a16:creationId xmlns="" xmlns:a16="http://schemas.microsoft.com/office/drawing/2014/main" id="{F3CEF320-90A5-4A5C-A4AE-DF15943CF09C}"/>
                </a:ext>
              </a:extLst>
            </p:cNvPr>
            <p:cNvSpPr>
              <a:spLocks noChangeAspect="1"/>
            </p:cNvSpPr>
            <p:nvPr/>
          </p:nvSpPr>
          <p:spPr bwMode="gray">
            <a:xfrm>
              <a:off x="5569379" y="5078811"/>
              <a:ext cx="77143" cy="208613"/>
            </a:xfrm>
            <a:custGeom>
              <a:avLst/>
              <a:gdLst>
                <a:gd name="T0" fmla="*/ 96 w 145"/>
                <a:gd name="T1" fmla="*/ 193 h 363"/>
                <a:gd name="T2" fmla="*/ 96 w 145"/>
                <a:gd name="T3" fmla="*/ 204 h 363"/>
                <a:gd name="T4" fmla="*/ 105 w 145"/>
                <a:gd name="T5" fmla="*/ 209 h 363"/>
                <a:gd name="T6" fmla="*/ 113 w 145"/>
                <a:gd name="T7" fmla="*/ 236 h 363"/>
                <a:gd name="T8" fmla="*/ 96 w 145"/>
                <a:gd name="T9" fmla="*/ 219 h 363"/>
                <a:gd name="T10" fmla="*/ 93 w 145"/>
                <a:gd name="T11" fmla="*/ 227 h 363"/>
                <a:gd name="T12" fmla="*/ 82 w 145"/>
                <a:gd name="T13" fmla="*/ 224 h 363"/>
                <a:gd name="T14" fmla="*/ 82 w 145"/>
                <a:gd name="T15" fmla="*/ 205 h 363"/>
                <a:gd name="T16" fmla="*/ 74 w 145"/>
                <a:gd name="T17" fmla="*/ 193 h 363"/>
                <a:gd name="T18" fmla="*/ 68 w 145"/>
                <a:gd name="T19" fmla="*/ 158 h 363"/>
                <a:gd name="T20" fmla="*/ 57 w 145"/>
                <a:gd name="T21" fmla="*/ 137 h 363"/>
                <a:gd name="T22" fmla="*/ 69 w 145"/>
                <a:gd name="T23" fmla="*/ 108 h 363"/>
                <a:gd name="T24" fmla="*/ 68 w 145"/>
                <a:gd name="T25" fmla="*/ 48 h 363"/>
                <a:gd name="T26" fmla="*/ 52 w 145"/>
                <a:gd name="T27" fmla="*/ 26 h 363"/>
                <a:gd name="T28" fmla="*/ 55 w 145"/>
                <a:gd name="T29" fmla="*/ 12 h 363"/>
                <a:gd name="T30" fmla="*/ 46 w 145"/>
                <a:gd name="T31" fmla="*/ 7 h 363"/>
                <a:gd name="T32" fmla="*/ 34 w 145"/>
                <a:gd name="T33" fmla="*/ 10 h 363"/>
                <a:gd name="T34" fmla="*/ 11 w 145"/>
                <a:gd name="T35" fmla="*/ 0 h 363"/>
                <a:gd name="T36" fmla="*/ 12 w 145"/>
                <a:gd name="T37" fmla="*/ 12 h 363"/>
                <a:gd name="T38" fmla="*/ 20 w 145"/>
                <a:gd name="T39" fmla="*/ 12 h 363"/>
                <a:gd name="T40" fmla="*/ 25 w 145"/>
                <a:gd name="T41" fmla="*/ 18 h 363"/>
                <a:gd name="T42" fmla="*/ 42 w 145"/>
                <a:gd name="T43" fmla="*/ 60 h 363"/>
                <a:gd name="T44" fmla="*/ 29 w 145"/>
                <a:gd name="T45" fmla="*/ 69 h 363"/>
                <a:gd name="T46" fmla="*/ 23 w 145"/>
                <a:gd name="T47" fmla="*/ 100 h 363"/>
                <a:gd name="T48" fmla="*/ 23 w 145"/>
                <a:gd name="T49" fmla="*/ 131 h 363"/>
                <a:gd name="T50" fmla="*/ 34 w 145"/>
                <a:gd name="T51" fmla="*/ 144 h 363"/>
                <a:gd name="T52" fmla="*/ 12 w 145"/>
                <a:gd name="T53" fmla="*/ 154 h 363"/>
                <a:gd name="T54" fmla="*/ 11 w 145"/>
                <a:gd name="T55" fmla="*/ 178 h 363"/>
                <a:gd name="T56" fmla="*/ 0 w 145"/>
                <a:gd name="T57" fmla="*/ 201 h 363"/>
                <a:gd name="T58" fmla="*/ 8 w 145"/>
                <a:gd name="T59" fmla="*/ 213 h 363"/>
                <a:gd name="T60" fmla="*/ 18 w 145"/>
                <a:gd name="T61" fmla="*/ 218 h 363"/>
                <a:gd name="T62" fmla="*/ 38 w 145"/>
                <a:gd name="T63" fmla="*/ 242 h 363"/>
                <a:gd name="T64" fmla="*/ 74 w 145"/>
                <a:gd name="T65" fmla="*/ 238 h 363"/>
                <a:gd name="T66" fmla="*/ 80 w 145"/>
                <a:gd name="T67" fmla="*/ 242 h 363"/>
                <a:gd name="T68" fmla="*/ 84 w 145"/>
                <a:gd name="T69" fmla="*/ 276 h 363"/>
                <a:gd name="T70" fmla="*/ 71 w 145"/>
                <a:gd name="T71" fmla="*/ 306 h 363"/>
                <a:gd name="T72" fmla="*/ 77 w 145"/>
                <a:gd name="T73" fmla="*/ 322 h 363"/>
                <a:gd name="T74" fmla="*/ 110 w 145"/>
                <a:gd name="T75" fmla="*/ 352 h 363"/>
                <a:gd name="T76" fmla="*/ 106 w 145"/>
                <a:gd name="T77" fmla="*/ 363 h 363"/>
                <a:gd name="T78" fmla="*/ 116 w 145"/>
                <a:gd name="T79" fmla="*/ 363 h 363"/>
                <a:gd name="T80" fmla="*/ 118 w 145"/>
                <a:gd name="T81" fmla="*/ 348 h 363"/>
                <a:gd name="T82" fmla="*/ 113 w 145"/>
                <a:gd name="T83" fmla="*/ 335 h 363"/>
                <a:gd name="T84" fmla="*/ 116 w 145"/>
                <a:gd name="T85" fmla="*/ 322 h 363"/>
                <a:gd name="T86" fmla="*/ 140 w 145"/>
                <a:gd name="T87" fmla="*/ 309 h 363"/>
                <a:gd name="T88" fmla="*/ 145 w 145"/>
                <a:gd name="T89" fmla="*/ 284 h 363"/>
                <a:gd name="T90" fmla="*/ 140 w 145"/>
                <a:gd name="T91" fmla="*/ 273 h 363"/>
                <a:gd name="T92" fmla="*/ 145 w 145"/>
                <a:gd name="T93" fmla="*/ 258 h 363"/>
                <a:gd name="T94" fmla="*/ 140 w 145"/>
                <a:gd name="T95" fmla="*/ 242 h 363"/>
                <a:gd name="T96" fmla="*/ 96 w 145"/>
                <a:gd name="T97" fmla="*/ 193 h 3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363"/>
                <a:gd name="T149" fmla="*/ 145 w 145"/>
                <a:gd name="T150" fmla="*/ 363 h 3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363">
                  <a:moveTo>
                    <a:pt x="96" y="193"/>
                  </a:moveTo>
                  <a:lnTo>
                    <a:pt x="96" y="204"/>
                  </a:lnTo>
                  <a:lnTo>
                    <a:pt x="105" y="209"/>
                  </a:lnTo>
                  <a:lnTo>
                    <a:pt x="113" y="236"/>
                  </a:lnTo>
                  <a:lnTo>
                    <a:pt x="96" y="219"/>
                  </a:lnTo>
                  <a:lnTo>
                    <a:pt x="93" y="227"/>
                  </a:lnTo>
                  <a:lnTo>
                    <a:pt x="82" y="224"/>
                  </a:lnTo>
                  <a:lnTo>
                    <a:pt x="82" y="205"/>
                  </a:lnTo>
                  <a:lnTo>
                    <a:pt x="74" y="193"/>
                  </a:lnTo>
                  <a:lnTo>
                    <a:pt x="68" y="158"/>
                  </a:lnTo>
                  <a:lnTo>
                    <a:pt x="57" y="137"/>
                  </a:lnTo>
                  <a:lnTo>
                    <a:pt x="69" y="108"/>
                  </a:lnTo>
                  <a:lnTo>
                    <a:pt x="68" y="48"/>
                  </a:lnTo>
                  <a:lnTo>
                    <a:pt x="52" y="26"/>
                  </a:lnTo>
                  <a:lnTo>
                    <a:pt x="55" y="12"/>
                  </a:lnTo>
                  <a:lnTo>
                    <a:pt x="46" y="7"/>
                  </a:lnTo>
                  <a:lnTo>
                    <a:pt x="34" y="10"/>
                  </a:lnTo>
                  <a:lnTo>
                    <a:pt x="11" y="0"/>
                  </a:lnTo>
                  <a:lnTo>
                    <a:pt x="12" y="12"/>
                  </a:lnTo>
                  <a:lnTo>
                    <a:pt x="20" y="12"/>
                  </a:lnTo>
                  <a:lnTo>
                    <a:pt x="25" y="18"/>
                  </a:lnTo>
                  <a:lnTo>
                    <a:pt x="42" y="60"/>
                  </a:lnTo>
                  <a:lnTo>
                    <a:pt x="29" y="69"/>
                  </a:lnTo>
                  <a:lnTo>
                    <a:pt x="23" y="100"/>
                  </a:lnTo>
                  <a:lnTo>
                    <a:pt x="23" y="131"/>
                  </a:lnTo>
                  <a:lnTo>
                    <a:pt x="34" y="144"/>
                  </a:lnTo>
                  <a:lnTo>
                    <a:pt x="12" y="154"/>
                  </a:lnTo>
                  <a:lnTo>
                    <a:pt x="11" y="178"/>
                  </a:lnTo>
                  <a:lnTo>
                    <a:pt x="0" y="201"/>
                  </a:lnTo>
                  <a:lnTo>
                    <a:pt x="8" y="213"/>
                  </a:lnTo>
                  <a:lnTo>
                    <a:pt x="18" y="218"/>
                  </a:lnTo>
                  <a:lnTo>
                    <a:pt x="38" y="242"/>
                  </a:lnTo>
                  <a:lnTo>
                    <a:pt x="74" y="238"/>
                  </a:lnTo>
                  <a:lnTo>
                    <a:pt x="80" y="242"/>
                  </a:lnTo>
                  <a:lnTo>
                    <a:pt x="84" y="276"/>
                  </a:lnTo>
                  <a:lnTo>
                    <a:pt x="71" y="306"/>
                  </a:lnTo>
                  <a:lnTo>
                    <a:pt x="77" y="322"/>
                  </a:lnTo>
                  <a:lnTo>
                    <a:pt x="110" y="352"/>
                  </a:lnTo>
                  <a:lnTo>
                    <a:pt x="106" y="363"/>
                  </a:lnTo>
                  <a:lnTo>
                    <a:pt x="116" y="363"/>
                  </a:lnTo>
                  <a:lnTo>
                    <a:pt x="118" y="348"/>
                  </a:lnTo>
                  <a:lnTo>
                    <a:pt x="113" y="335"/>
                  </a:lnTo>
                  <a:lnTo>
                    <a:pt x="116" y="322"/>
                  </a:lnTo>
                  <a:lnTo>
                    <a:pt x="140" y="309"/>
                  </a:lnTo>
                  <a:lnTo>
                    <a:pt x="145" y="284"/>
                  </a:lnTo>
                  <a:lnTo>
                    <a:pt x="140" y="273"/>
                  </a:lnTo>
                  <a:lnTo>
                    <a:pt x="145" y="258"/>
                  </a:lnTo>
                  <a:lnTo>
                    <a:pt x="140" y="242"/>
                  </a:lnTo>
                  <a:lnTo>
                    <a:pt x="96" y="193"/>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78" name="Freeform 77">
              <a:extLst>
                <a:ext uri="{FF2B5EF4-FFF2-40B4-BE49-F238E27FC236}">
                  <a16:creationId xmlns="" xmlns:a16="http://schemas.microsoft.com/office/drawing/2014/main" id="{92ABC204-4BA8-4A4A-9FE6-1AB17B70DBAC}"/>
                </a:ext>
              </a:extLst>
            </p:cNvPr>
            <p:cNvSpPr>
              <a:spLocks noChangeAspect="1"/>
            </p:cNvSpPr>
            <p:nvPr/>
          </p:nvSpPr>
          <p:spPr bwMode="gray">
            <a:xfrm>
              <a:off x="5597431" y="4703305"/>
              <a:ext cx="198117" cy="246543"/>
            </a:xfrm>
            <a:custGeom>
              <a:avLst/>
              <a:gdLst>
                <a:gd name="T0" fmla="*/ 13 w 366"/>
                <a:gd name="T1" fmla="*/ 256 h 423"/>
                <a:gd name="T2" fmla="*/ 5 w 366"/>
                <a:gd name="T3" fmla="*/ 247 h 423"/>
                <a:gd name="T4" fmla="*/ 13 w 366"/>
                <a:gd name="T5" fmla="*/ 237 h 423"/>
                <a:gd name="T6" fmla="*/ 22 w 366"/>
                <a:gd name="T7" fmla="*/ 237 h 423"/>
                <a:gd name="T8" fmla="*/ 29 w 366"/>
                <a:gd name="T9" fmla="*/ 231 h 423"/>
                <a:gd name="T10" fmla="*/ 39 w 366"/>
                <a:gd name="T11" fmla="*/ 227 h 423"/>
                <a:gd name="T12" fmla="*/ 39 w 366"/>
                <a:gd name="T13" fmla="*/ 223 h 423"/>
                <a:gd name="T14" fmla="*/ 29 w 366"/>
                <a:gd name="T15" fmla="*/ 222 h 423"/>
                <a:gd name="T16" fmla="*/ 21 w 366"/>
                <a:gd name="T17" fmla="*/ 223 h 423"/>
                <a:gd name="T18" fmla="*/ 16 w 366"/>
                <a:gd name="T19" fmla="*/ 227 h 423"/>
                <a:gd name="T20" fmla="*/ 10 w 366"/>
                <a:gd name="T21" fmla="*/ 227 h 423"/>
                <a:gd name="T22" fmla="*/ 7 w 366"/>
                <a:gd name="T23" fmla="*/ 220 h 423"/>
                <a:gd name="T24" fmla="*/ 2 w 366"/>
                <a:gd name="T25" fmla="*/ 214 h 423"/>
                <a:gd name="T26" fmla="*/ 2 w 366"/>
                <a:gd name="T27" fmla="*/ 202 h 423"/>
                <a:gd name="T28" fmla="*/ 46 w 366"/>
                <a:gd name="T29" fmla="*/ 143 h 423"/>
                <a:gd name="T30" fmla="*/ 50 w 366"/>
                <a:gd name="T31" fmla="*/ 113 h 423"/>
                <a:gd name="T32" fmla="*/ 46 w 366"/>
                <a:gd name="T33" fmla="*/ 84 h 423"/>
                <a:gd name="T34" fmla="*/ 25 w 366"/>
                <a:gd name="T35" fmla="*/ 67 h 423"/>
                <a:gd name="T36" fmla="*/ 17 w 366"/>
                <a:gd name="T37" fmla="*/ 30 h 423"/>
                <a:gd name="T38" fmla="*/ 0 w 366"/>
                <a:gd name="T39" fmla="*/ 24 h 423"/>
                <a:gd name="T40" fmla="*/ 24 w 366"/>
                <a:gd name="T41" fmla="*/ 2 h 423"/>
                <a:gd name="T42" fmla="*/ 87 w 366"/>
                <a:gd name="T43" fmla="*/ 0 h 423"/>
                <a:gd name="T44" fmla="*/ 124 w 366"/>
                <a:gd name="T45" fmla="*/ 4 h 423"/>
                <a:gd name="T46" fmla="*/ 180 w 366"/>
                <a:gd name="T47" fmla="*/ 39 h 423"/>
                <a:gd name="T48" fmla="*/ 229 w 366"/>
                <a:gd name="T49" fmla="*/ 51 h 423"/>
                <a:gd name="T50" fmla="*/ 249 w 366"/>
                <a:gd name="T51" fmla="*/ 51 h 423"/>
                <a:gd name="T52" fmla="*/ 270 w 366"/>
                <a:gd name="T53" fmla="*/ 41 h 423"/>
                <a:gd name="T54" fmla="*/ 283 w 366"/>
                <a:gd name="T55" fmla="*/ 27 h 423"/>
                <a:gd name="T56" fmla="*/ 315 w 366"/>
                <a:gd name="T57" fmla="*/ 19 h 423"/>
                <a:gd name="T58" fmla="*/ 342 w 366"/>
                <a:gd name="T59" fmla="*/ 33 h 423"/>
                <a:gd name="T60" fmla="*/ 366 w 366"/>
                <a:gd name="T61" fmla="*/ 33 h 423"/>
                <a:gd name="T62" fmla="*/ 347 w 366"/>
                <a:gd name="T63" fmla="*/ 62 h 423"/>
                <a:gd name="T64" fmla="*/ 325 w 366"/>
                <a:gd name="T65" fmla="*/ 83 h 423"/>
                <a:gd name="T66" fmla="*/ 325 w 366"/>
                <a:gd name="T67" fmla="*/ 126 h 423"/>
                <a:gd name="T68" fmla="*/ 325 w 366"/>
                <a:gd name="T69" fmla="*/ 168 h 423"/>
                <a:gd name="T70" fmla="*/ 325 w 366"/>
                <a:gd name="T71" fmla="*/ 210 h 423"/>
                <a:gd name="T72" fmla="*/ 325 w 366"/>
                <a:gd name="T73" fmla="*/ 253 h 423"/>
                <a:gd name="T74" fmla="*/ 350 w 366"/>
                <a:gd name="T75" fmla="*/ 287 h 423"/>
                <a:gd name="T76" fmla="*/ 339 w 366"/>
                <a:gd name="T77" fmla="*/ 299 h 423"/>
                <a:gd name="T78" fmla="*/ 327 w 366"/>
                <a:gd name="T79" fmla="*/ 304 h 423"/>
                <a:gd name="T80" fmla="*/ 319 w 366"/>
                <a:gd name="T81" fmla="*/ 322 h 423"/>
                <a:gd name="T82" fmla="*/ 304 w 366"/>
                <a:gd name="T83" fmla="*/ 328 h 423"/>
                <a:gd name="T84" fmla="*/ 296 w 366"/>
                <a:gd name="T85" fmla="*/ 335 h 423"/>
                <a:gd name="T86" fmla="*/ 265 w 366"/>
                <a:gd name="T87" fmla="*/ 409 h 423"/>
                <a:gd name="T88" fmla="*/ 249 w 366"/>
                <a:gd name="T89" fmla="*/ 423 h 423"/>
                <a:gd name="T90" fmla="*/ 185 w 366"/>
                <a:gd name="T91" fmla="*/ 384 h 423"/>
                <a:gd name="T92" fmla="*/ 175 w 366"/>
                <a:gd name="T93" fmla="*/ 349 h 423"/>
                <a:gd name="T94" fmla="*/ 13 w 366"/>
                <a:gd name="T95" fmla="*/ 256 h 4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6"/>
                <a:gd name="T145" fmla="*/ 0 h 423"/>
                <a:gd name="T146" fmla="*/ 366 w 366"/>
                <a:gd name="T147" fmla="*/ 423 h 4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6" h="423">
                  <a:moveTo>
                    <a:pt x="13" y="256"/>
                  </a:moveTo>
                  <a:lnTo>
                    <a:pt x="5" y="247"/>
                  </a:lnTo>
                  <a:lnTo>
                    <a:pt x="13" y="237"/>
                  </a:lnTo>
                  <a:lnTo>
                    <a:pt x="22" y="237"/>
                  </a:lnTo>
                  <a:lnTo>
                    <a:pt x="29" y="231"/>
                  </a:lnTo>
                  <a:lnTo>
                    <a:pt x="39" y="227"/>
                  </a:lnTo>
                  <a:lnTo>
                    <a:pt x="39" y="223"/>
                  </a:lnTo>
                  <a:lnTo>
                    <a:pt x="29" y="222"/>
                  </a:lnTo>
                  <a:lnTo>
                    <a:pt x="21" y="223"/>
                  </a:lnTo>
                  <a:lnTo>
                    <a:pt x="16" y="227"/>
                  </a:lnTo>
                  <a:lnTo>
                    <a:pt x="10" y="227"/>
                  </a:lnTo>
                  <a:lnTo>
                    <a:pt x="7" y="220"/>
                  </a:lnTo>
                  <a:lnTo>
                    <a:pt x="2" y="214"/>
                  </a:lnTo>
                  <a:lnTo>
                    <a:pt x="2" y="202"/>
                  </a:lnTo>
                  <a:lnTo>
                    <a:pt x="46" y="143"/>
                  </a:lnTo>
                  <a:lnTo>
                    <a:pt x="50" y="113"/>
                  </a:lnTo>
                  <a:lnTo>
                    <a:pt x="46" y="84"/>
                  </a:lnTo>
                  <a:lnTo>
                    <a:pt x="25" y="67"/>
                  </a:lnTo>
                  <a:lnTo>
                    <a:pt x="17" y="30"/>
                  </a:lnTo>
                  <a:lnTo>
                    <a:pt x="0" y="24"/>
                  </a:lnTo>
                  <a:lnTo>
                    <a:pt x="24" y="2"/>
                  </a:lnTo>
                  <a:lnTo>
                    <a:pt x="87" y="0"/>
                  </a:lnTo>
                  <a:lnTo>
                    <a:pt x="124" y="4"/>
                  </a:lnTo>
                  <a:lnTo>
                    <a:pt x="180" y="39"/>
                  </a:lnTo>
                  <a:lnTo>
                    <a:pt x="229" y="51"/>
                  </a:lnTo>
                  <a:lnTo>
                    <a:pt x="249" y="51"/>
                  </a:lnTo>
                  <a:lnTo>
                    <a:pt x="270" y="41"/>
                  </a:lnTo>
                  <a:lnTo>
                    <a:pt x="283" y="27"/>
                  </a:lnTo>
                  <a:lnTo>
                    <a:pt x="315" y="19"/>
                  </a:lnTo>
                  <a:lnTo>
                    <a:pt x="342" y="33"/>
                  </a:lnTo>
                  <a:lnTo>
                    <a:pt x="366" y="33"/>
                  </a:lnTo>
                  <a:lnTo>
                    <a:pt x="347" y="62"/>
                  </a:lnTo>
                  <a:lnTo>
                    <a:pt x="325" y="83"/>
                  </a:lnTo>
                  <a:lnTo>
                    <a:pt x="325" y="126"/>
                  </a:lnTo>
                  <a:lnTo>
                    <a:pt x="325" y="168"/>
                  </a:lnTo>
                  <a:lnTo>
                    <a:pt x="325" y="210"/>
                  </a:lnTo>
                  <a:lnTo>
                    <a:pt x="325" y="253"/>
                  </a:lnTo>
                  <a:lnTo>
                    <a:pt x="350" y="287"/>
                  </a:lnTo>
                  <a:lnTo>
                    <a:pt x="339" y="299"/>
                  </a:lnTo>
                  <a:lnTo>
                    <a:pt x="327" y="304"/>
                  </a:lnTo>
                  <a:lnTo>
                    <a:pt x="319" y="322"/>
                  </a:lnTo>
                  <a:lnTo>
                    <a:pt x="304" y="328"/>
                  </a:lnTo>
                  <a:lnTo>
                    <a:pt x="296" y="335"/>
                  </a:lnTo>
                  <a:lnTo>
                    <a:pt x="265" y="409"/>
                  </a:lnTo>
                  <a:lnTo>
                    <a:pt x="249" y="423"/>
                  </a:lnTo>
                  <a:lnTo>
                    <a:pt x="185" y="384"/>
                  </a:lnTo>
                  <a:lnTo>
                    <a:pt x="175" y="349"/>
                  </a:lnTo>
                  <a:lnTo>
                    <a:pt x="13" y="256"/>
                  </a:lnTo>
                  <a:close/>
                </a:path>
              </a:pathLst>
            </a:custGeom>
            <a:solidFill>
              <a:schemeClr val="accent3">
                <a:lumMod val="20000"/>
                <a:lumOff val="80000"/>
              </a:schemeClr>
            </a:solid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79" name="Freeform 78">
              <a:extLst>
                <a:ext uri="{FF2B5EF4-FFF2-40B4-BE49-F238E27FC236}">
                  <a16:creationId xmlns="" xmlns:a16="http://schemas.microsoft.com/office/drawing/2014/main" id="{98459BDE-52B1-4512-81F9-755978CA85E3}"/>
                </a:ext>
              </a:extLst>
            </p:cNvPr>
            <p:cNvSpPr>
              <a:spLocks noChangeAspect="1"/>
            </p:cNvSpPr>
            <p:nvPr/>
          </p:nvSpPr>
          <p:spPr bwMode="gray">
            <a:xfrm>
              <a:off x="5043403" y="4980190"/>
              <a:ext cx="313833" cy="335680"/>
            </a:xfrm>
            <a:custGeom>
              <a:avLst/>
              <a:gdLst>
                <a:gd name="T0" fmla="*/ 260 w 582"/>
                <a:gd name="T1" fmla="*/ 540 h 574"/>
                <a:gd name="T2" fmla="*/ 156 w 582"/>
                <a:gd name="T3" fmla="*/ 540 h 574"/>
                <a:gd name="T4" fmla="*/ 78 w 582"/>
                <a:gd name="T5" fmla="*/ 518 h 574"/>
                <a:gd name="T6" fmla="*/ 51 w 582"/>
                <a:gd name="T7" fmla="*/ 518 h 574"/>
                <a:gd name="T8" fmla="*/ 20 w 582"/>
                <a:gd name="T9" fmla="*/ 526 h 574"/>
                <a:gd name="T10" fmla="*/ 0 w 582"/>
                <a:gd name="T11" fmla="*/ 506 h 574"/>
                <a:gd name="T12" fmla="*/ 5 w 582"/>
                <a:gd name="T13" fmla="*/ 472 h 574"/>
                <a:gd name="T14" fmla="*/ 20 w 582"/>
                <a:gd name="T15" fmla="*/ 438 h 574"/>
                <a:gd name="T16" fmla="*/ 45 w 582"/>
                <a:gd name="T17" fmla="*/ 350 h 574"/>
                <a:gd name="T18" fmla="*/ 58 w 582"/>
                <a:gd name="T19" fmla="*/ 327 h 574"/>
                <a:gd name="T20" fmla="*/ 90 w 582"/>
                <a:gd name="T21" fmla="*/ 299 h 574"/>
                <a:gd name="T22" fmla="*/ 99 w 582"/>
                <a:gd name="T23" fmla="*/ 243 h 574"/>
                <a:gd name="T24" fmla="*/ 99 w 582"/>
                <a:gd name="T25" fmla="*/ 220 h 574"/>
                <a:gd name="T26" fmla="*/ 68 w 582"/>
                <a:gd name="T27" fmla="*/ 156 h 574"/>
                <a:gd name="T28" fmla="*/ 75 w 582"/>
                <a:gd name="T29" fmla="*/ 114 h 574"/>
                <a:gd name="T30" fmla="*/ 33 w 582"/>
                <a:gd name="T31" fmla="*/ 20 h 574"/>
                <a:gd name="T32" fmla="*/ 112 w 582"/>
                <a:gd name="T33" fmla="*/ 2 h 574"/>
                <a:gd name="T34" fmla="*/ 180 w 582"/>
                <a:gd name="T35" fmla="*/ 0 h 574"/>
                <a:gd name="T36" fmla="*/ 231 w 582"/>
                <a:gd name="T37" fmla="*/ 14 h 574"/>
                <a:gd name="T38" fmla="*/ 274 w 582"/>
                <a:gd name="T39" fmla="*/ 104 h 574"/>
                <a:gd name="T40" fmla="*/ 325 w 582"/>
                <a:gd name="T41" fmla="*/ 99 h 574"/>
                <a:gd name="T42" fmla="*/ 367 w 582"/>
                <a:gd name="T43" fmla="*/ 54 h 574"/>
                <a:gd name="T44" fmla="*/ 424 w 582"/>
                <a:gd name="T45" fmla="*/ 68 h 574"/>
                <a:gd name="T46" fmla="*/ 469 w 582"/>
                <a:gd name="T47" fmla="*/ 79 h 574"/>
                <a:gd name="T48" fmla="*/ 471 w 582"/>
                <a:gd name="T49" fmla="*/ 168 h 574"/>
                <a:gd name="T50" fmla="*/ 480 w 582"/>
                <a:gd name="T51" fmla="*/ 246 h 574"/>
                <a:gd name="T52" fmla="*/ 503 w 582"/>
                <a:gd name="T53" fmla="*/ 241 h 574"/>
                <a:gd name="T54" fmla="*/ 565 w 582"/>
                <a:gd name="T55" fmla="*/ 240 h 574"/>
                <a:gd name="T56" fmla="*/ 577 w 582"/>
                <a:gd name="T57" fmla="*/ 240 h 574"/>
                <a:gd name="T58" fmla="*/ 582 w 582"/>
                <a:gd name="T59" fmla="*/ 334 h 574"/>
                <a:gd name="T60" fmla="*/ 514 w 582"/>
                <a:gd name="T61" fmla="*/ 334 h 574"/>
                <a:gd name="T62" fmla="*/ 481 w 582"/>
                <a:gd name="T63" fmla="*/ 368 h 574"/>
                <a:gd name="T64" fmla="*/ 481 w 582"/>
                <a:gd name="T65" fmla="*/ 449 h 574"/>
                <a:gd name="T66" fmla="*/ 535 w 582"/>
                <a:gd name="T67" fmla="*/ 552 h 574"/>
                <a:gd name="T68" fmla="*/ 390 w 582"/>
                <a:gd name="T69" fmla="*/ 560 h 574"/>
                <a:gd name="T70" fmla="*/ 328 w 582"/>
                <a:gd name="T71" fmla="*/ 557 h 5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2"/>
                <a:gd name="T109" fmla="*/ 0 h 574"/>
                <a:gd name="T110" fmla="*/ 582 w 582"/>
                <a:gd name="T111" fmla="*/ 574 h 5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2" h="574">
                  <a:moveTo>
                    <a:pt x="310" y="540"/>
                  </a:moveTo>
                  <a:lnTo>
                    <a:pt x="260" y="540"/>
                  </a:lnTo>
                  <a:lnTo>
                    <a:pt x="207" y="540"/>
                  </a:lnTo>
                  <a:lnTo>
                    <a:pt x="156" y="540"/>
                  </a:lnTo>
                  <a:lnTo>
                    <a:pt x="105" y="540"/>
                  </a:lnTo>
                  <a:lnTo>
                    <a:pt x="78" y="518"/>
                  </a:lnTo>
                  <a:lnTo>
                    <a:pt x="71" y="518"/>
                  </a:lnTo>
                  <a:lnTo>
                    <a:pt x="51" y="518"/>
                  </a:lnTo>
                  <a:lnTo>
                    <a:pt x="29" y="532"/>
                  </a:lnTo>
                  <a:lnTo>
                    <a:pt x="20" y="526"/>
                  </a:lnTo>
                  <a:lnTo>
                    <a:pt x="2" y="539"/>
                  </a:lnTo>
                  <a:lnTo>
                    <a:pt x="0" y="506"/>
                  </a:lnTo>
                  <a:lnTo>
                    <a:pt x="5" y="515"/>
                  </a:lnTo>
                  <a:lnTo>
                    <a:pt x="5" y="472"/>
                  </a:lnTo>
                  <a:lnTo>
                    <a:pt x="12" y="466"/>
                  </a:lnTo>
                  <a:lnTo>
                    <a:pt x="20" y="438"/>
                  </a:lnTo>
                  <a:lnTo>
                    <a:pt x="36" y="371"/>
                  </a:lnTo>
                  <a:lnTo>
                    <a:pt x="45" y="350"/>
                  </a:lnTo>
                  <a:lnTo>
                    <a:pt x="58" y="337"/>
                  </a:lnTo>
                  <a:lnTo>
                    <a:pt x="58" y="327"/>
                  </a:lnTo>
                  <a:lnTo>
                    <a:pt x="75" y="319"/>
                  </a:lnTo>
                  <a:lnTo>
                    <a:pt x="90" y="299"/>
                  </a:lnTo>
                  <a:lnTo>
                    <a:pt x="96" y="277"/>
                  </a:lnTo>
                  <a:lnTo>
                    <a:pt x="99" y="243"/>
                  </a:lnTo>
                  <a:lnTo>
                    <a:pt x="102" y="235"/>
                  </a:lnTo>
                  <a:lnTo>
                    <a:pt x="99" y="220"/>
                  </a:lnTo>
                  <a:lnTo>
                    <a:pt x="78" y="195"/>
                  </a:lnTo>
                  <a:lnTo>
                    <a:pt x="68" y="156"/>
                  </a:lnTo>
                  <a:lnTo>
                    <a:pt x="78" y="139"/>
                  </a:lnTo>
                  <a:lnTo>
                    <a:pt x="75" y="114"/>
                  </a:lnTo>
                  <a:lnTo>
                    <a:pt x="56" y="58"/>
                  </a:lnTo>
                  <a:lnTo>
                    <a:pt x="33" y="20"/>
                  </a:lnTo>
                  <a:lnTo>
                    <a:pt x="78" y="2"/>
                  </a:lnTo>
                  <a:lnTo>
                    <a:pt x="112" y="2"/>
                  </a:lnTo>
                  <a:lnTo>
                    <a:pt x="146" y="0"/>
                  </a:lnTo>
                  <a:lnTo>
                    <a:pt x="180" y="0"/>
                  </a:lnTo>
                  <a:lnTo>
                    <a:pt x="215" y="0"/>
                  </a:lnTo>
                  <a:lnTo>
                    <a:pt x="231" y="14"/>
                  </a:lnTo>
                  <a:lnTo>
                    <a:pt x="246" y="70"/>
                  </a:lnTo>
                  <a:lnTo>
                    <a:pt x="274" y="104"/>
                  </a:lnTo>
                  <a:lnTo>
                    <a:pt x="285" y="107"/>
                  </a:lnTo>
                  <a:lnTo>
                    <a:pt x="325" y="99"/>
                  </a:lnTo>
                  <a:lnTo>
                    <a:pt x="356" y="101"/>
                  </a:lnTo>
                  <a:lnTo>
                    <a:pt x="367" y="54"/>
                  </a:lnTo>
                  <a:lnTo>
                    <a:pt x="424" y="50"/>
                  </a:lnTo>
                  <a:lnTo>
                    <a:pt x="424" y="68"/>
                  </a:lnTo>
                  <a:lnTo>
                    <a:pt x="464" y="68"/>
                  </a:lnTo>
                  <a:lnTo>
                    <a:pt x="469" y="79"/>
                  </a:lnTo>
                  <a:lnTo>
                    <a:pt x="475" y="142"/>
                  </a:lnTo>
                  <a:lnTo>
                    <a:pt x="471" y="168"/>
                  </a:lnTo>
                  <a:lnTo>
                    <a:pt x="484" y="220"/>
                  </a:lnTo>
                  <a:lnTo>
                    <a:pt x="480" y="246"/>
                  </a:lnTo>
                  <a:lnTo>
                    <a:pt x="493" y="254"/>
                  </a:lnTo>
                  <a:lnTo>
                    <a:pt x="503" y="241"/>
                  </a:lnTo>
                  <a:lnTo>
                    <a:pt x="532" y="240"/>
                  </a:lnTo>
                  <a:lnTo>
                    <a:pt x="565" y="240"/>
                  </a:lnTo>
                  <a:lnTo>
                    <a:pt x="574" y="234"/>
                  </a:lnTo>
                  <a:lnTo>
                    <a:pt x="577" y="240"/>
                  </a:lnTo>
                  <a:lnTo>
                    <a:pt x="569" y="324"/>
                  </a:lnTo>
                  <a:lnTo>
                    <a:pt x="582" y="334"/>
                  </a:lnTo>
                  <a:lnTo>
                    <a:pt x="548" y="334"/>
                  </a:lnTo>
                  <a:lnTo>
                    <a:pt x="514" y="334"/>
                  </a:lnTo>
                  <a:lnTo>
                    <a:pt x="481" y="334"/>
                  </a:lnTo>
                  <a:lnTo>
                    <a:pt x="481" y="368"/>
                  </a:lnTo>
                  <a:lnTo>
                    <a:pt x="481" y="402"/>
                  </a:lnTo>
                  <a:lnTo>
                    <a:pt x="481" y="449"/>
                  </a:lnTo>
                  <a:lnTo>
                    <a:pt x="483" y="503"/>
                  </a:lnTo>
                  <a:lnTo>
                    <a:pt x="535" y="552"/>
                  </a:lnTo>
                  <a:lnTo>
                    <a:pt x="454" y="574"/>
                  </a:lnTo>
                  <a:lnTo>
                    <a:pt x="390" y="560"/>
                  </a:lnTo>
                  <a:lnTo>
                    <a:pt x="344" y="562"/>
                  </a:lnTo>
                  <a:lnTo>
                    <a:pt x="328" y="557"/>
                  </a:lnTo>
                  <a:lnTo>
                    <a:pt x="310" y="540"/>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80" name="Freeform 79">
              <a:extLst>
                <a:ext uri="{FF2B5EF4-FFF2-40B4-BE49-F238E27FC236}">
                  <a16:creationId xmlns="" xmlns:a16="http://schemas.microsoft.com/office/drawing/2014/main" id="{2D1B259F-EC3B-41E9-88A9-5399C4DEAA88}"/>
                </a:ext>
              </a:extLst>
            </p:cNvPr>
            <p:cNvSpPr>
              <a:spLocks noChangeAspect="1"/>
            </p:cNvSpPr>
            <p:nvPr/>
          </p:nvSpPr>
          <p:spPr bwMode="gray">
            <a:xfrm>
              <a:off x="5378273" y="5245700"/>
              <a:ext cx="196363" cy="197236"/>
            </a:xfrm>
            <a:custGeom>
              <a:avLst/>
              <a:gdLst>
                <a:gd name="T0" fmla="*/ 83 w 361"/>
                <a:gd name="T1" fmla="*/ 109 h 342"/>
                <a:gd name="T2" fmla="*/ 95 w 361"/>
                <a:gd name="T3" fmla="*/ 104 h 342"/>
                <a:gd name="T4" fmla="*/ 115 w 361"/>
                <a:gd name="T5" fmla="*/ 83 h 342"/>
                <a:gd name="T6" fmla="*/ 132 w 361"/>
                <a:gd name="T7" fmla="*/ 73 h 342"/>
                <a:gd name="T8" fmla="*/ 133 w 361"/>
                <a:gd name="T9" fmla="*/ 64 h 342"/>
                <a:gd name="T10" fmla="*/ 150 w 361"/>
                <a:gd name="T11" fmla="*/ 58 h 342"/>
                <a:gd name="T12" fmla="*/ 164 w 361"/>
                <a:gd name="T13" fmla="*/ 61 h 342"/>
                <a:gd name="T14" fmla="*/ 172 w 361"/>
                <a:gd name="T15" fmla="*/ 52 h 342"/>
                <a:gd name="T16" fmla="*/ 161 w 361"/>
                <a:gd name="T17" fmla="*/ 45 h 342"/>
                <a:gd name="T18" fmla="*/ 163 w 361"/>
                <a:gd name="T19" fmla="*/ 39 h 342"/>
                <a:gd name="T20" fmla="*/ 164 w 361"/>
                <a:gd name="T21" fmla="*/ 19 h 342"/>
                <a:gd name="T22" fmla="*/ 210 w 361"/>
                <a:gd name="T23" fmla="*/ 0 h 342"/>
                <a:gd name="T24" fmla="*/ 223 w 361"/>
                <a:gd name="T25" fmla="*/ 5 h 342"/>
                <a:gd name="T26" fmla="*/ 237 w 361"/>
                <a:gd name="T27" fmla="*/ 2 h 342"/>
                <a:gd name="T28" fmla="*/ 237 w 361"/>
                <a:gd name="T29" fmla="*/ 16 h 342"/>
                <a:gd name="T30" fmla="*/ 285 w 361"/>
                <a:gd name="T31" fmla="*/ 20 h 342"/>
                <a:gd name="T32" fmla="*/ 345 w 361"/>
                <a:gd name="T33" fmla="*/ 44 h 342"/>
                <a:gd name="T34" fmla="*/ 354 w 361"/>
                <a:gd name="T35" fmla="*/ 50 h 342"/>
                <a:gd name="T36" fmla="*/ 361 w 361"/>
                <a:gd name="T37" fmla="*/ 90 h 342"/>
                <a:gd name="T38" fmla="*/ 361 w 361"/>
                <a:gd name="T39" fmla="*/ 129 h 342"/>
                <a:gd name="T40" fmla="*/ 348 w 361"/>
                <a:gd name="T41" fmla="*/ 164 h 342"/>
                <a:gd name="T42" fmla="*/ 356 w 361"/>
                <a:gd name="T43" fmla="*/ 211 h 342"/>
                <a:gd name="T44" fmla="*/ 320 w 361"/>
                <a:gd name="T45" fmla="*/ 298 h 342"/>
                <a:gd name="T46" fmla="*/ 299 w 361"/>
                <a:gd name="T47" fmla="*/ 318 h 342"/>
                <a:gd name="T48" fmla="*/ 294 w 361"/>
                <a:gd name="T49" fmla="*/ 342 h 342"/>
                <a:gd name="T50" fmla="*/ 278 w 361"/>
                <a:gd name="T51" fmla="*/ 327 h 342"/>
                <a:gd name="T52" fmla="*/ 261 w 361"/>
                <a:gd name="T53" fmla="*/ 321 h 342"/>
                <a:gd name="T54" fmla="*/ 229 w 361"/>
                <a:gd name="T55" fmla="*/ 321 h 342"/>
                <a:gd name="T56" fmla="*/ 201 w 361"/>
                <a:gd name="T57" fmla="*/ 313 h 342"/>
                <a:gd name="T58" fmla="*/ 193 w 361"/>
                <a:gd name="T59" fmla="*/ 316 h 342"/>
                <a:gd name="T60" fmla="*/ 163 w 361"/>
                <a:gd name="T61" fmla="*/ 301 h 342"/>
                <a:gd name="T62" fmla="*/ 141 w 361"/>
                <a:gd name="T63" fmla="*/ 299 h 342"/>
                <a:gd name="T64" fmla="*/ 127 w 361"/>
                <a:gd name="T65" fmla="*/ 288 h 342"/>
                <a:gd name="T66" fmla="*/ 119 w 361"/>
                <a:gd name="T67" fmla="*/ 242 h 342"/>
                <a:gd name="T68" fmla="*/ 79 w 361"/>
                <a:gd name="T69" fmla="*/ 211 h 342"/>
                <a:gd name="T70" fmla="*/ 67 w 361"/>
                <a:gd name="T71" fmla="*/ 208 h 342"/>
                <a:gd name="T72" fmla="*/ 41 w 361"/>
                <a:gd name="T73" fmla="*/ 183 h 342"/>
                <a:gd name="T74" fmla="*/ 22 w 361"/>
                <a:gd name="T75" fmla="*/ 146 h 342"/>
                <a:gd name="T76" fmla="*/ 3 w 361"/>
                <a:gd name="T77" fmla="*/ 118 h 342"/>
                <a:gd name="T78" fmla="*/ 0 w 361"/>
                <a:gd name="T79" fmla="*/ 106 h 342"/>
                <a:gd name="T80" fmla="*/ 34 w 361"/>
                <a:gd name="T81" fmla="*/ 113 h 342"/>
                <a:gd name="T82" fmla="*/ 59 w 361"/>
                <a:gd name="T83" fmla="*/ 110 h 342"/>
                <a:gd name="T84" fmla="*/ 68 w 361"/>
                <a:gd name="T85" fmla="*/ 117 h 342"/>
                <a:gd name="T86" fmla="*/ 78 w 361"/>
                <a:gd name="T87" fmla="*/ 115 h 342"/>
                <a:gd name="T88" fmla="*/ 83 w 361"/>
                <a:gd name="T89" fmla="*/ 109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1"/>
                <a:gd name="T136" fmla="*/ 0 h 342"/>
                <a:gd name="T137" fmla="*/ 361 w 361"/>
                <a:gd name="T138" fmla="*/ 342 h 3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1" h="342">
                  <a:moveTo>
                    <a:pt x="83" y="109"/>
                  </a:moveTo>
                  <a:lnTo>
                    <a:pt x="95" y="104"/>
                  </a:lnTo>
                  <a:lnTo>
                    <a:pt x="115" y="83"/>
                  </a:lnTo>
                  <a:lnTo>
                    <a:pt x="132" y="73"/>
                  </a:lnTo>
                  <a:lnTo>
                    <a:pt x="133" y="64"/>
                  </a:lnTo>
                  <a:lnTo>
                    <a:pt x="150" y="58"/>
                  </a:lnTo>
                  <a:lnTo>
                    <a:pt x="164" y="61"/>
                  </a:lnTo>
                  <a:lnTo>
                    <a:pt x="172" y="52"/>
                  </a:lnTo>
                  <a:lnTo>
                    <a:pt x="161" y="45"/>
                  </a:lnTo>
                  <a:lnTo>
                    <a:pt x="163" y="39"/>
                  </a:lnTo>
                  <a:lnTo>
                    <a:pt x="164" y="19"/>
                  </a:lnTo>
                  <a:lnTo>
                    <a:pt x="210" y="0"/>
                  </a:lnTo>
                  <a:lnTo>
                    <a:pt x="223" y="5"/>
                  </a:lnTo>
                  <a:lnTo>
                    <a:pt x="237" y="2"/>
                  </a:lnTo>
                  <a:lnTo>
                    <a:pt x="237" y="16"/>
                  </a:lnTo>
                  <a:lnTo>
                    <a:pt x="285" y="20"/>
                  </a:lnTo>
                  <a:lnTo>
                    <a:pt x="345" y="44"/>
                  </a:lnTo>
                  <a:lnTo>
                    <a:pt x="354" y="50"/>
                  </a:lnTo>
                  <a:lnTo>
                    <a:pt x="361" y="90"/>
                  </a:lnTo>
                  <a:lnTo>
                    <a:pt x="361" y="129"/>
                  </a:lnTo>
                  <a:lnTo>
                    <a:pt x="348" y="164"/>
                  </a:lnTo>
                  <a:lnTo>
                    <a:pt x="356" y="211"/>
                  </a:lnTo>
                  <a:lnTo>
                    <a:pt x="320" y="298"/>
                  </a:lnTo>
                  <a:lnTo>
                    <a:pt x="299" y="318"/>
                  </a:lnTo>
                  <a:lnTo>
                    <a:pt x="294" y="342"/>
                  </a:lnTo>
                  <a:lnTo>
                    <a:pt x="278" y="327"/>
                  </a:lnTo>
                  <a:lnTo>
                    <a:pt x="261" y="321"/>
                  </a:lnTo>
                  <a:lnTo>
                    <a:pt x="229" y="321"/>
                  </a:lnTo>
                  <a:lnTo>
                    <a:pt x="201" y="313"/>
                  </a:lnTo>
                  <a:lnTo>
                    <a:pt x="193" y="316"/>
                  </a:lnTo>
                  <a:lnTo>
                    <a:pt x="163" y="301"/>
                  </a:lnTo>
                  <a:lnTo>
                    <a:pt x="141" y="299"/>
                  </a:lnTo>
                  <a:lnTo>
                    <a:pt x="127" y="288"/>
                  </a:lnTo>
                  <a:lnTo>
                    <a:pt x="119" y="242"/>
                  </a:lnTo>
                  <a:lnTo>
                    <a:pt x="79" y="211"/>
                  </a:lnTo>
                  <a:lnTo>
                    <a:pt x="67" y="208"/>
                  </a:lnTo>
                  <a:lnTo>
                    <a:pt x="41" y="183"/>
                  </a:lnTo>
                  <a:lnTo>
                    <a:pt x="22" y="146"/>
                  </a:lnTo>
                  <a:lnTo>
                    <a:pt x="3" y="118"/>
                  </a:lnTo>
                  <a:lnTo>
                    <a:pt x="0" y="106"/>
                  </a:lnTo>
                  <a:lnTo>
                    <a:pt x="34" y="113"/>
                  </a:lnTo>
                  <a:lnTo>
                    <a:pt x="59" y="110"/>
                  </a:lnTo>
                  <a:lnTo>
                    <a:pt x="68" y="117"/>
                  </a:lnTo>
                  <a:lnTo>
                    <a:pt x="78" y="115"/>
                  </a:lnTo>
                  <a:lnTo>
                    <a:pt x="83" y="109"/>
                  </a:lnTo>
                  <a:close/>
                </a:path>
              </a:pathLst>
            </a:custGeom>
            <a:solidFill>
              <a:schemeClr val="accent3">
                <a:lumMod val="20000"/>
                <a:lumOff val="80000"/>
              </a:schemeClr>
            </a:solid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81" name="Freeform 80">
              <a:extLst>
                <a:ext uri="{FF2B5EF4-FFF2-40B4-BE49-F238E27FC236}">
                  <a16:creationId xmlns="" xmlns:a16="http://schemas.microsoft.com/office/drawing/2014/main" id="{987DCBAA-7F8F-4C83-BBDE-1FB8D79CBAC7}"/>
                </a:ext>
              </a:extLst>
            </p:cNvPr>
            <p:cNvSpPr>
              <a:spLocks noChangeAspect="1"/>
            </p:cNvSpPr>
            <p:nvPr/>
          </p:nvSpPr>
          <p:spPr bwMode="gray">
            <a:xfrm>
              <a:off x="5250287" y="5306388"/>
              <a:ext cx="233184" cy="259818"/>
            </a:xfrm>
            <a:custGeom>
              <a:avLst/>
              <a:gdLst>
                <a:gd name="T0" fmla="*/ 437 w 437"/>
                <a:gd name="T1" fmla="*/ 212 h 449"/>
                <a:gd name="T2" fmla="*/ 407 w 437"/>
                <a:gd name="T3" fmla="*/ 197 h 449"/>
                <a:gd name="T4" fmla="*/ 385 w 437"/>
                <a:gd name="T5" fmla="*/ 195 h 449"/>
                <a:gd name="T6" fmla="*/ 371 w 437"/>
                <a:gd name="T7" fmla="*/ 184 h 449"/>
                <a:gd name="T8" fmla="*/ 363 w 437"/>
                <a:gd name="T9" fmla="*/ 138 h 449"/>
                <a:gd name="T10" fmla="*/ 323 w 437"/>
                <a:gd name="T11" fmla="*/ 107 h 449"/>
                <a:gd name="T12" fmla="*/ 311 w 437"/>
                <a:gd name="T13" fmla="*/ 104 h 449"/>
                <a:gd name="T14" fmla="*/ 285 w 437"/>
                <a:gd name="T15" fmla="*/ 79 h 449"/>
                <a:gd name="T16" fmla="*/ 266 w 437"/>
                <a:gd name="T17" fmla="*/ 42 h 449"/>
                <a:gd name="T18" fmla="*/ 247 w 437"/>
                <a:gd name="T19" fmla="*/ 14 h 449"/>
                <a:gd name="T20" fmla="*/ 244 w 437"/>
                <a:gd name="T21" fmla="*/ 2 h 449"/>
                <a:gd name="T22" fmla="*/ 229 w 437"/>
                <a:gd name="T23" fmla="*/ 0 h 449"/>
                <a:gd name="T24" fmla="*/ 219 w 437"/>
                <a:gd name="T25" fmla="*/ 9 h 449"/>
                <a:gd name="T26" fmla="*/ 196 w 437"/>
                <a:gd name="T27" fmla="*/ 16 h 449"/>
                <a:gd name="T28" fmla="*/ 170 w 437"/>
                <a:gd name="T29" fmla="*/ 42 h 449"/>
                <a:gd name="T30" fmla="*/ 161 w 437"/>
                <a:gd name="T31" fmla="*/ 19 h 449"/>
                <a:gd name="T32" fmla="*/ 139 w 437"/>
                <a:gd name="T33" fmla="*/ 14 h 449"/>
                <a:gd name="T34" fmla="*/ 48 w 437"/>
                <a:gd name="T35" fmla="*/ 34 h 449"/>
                <a:gd name="T36" fmla="*/ 48 w 437"/>
                <a:gd name="T37" fmla="*/ 81 h 449"/>
                <a:gd name="T38" fmla="*/ 48 w 437"/>
                <a:gd name="T39" fmla="*/ 115 h 449"/>
                <a:gd name="T40" fmla="*/ 48 w 437"/>
                <a:gd name="T41" fmla="*/ 155 h 449"/>
                <a:gd name="T42" fmla="*/ 48 w 437"/>
                <a:gd name="T43" fmla="*/ 204 h 449"/>
                <a:gd name="T44" fmla="*/ 6 w 437"/>
                <a:gd name="T45" fmla="*/ 203 h 449"/>
                <a:gd name="T46" fmla="*/ 0 w 437"/>
                <a:gd name="T47" fmla="*/ 206 h 449"/>
                <a:gd name="T48" fmla="*/ 0 w 437"/>
                <a:gd name="T49" fmla="*/ 277 h 449"/>
                <a:gd name="T50" fmla="*/ 0 w 437"/>
                <a:gd name="T51" fmla="*/ 342 h 449"/>
                <a:gd name="T52" fmla="*/ 43 w 437"/>
                <a:gd name="T53" fmla="*/ 389 h 449"/>
                <a:gd name="T54" fmla="*/ 45 w 437"/>
                <a:gd name="T55" fmla="*/ 407 h 449"/>
                <a:gd name="T56" fmla="*/ 36 w 437"/>
                <a:gd name="T57" fmla="*/ 435 h 449"/>
                <a:gd name="T58" fmla="*/ 40 w 437"/>
                <a:gd name="T59" fmla="*/ 443 h 449"/>
                <a:gd name="T60" fmla="*/ 77 w 437"/>
                <a:gd name="T61" fmla="*/ 449 h 449"/>
                <a:gd name="T62" fmla="*/ 105 w 437"/>
                <a:gd name="T63" fmla="*/ 441 h 449"/>
                <a:gd name="T64" fmla="*/ 159 w 437"/>
                <a:gd name="T65" fmla="*/ 378 h 449"/>
                <a:gd name="T66" fmla="*/ 181 w 437"/>
                <a:gd name="T67" fmla="*/ 376 h 449"/>
                <a:gd name="T68" fmla="*/ 224 w 437"/>
                <a:gd name="T69" fmla="*/ 392 h 449"/>
                <a:gd name="T70" fmla="*/ 260 w 437"/>
                <a:gd name="T71" fmla="*/ 384 h 449"/>
                <a:gd name="T72" fmla="*/ 277 w 437"/>
                <a:gd name="T73" fmla="*/ 350 h 449"/>
                <a:gd name="T74" fmla="*/ 312 w 437"/>
                <a:gd name="T75" fmla="*/ 317 h 449"/>
                <a:gd name="T76" fmla="*/ 327 w 437"/>
                <a:gd name="T77" fmla="*/ 297 h 449"/>
                <a:gd name="T78" fmla="*/ 352 w 437"/>
                <a:gd name="T79" fmla="*/ 266 h 449"/>
                <a:gd name="T80" fmla="*/ 383 w 437"/>
                <a:gd name="T81" fmla="*/ 243 h 449"/>
                <a:gd name="T82" fmla="*/ 437 w 437"/>
                <a:gd name="T83" fmla="*/ 212 h 4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7"/>
                <a:gd name="T127" fmla="*/ 0 h 449"/>
                <a:gd name="T128" fmla="*/ 437 w 437"/>
                <a:gd name="T129" fmla="*/ 449 h 4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7" h="449">
                  <a:moveTo>
                    <a:pt x="437" y="212"/>
                  </a:moveTo>
                  <a:lnTo>
                    <a:pt x="407" y="197"/>
                  </a:lnTo>
                  <a:lnTo>
                    <a:pt x="385" y="195"/>
                  </a:lnTo>
                  <a:lnTo>
                    <a:pt x="371" y="184"/>
                  </a:lnTo>
                  <a:lnTo>
                    <a:pt x="363" y="138"/>
                  </a:lnTo>
                  <a:lnTo>
                    <a:pt x="323" y="107"/>
                  </a:lnTo>
                  <a:lnTo>
                    <a:pt x="311" y="104"/>
                  </a:lnTo>
                  <a:lnTo>
                    <a:pt x="285" y="79"/>
                  </a:lnTo>
                  <a:lnTo>
                    <a:pt x="266" y="42"/>
                  </a:lnTo>
                  <a:lnTo>
                    <a:pt x="247" y="14"/>
                  </a:lnTo>
                  <a:lnTo>
                    <a:pt x="244" y="2"/>
                  </a:lnTo>
                  <a:lnTo>
                    <a:pt x="229" y="0"/>
                  </a:lnTo>
                  <a:lnTo>
                    <a:pt x="219" y="9"/>
                  </a:lnTo>
                  <a:lnTo>
                    <a:pt x="196" y="16"/>
                  </a:lnTo>
                  <a:lnTo>
                    <a:pt x="170" y="42"/>
                  </a:lnTo>
                  <a:lnTo>
                    <a:pt x="161" y="19"/>
                  </a:lnTo>
                  <a:lnTo>
                    <a:pt x="139" y="14"/>
                  </a:lnTo>
                  <a:lnTo>
                    <a:pt x="48" y="34"/>
                  </a:lnTo>
                  <a:lnTo>
                    <a:pt x="48" y="81"/>
                  </a:lnTo>
                  <a:lnTo>
                    <a:pt x="48" y="115"/>
                  </a:lnTo>
                  <a:lnTo>
                    <a:pt x="48" y="155"/>
                  </a:lnTo>
                  <a:lnTo>
                    <a:pt x="48" y="204"/>
                  </a:lnTo>
                  <a:lnTo>
                    <a:pt x="6" y="203"/>
                  </a:lnTo>
                  <a:lnTo>
                    <a:pt x="0" y="206"/>
                  </a:lnTo>
                  <a:lnTo>
                    <a:pt x="0" y="277"/>
                  </a:lnTo>
                  <a:lnTo>
                    <a:pt x="0" y="342"/>
                  </a:lnTo>
                  <a:lnTo>
                    <a:pt x="43" y="389"/>
                  </a:lnTo>
                  <a:lnTo>
                    <a:pt x="45" y="407"/>
                  </a:lnTo>
                  <a:lnTo>
                    <a:pt x="36" y="435"/>
                  </a:lnTo>
                  <a:lnTo>
                    <a:pt x="40" y="443"/>
                  </a:lnTo>
                  <a:lnTo>
                    <a:pt x="77" y="449"/>
                  </a:lnTo>
                  <a:lnTo>
                    <a:pt x="105" y="441"/>
                  </a:lnTo>
                  <a:lnTo>
                    <a:pt x="159" y="378"/>
                  </a:lnTo>
                  <a:lnTo>
                    <a:pt x="181" y="376"/>
                  </a:lnTo>
                  <a:lnTo>
                    <a:pt x="224" y="392"/>
                  </a:lnTo>
                  <a:lnTo>
                    <a:pt x="260" y="384"/>
                  </a:lnTo>
                  <a:lnTo>
                    <a:pt x="277" y="350"/>
                  </a:lnTo>
                  <a:lnTo>
                    <a:pt x="312" y="317"/>
                  </a:lnTo>
                  <a:lnTo>
                    <a:pt x="327" y="297"/>
                  </a:lnTo>
                  <a:lnTo>
                    <a:pt x="352" y="266"/>
                  </a:lnTo>
                  <a:lnTo>
                    <a:pt x="383" y="243"/>
                  </a:lnTo>
                  <a:lnTo>
                    <a:pt x="437" y="212"/>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82" name="Freeform 77">
              <a:extLst>
                <a:ext uri="{FF2B5EF4-FFF2-40B4-BE49-F238E27FC236}">
                  <a16:creationId xmlns="" xmlns:a16="http://schemas.microsoft.com/office/drawing/2014/main" id="{1E9BD7D4-9EE0-4CE7-ADEA-BCCA8D615025}"/>
                </a:ext>
              </a:extLst>
            </p:cNvPr>
            <p:cNvSpPr>
              <a:spLocks noChangeAspect="1"/>
            </p:cNvSpPr>
            <p:nvPr/>
          </p:nvSpPr>
          <p:spPr bwMode="gray">
            <a:xfrm>
              <a:off x="5052167" y="4942259"/>
              <a:ext cx="26299" cy="39826"/>
            </a:xfrm>
            <a:custGeom>
              <a:avLst/>
              <a:gdLst>
                <a:gd name="T0" fmla="*/ 16 w 48"/>
                <a:gd name="T1" fmla="*/ 66 h 66"/>
                <a:gd name="T2" fmla="*/ 8 w 48"/>
                <a:gd name="T3" fmla="*/ 61 h 66"/>
                <a:gd name="T4" fmla="*/ 5 w 48"/>
                <a:gd name="T5" fmla="*/ 36 h 66"/>
                <a:gd name="T6" fmla="*/ 0 w 48"/>
                <a:gd name="T7" fmla="*/ 30 h 66"/>
                <a:gd name="T8" fmla="*/ 20 w 48"/>
                <a:gd name="T9" fmla="*/ 17 h 66"/>
                <a:gd name="T10" fmla="*/ 28 w 48"/>
                <a:gd name="T11" fmla="*/ 5 h 66"/>
                <a:gd name="T12" fmla="*/ 36 w 48"/>
                <a:gd name="T13" fmla="*/ 0 h 66"/>
                <a:gd name="T14" fmla="*/ 42 w 48"/>
                <a:gd name="T15" fmla="*/ 4 h 66"/>
                <a:gd name="T16" fmla="*/ 48 w 48"/>
                <a:gd name="T17" fmla="*/ 13 h 66"/>
                <a:gd name="T18" fmla="*/ 29 w 48"/>
                <a:gd name="T19" fmla="*/ 27 h 66"/>
                <a:gd name="T20" fmla="*/ 24 w 48"/>
                <a:gd name="T21" fmla="*/ 63 h 66"/>
                <a:gd name="T22" fmla="*/ 16 w 48"/>
                <a:gd name="T23" fmla="*/ 66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66"/>
                <a:gd name="T38" fmla="*/ 48 w 48"/>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66">
                  <a:moveTo>
                    <a:pt x="16" y="66"/>
                  </a:moveTo>
                  <a:lnTo>
                    <a:pt x="8" y="61"/>
                  </a:lnTo>
                  <a:lnTo>
                    <a:pt x="5" y="36"/>
                  </a:lnTo>
                  <a:lnTo>
                    <a:pt x="0" y="30"/>
                  </a:lnTo>
                  <a:lnTo>
                    <a:pt x="20" y="17"/>
                  </a:lnTo>
                  <a:lnTo>
                    <a:pt x="28" y="5"/>
                  </a:lnTo>
                  <a:lnTo>
                    <a:pt x="36" y="0"/>
                  </a:lnTo>
                  <a:lnTo>
                    <a:pt x="42" y="4"/>
                  </a:lnTo>
                  <a:lnTo>
                    <a:pt x="48" y="13"/>
                  </a:lnTo>
                  <a:lnTo>
                    <a:pt x="29" y="27"/>
                  </a:lnTo>
                  <a:lnTo>
                    <a:pt x="24" y="63"/>
                  </a:lnTo>
                  <a:lnTo>
                    <a:pt x="16" y="66"/>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83" name="Freeform 79">
              <a:extLst>
                <a:ext uri="{FF2B5EF4-FFF2-40B4-BE49-F238E27FC236}">
                  <a16:creationId xmlns="" xmlns:a16="http://schemas.microsoft.com/office/drawing/2014/main" id="{3993A168-C3B3-4DD1-BECF-1FA6091CEAD4}"/>
                </a:ext>
              </a:extLst>
            </p:cNvPr>
            <p:cNvSpPr>
              <a:spLocks noChangeAspect="1"/>
            </p:cNvSpPr>
            <p:nvPr/>
          </p:nvSpPr>
          <p:spPr bwMode="gray">
            <a:xfrm>
              <a:off x="5520287" y="5533967"/>
              <a:ext cx="29805" cy="43620"/>
            </a:xfrm>
            <a:custGeom>
              <a:avLst/>
              <a:gdLst>
                <a:gd name="T0" fmla="*/ 56 w 56"/>
                <a:gd name="T1" fmla="*/ 52 h 76"/>
                <a:gd name="T2" fmla="*/ 53 w 56"/>
                <a:gd name="T3" fmla="*/ 5 h 76"/>
                <a:gd name="T4" fmla="*/ 47 w 56"/>
                <a:gd name="T5" fmla="*/ 12 h 76"/>
                <a:gd name="T6" fmla="*/ 27 w 56"/>
                <a:gd name="T7" fmla="*/ 0 h 76"/>
                <a:gd name="T8" fmla="*/ 15 w 56"/>
                <a:gd name="T9" fmla="*/ 6 h 76"/>
                <a:gd name="T10" fmla="*/ 0 w 56"/>
                <a:gd name="T11" fmla="*/ 46 h 76"/>
                <a:gd name="T12" fmla="*/ 10 w 56"/>
                <a:gd name="T13" fmla="*/ 72 h 76"/>
                <a:gd name="T14" fmla="*/ 28 w 56"/>
                <a:gd name="T15" fmla="*/ 74 h 76"/>
                <a:gd name="T16" fmla="*/ 40 w 56"/>
                <a:gd name="T17" fmla="*/ 76 h 76"/>
                <a:gd name="T18" fmla="*/ 56 w 56"/>
                <a:gd name="T19" fmla="*/ 52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76"/>
                <a:gd name="T32" fmla="*/ 56 w 5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76">
                  <a:moveTo>
                    <a:pt x="56" y="52"/>
                  </a:moveTo>
                  <a:lnTo>
                    <a:pt x="53" y="5"/>
                  </a:lnTo>
                  <a:lnTo>
                    <a:pt x="47" y="12"/>
                  </a:lnTo>
                  <a:lnTo>
                    <a:pt x="27" y="0"/>
                  </a:lnTo>
                  <a:lnTo>
                    <a:pt x="15" y="6"/>
                  </a:lnTo>
                  <a:lnTo>
                    <a:pt x="0" y="46"/>
                  </a:lnTo>
                  <a:lnTo>
                    <a:pt x="10" y="72"/>
                  </a:lnTo>
                  <a:lnTo>
                    <a:pt x="28" y="74"/>
                  </a:lnTo>
                  <a:lnTo>
                    <a:pt x="40" y="76"/>
                  </a:lnTo>
                  <a:lnTo>
                    <a:pt x="56" y="52"/>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84" name="Freeform 80">
              <a:extLst>
                <a:ext uri="{FF2B5EF4-FFF2-40B4-BE49-F238E27FC236}">
                  <a16:creationId xmlns="" xmlns:a16="http://schemas.microsoft.com/office/drawing/2014/main" id="{374D0CFD-F2FF-43D9-B317-AC29E60C65B8}"/>
                </a:ext>
              </a:extLst>
            </p:cNvPr>
            <p:cNvSpPr>
              <a:spLocks noChangeAspect="1"/>
            </p:cNvSpPr>
            <p:nvPr/>
          </p:nvSpPr>
          <p:spPr bwMode="gray">
            <a:xfrm>
              <a:off x="5495740" y="4718474"/>
              <a:ext cx="129738" cy="144133"/>
            </a:xfrm>
            <a:custGeom>
              <a:avLst/>
              <a:gdLst>
                <a:gd name="T0" fmla="*/ 37 w 244"/>
                <a:gd name="T1" fmla="*/ 130 h 249"/>
                <a:gd name="T2" fmla="*/ 37 w 244"/>
                <a:gd name="T3" fmla="*/ 137 h 249"/>
                <a:gd name="T4" fmla="*/ 42 w 244"/>
                <a:gd name="T5" fmla="*/ 139 h 249"/>
                <a:gd name="T6" fmla="*/ 59 w 244"/>
                <a:gd name="T7" fmla="*/ 119 h 249"/>
                <a:gd name="T8" fmla="*/ 72 w 244"/>
                <a:gd name="T9" fmla="*/ 110 h 249"/>
                <a:gd name="T10" fmla="*/ 77 w 244"/>
                <a:gd name="T11" fmla="*/ 102 h 249"/>
                <a:gd name="T12" fmla="*/ 76 w 244"/>
                <a:gd name="T13" fmla="*/ 86 h 249"/>
                <a:gd name="T14" fmla="*/ 72 w 244"/>
                <a:gd name="T15" fmla="*/ 86 h 249"/>
                <a:gd name="T16" fmla="*/ 55 w 244"/>
                <a:gd name="T17" fmla="*/ 76 h 249"/>
                <a:gd name="T18" fmla="*/ 51 w 244"/>
                <a:gd name="T19" fmla="*/ 64 h 249"/>
                <a:gd name="T20" fmla="*/ 55 w 244"/>
                <a:gd name="T21" fmla="*/ 20 h 249"/>
                <a:gd name="T22" fmla="*/ 60 w 244"/>
                <a:gd name="T23" fmla="*/ 17 h 249"/>
                <a:gd name="T24" fmla="*/ 102 w 244"/>
                <a:gd name="T25" fmla="*/ 15 h 249"/>
                <a:gd name="T26" fmla="*/ 106 w 244"/>
                <a:gd name="T27" fmla="*/ 21 h 249"/>
                <a:gd name="T28" fmla="*/ 142 w 244"/>
                <a:gd name="T29" fmla="*/ 13 h 249"/>
                <a:gd name="T30" fmla="*/ 173 w 244"/>
                <a:gd name="T31" fmla="*/ 13 h 249"/>
                <a:gd name="T32" fmla="*/ 194 w 244"/>
                <a:gd name="T33" fmla="*/ 0 h 249"/>
                <a:gd name="T34" fmla="*/ 211 w 244"/>
                <a:gd name="T35" fmla="*/ 6 h 249"/>
                <a:gd name="T36" fmla="*/ 219 w 244"/>
                <a:gd name="T37" fmla="*/ 43 h 249"/>
                <a:gd name="T38" fmla="*/ 240 w 244"/>
                <a:gd name="T39" fmla="*/ 60 h 249"/>
                <a:gd name="T40" fmla="*/ 244 w 244"/>
                <a:gd name="T41" fmla="*/ 89 h 249"/>
                <a:gd name="T42" fmla="*/ 240 w 244"/>
                <a:gd name="T43" fmla="*/ 119 h 249"/>
                <a:gd name="T44" fmla="*/ 196 w 244"/>
                <a:gd name="T45" fmla="*/ 178 h 249"/>
                <a:gd name="T46" fmla="*/ 194 w 244"/>
                <a:gd name="T47" fmla="*/ 178 h 249"/>
                <a:gd name="T48" fmla="*/ 185 w 244"/>
                <a:gd name="T49" fmla="*/ 176 h 249"/>
                <a:gd name="T50" fmla="*/ 179 w 244"/>
                <a:gd name="T51" fmla="*/ 179 h 249"/>
                <a:gd name="T52" fmla="*/ 168 w 244"/>
                <a:gd name="T53" fmla="*/ 174 h 249"/>
                <a:gd name="T54" fmla="*/ 164 w 244"/>
                <a:gd name="T55" fmla="*/ 171 h 249"/>
                <a:gd name="T56" fmla="*/ 151 w 244"/>
                <a:gd name="T57" fmla="*/ 184 h 249"/>
                <a:gd name="T58" fmla="*/ 145 w 244"/>
                <a:gd name="T59" fmla="*/ 181 h 249"/>
                <a:gd name="T60" fmla="*/ 137 w 244"/>
                <a:gd name="T61" fmla="*/ 181 h 249"/>
                <a:gd name="T62" fmla="*/ 133 w 244"/>
                <a:gd name="T63" fmla="*/ 178 h 249"/>
                <a:gd name="T64" fmla="*/ 131 w 244"/>
                <a:gd name="T65" fmla="*/ 182 h 249"/>
                <a:gd name="T66" fmla="*/ 127 w 244"/>
                <a:gd name="T67" fmla="*/ 184 h 249"/>
                <a:gd name="T68" fmla="*/ 122 w 244"/>
                <a:gd name="T69" fmla="*/ 182 h 249"/>
                <a:gd name="T70" fmla="*/ 119 w 244"/>
                <a:gd name="T71" fmla="*/ 190 h 249"/>
                <a:gd name="T72" fmla="*/ 110 w 244"/>
                <a:gd name="T73" fmla="*/ 193 h 249"/>
                <a:gd name="T74" fmla="*/ 102 w 244"/>
                <a:gd name="T75" fmla="*/ 195 h 249"/>
                <a:gd name="T76" fmla="*/ 100 w 244"/>
                <a:gd name="T77" fmla="*/ 198 h 249"/>
                <a:gd name="T78" fmla="*/ 102 w 244"/>
                <a:gd name="T79" fmla="*/ 203 h 249"/>
                <a:gd name="T80" fmla="*/ 91 w 244"/>
                <a:gd name="T81" fmla="*/ 227 h 249"/>
                <a:gd name="T82" fmla="*/ 96 w 244"/>
                <a:gd name="T83" fmla="*/ 232 h 249"/>
                <a:gd name="T84" fmla="*/ 34 w 244"/>
                <a:gd name="T85" fmla="*/ 233 h 249"/>
                <a:gd name="T86" fmla="*/ 23 w 244"/>
                <a:gd name="T87" fmla="*/ 237 h 249"/>
                <a:gd name="T88" fmla="*/ 15 w 244"/>
                <a:gd name="T89" fmla="*/ 249 h 249"/>
                <a:gd name="T90" fmla="*/ 0 w 244"/>
                <a:gd name="T91" fmla="*/ 246 h 249"/>
                <a:gd name="T92" fmla="*/ 1 w 244"/>
                <a:gd name="T93" fmla="*/ 204 h 249"/>
                <a:gd name="T94" fmla="*/ 1 w 244"/>
                <a:gd name="T95" fmla="*/ 193 h 249"/>
                <a:gd name="T96" fmla="*/ 8 w 244"/>
                <a:gd name="T97" fmla="*/ 167 h 249"/>
                <a:gd name="T98" fmla="*/ 37 w 244"/>
                <a:gd name="T99" fmla="*/ 130 h 2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4"/>
                <a:gd name="T151" fmla="*/ 0 h 249"/>
                <a:gd name="T152" fmla="*/ 244 w 244"/>
                <a:gd name="T153" fmla="*/ 249 h 2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4" h="249">
                  <a:moveTo>
                    <a:pt x="37" y="130"/>
                  </a:moveTo>
                  <a:lnTo>
                    <a:pt x="37" y="137"/>
                  </a:lnTo>
                  <a:lnTo>
                    <a:pt x="42" y="139"/>
                  </a:lnTo>
                  <a:lnTo>
                    <a:pt x="59" y="119"/>
                  </a:lnTo>
                  <a:lnTo>
                    <a:pt x="72" y="110"/>
                  </a:lnTo>
                  <a:lnTo>
                    <a:pt x="77" y="102"/>
                  </a:lnTo>
                  <a:lnTo>
                    <a:pt x="76" y="86"/>
                  </a:lnTo>
                  <a:lnTo>
                    <a:pt x="72" y="86"/>
                  </a:lnTo>
                  <a:lnTo>
                    <a:pt x="55" y="76"/>
                  </a:lnTo>
                  <a:lnTo>
                    <a:pt x="51" y="64"/>
                  </a:lnTo>
                  <a:lnTo>
                    <a:pt x="55" y="20"/>
                  </a:lnTo>
                  <a:lnTo>
                    <a:pt x="60" y="17"/>
                  </a:lnTo>
                  <a:lnTo>
                    <a:pt x="102" y="15"/>
                  </a:lnTo>
                  <a:lnTo>
                    <a:pt x="106" y="21"/>
                  </a:lnTo>
                  <a:lnTo>
                    <a:pt x="142" y="13"/>
                  </a:lnTo>
                  <a:lnTo>
                    <a:pt x="173" y="13"/>
                  </a:lnTo>
                  <a:lnTo>
                    <a:pt x="194" y="0"/>
                  </a:lnTo>
                  <a:lnTo>
                    <a:pt x="211" y="6"/>
                  </a:lnTo>
                  <a:lnTo>
                    <a:pt x="219" y="43"/>
                  </a:lnTo>
                  <a:lnTo>
                    <a:pt x="240" y="60"/>
                  </a:lnTo>
                  <a:lnTo>
                    <a:pt x="244" y="89"/>
                  </a:lnTo>
                  <a:lnTo>
                    <a:pt x="240" y="119"/>
                  </a:lnTo>
                  <a:lnTo>
                    <a:pt x="196" y="178"/>
                  </a:lnTo>
                  <a:lnTo>
                    <a:pt x="194" y="178"/>
                  </a:lnTo>
                  <a:lnTo>
                    <a:pt x="185" y="176"/>
                  </a:lnTo>
                  <a:lnTo>
                    <a:pt x="179" y="179"/>
                  </a:lnTo>
                  <a:lnTo>
                    <a:pt x="168" y="174"/>
                  </a:lnTo>
                  <a:lnTo>
                    <a:pt x="164" y="171"/>
                  </a:lnTo>
                  <a:lnTo>
                    <a:pt x="151" y="184"/>
                  </a:lnTo>
                  <a:lnTo>
                    <a:pt x="145" y="181"/>
                  </a:lnTo>
                  <a:lnTo>
                    <a:pt x="137" y="181"/>
                  </a:lnTo>
                  <a:lnTo>
                    <a:pt x="133" y="178"/>
                  </a:lnTo>
                  <a:lnTo>
                    <a:pt x="131" y="182"/>
                  </a:lnTo>
                  <a:lnTo>
                    <a:pt x="127" y="184"/>
                  </a:lnTo>
                  <a:lnTo>
                    <a:pt x="122" y="182"/>
                  </a:lnTo>
                  <a:lnTo>
                    <a:pt x="119" y="190"/>
                  </a:lnTo>
                  <a:lnTo>
                    <a:pt x="110" y="193"/>
                  </a:lnTo>
                  <a:lnTo>
                    <a:pt x="102" y="195"/>
                  </a:lnTo>
                  <a:lnTo>
                    <a:pt x="100" y="198"/>
                  </a:lnTo>
                  <a:lnTo>
                    <a:pt x="102" y="203"/>
                  </a:lnTo>
                  <a:lnTo>
                    <a:pt x="91" y="227"/>
                  </a:lnTo>
                  <a:lnTo>
                    <a:pt x="96" y="232"/>
                  </a:lnTo>
                  <a:lnTo>
                    <a:pt x="34" y="233"/>
                  </a:lnTo>
                  <a:lnTo>
                    <a:pt x="23" y="237"/>
                  </a:lnTo>
                  <a:lnTo>
                    <a:pt x="15" y="249"/>
                  </a:lnTo>
                  <a:lnTo>
                    <a:pt x="0" y="246"/>
                  </a:lnTo>
                  <a:lnTo>
                    <a:pt x="1" y="204"/>
                  </a:lnTo>
                  <a:lnTo>
                    <a:pt x="1" y="193"/>
                  </a:lnTo>
                  <a:lnTo>
                    <a:pt x="8" y="167"/>
                  </a:lnTo>
                  <a:lnTo>
                    <a:pt x="37" y="130"/>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85" name="Freeform 81">
              <a:extLst>
                <a:ext uri="{FF2B5EF4-FFF2-40B4-BE49-F238E27FC236}">
                  <a16:creationId xmlns="" xmlns:a16="http://schemas.microsoft.com/office/drawing/2014/main" id="{8C48B716-773F-44FB-AC83-79157046A718}"/>
                </a:ext>
              </a:extLst>
            </p:cNvPr>
            <p:cNvSpPr>
              <a:spLocks noChangeAspect="1"/>
            </p:cNvSpPr>
            <p:nvPr/>
          </p:nvSpPr>
          <p:spPr bwMode="gray">
            <a:xfrm>
              <a:off x="5904249" y="5078811"/>
              <a:ext cx="7014" cy="1896"/>
            </a:xfrm>
            <a:custGeom>
              <a:avLst/>
              <a:gdLst>
                <a:gd name="T0" fmla="*/ 4 w 11"/>
                <a:gd name="T1" fmla="*/ 2 h 6"/>
                <a:gd name="T2" fmla="*/ 0 w 11"/>
                <a:gd name="T3" fmla="*/ 4 h 6"/>
                <a:gd name="T4" fmla="*/ 4 w 11"/>
                <a:gd name="T5" fmla="*/ 6 h 6"/>
                <a:gd name="T6" fmla="*/ 11 w 11"/>
                <a:gd name="T7" fmla="*/ 0 h 6"/>
                <a:gd name="T8" fmla="*/ 4 w 11"/>
                <a:gd name="T9" fmla="*/ 2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4" y="2"/>
                  </a:moveTo>
                  <a:lnTo>
                    <a:pt x="0" y="4"/>
                  </a:lnTo>
                  <a:lnTo>
                    <a:pt x="4" y="6"/>
                  </a:lnTo>
                  <a:lnTo>
                    <a:pt x="11" y="0"/>
                  </a:lnTo>
                  <a:lnTo>
                    <a:pt x="4" y="2"/>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86" name="Freeform 82">
              <a:extLst>
                <a:ext uri="{FF2B5EF4-FFF2-40B4-BE49-F238E27FC236}">
                  <a16:creationId xmlns="" xmlns:a16="http://schemas.microsoft.com/office/drawing/2014/main" id="{AC900756-934A-40B1-BDB8-5299EFA66ED8}"/>
                </a:ext>
              </a:extLst>
            </p:cNvPr>
            <p:cNvSpPr>
              <a:spLocks noChangeAspect="1"/>
            </p:cNvSpPr>
            <p:nvPr/>
          </p:nvSpPr>
          <p:spPr bwMode="gray">
            <a:xfrm>
              <a:off x="5825353" y="5152771"/>
              <a:ext cx="177077" cy="377402"/>
            </a:xfrm>
            <a:custGeom>
              <a:avLst/>
              <a:gdLst>
                <a:gd name="T0" fmla="*/ 60 w 329"/>
                <a:gd name="T1" fmla="*/ 187 h 652"/>
                <a:gd name="T2" fmla="*/ 89 w 329"/>
                <a:gd name="T3" fmla="*/ 179 h 652"/>
                <a:gd name="T4" fmla="*/ 100 w 329"/>
                <a:gd name="T5" fmla="*/ 179 h 652"/>
                <a:gd name="T6" fmla="*/ 110 w 329"/>
                <a:gd name="T7" fmla="*/ 170 h 652"/>
                <a:gd name="T8" fmla="*/ 129 w 329"/>
                <a:gd name="T9" fmla="*/ 166 h 652"/>
                <a:gd name="T10" fmla="*/ 156 w 329"/>
                <a:gd name="T11" fmla="*/ 183 h 652"/>
                <a:gd name="T12" fmla="*/ 146 w 329"/>
                <a:gd name="T13" fmla="*/ 159 h 652"/>
                <a:gd name="T14" fmla="*/ 171 w 329"/>
                <a:gd name="T15" fmla="*/ 147 h 652"/>
                <a:gd name="T16" fmla="*/ 183 w 329"/>
                <a:gd name="T17" fmla="*/ 155 h 652"/>
                <a:gd name="T18" fmla="*/ 186 w 329"/>
                <a:gd name="T19" fmla="*/ 124 h 652"/>
                <a:gd name="T20" fmla="*/ 193 w 329"/>
                <a:gd name="T21" fmla="*/ 133 h 652"/>
                <a:gd name="T22" fmla="*/ 219 w 329"/>
                <a:gd name="T23" fmla="*/ 116 h 652"/>
                <a:gd name="T24" fmla="*/ 213 w 329"/>
                <a:gd name="T25" fmla="*/ 90 h 652"/>
                <a:gd name="T26" fmla="*/ 213 w 329"/>
                <a:gd name="T27" fmla="*/ 67 h 652"/>
                <a:gd name="T28" fmla="*/ 224 w 329"/>
                <a:gd name="T29" fmla="*/ 67 h 652"/>
                <a:gd name="T30" fmla="*/ 241 w 329"/>
                <a:gd name="T31" fmla="*/ 51 h 652"/>
                <a:gd name="T32" fmla="*/ 254 w 329"/>
                <a:gd name="T33" fmla="*/ 51 h 652"/>
                <a:gd name="T34" fmla="*/ 254 w 329"/>
                <a:gd name="T35" fmla="*/ 11 h 652"/>
                <a:gd name="T36" fmla="*/ 273 w 329"/>
                <a:gd name="T37" fmla="*/ 0 h 652"/>
                <a:gd name="T38" fmla="*/ 329 w 329"/>
                <a:gd name="T39" fmla="*/ 152 h 652"/>
                <a:gd name="T40" fmla="*/ 317 w 329"/>
                <a:gd name="T41" fmla="*/ 175 h 652"/>
                <a:gd name="T42" fmla="*/ 300 w 329"/>
                <a:gd name="T43" fmla="*/ 153 h 652"/>
                <a:gd name="T44" fmla="*/ 303 w 329"/>
                <a:gd name="T45" fmla="*/ 209 h 652"/>
                <a:gd name="T46" fmla="*/ 278 w 329"/>
                <a:gd name="T47" fmla="*/ 306 h 652"/>
                <a:gd name="T48" fmla="*/ 199 w 329"/>
                <a:gd name="T49" fmla="*/ 574 h 652"/>
                <a:gd name="T50" fmla="*/ 177 w 329"/>
                <a:gd name="T51" fmla="*/ 618 h 652"/>
                <a:gd name="T52" fmla="*/ 126 w 329"/>
                <a:gd name="T53" fmla="*/ 633 h 652"/>
                <a:gd name="T54" fmla="*/ 41 w 329"/>
                <a:gd name="T55" fmla="*/ 618 h 652"/>
                <a:gd name="T56" fmla="*/ 21 w 329"/>
                <a:gd name="T57" fmla="*/ 568 h 652"/>
                <a:gd name="T58" fmla="*/ 15 w 329"/>
                <a:gd name="T59" fmla="*/ 523 h 652"/>
                <a:gd name="T60" fmla="*/ 0 w 329"/>
                <a:gd name="T61" fmla="*/ 466 h 652"/>
                <a:gd name="T62" fmla="*/ 18 w 329"/>
                <a:gd name="T63" fmla="*/ 435 h 652"/>
                <a:gd name="T64" fmla="*/ 32 w 329"/>
                <a:gd name="T65" fmla="*/ 409 h 652"/>
                <a:gd name="T66" fmla="*/ 61 w 329"/>
                <a:gd name="T67" fmla="*/ 352 h 652"/>
                <a:gd name="T68" fmla="*/ 41 w 329"/>
                <a:gd name="T69" fmla="*/ 265 h 652"/>
                <a:gd name="T70" fmla="*/ 54 w 329"/>
                <a:gd name="T71" fmla="*/ 206 h 6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652"/>
                <a:gd name="T110" fmla="*/ 329 w 329"/>
                <a:gd name="T111" fmla="*/ 652 h 6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652">
                  <a:moveTo>
                    <a:pt x="54" y="192"/>
                  </a:moveTo>
                  <a:lnTo>
                    <a:pt x="60" y="187"/>
                  </a:lnTo>
                  <a:lnTo>
                    <a:pt x="78" y="187"/>
                  </a:lnTo>
                  <a:lnTo>
                    <a:pt x="89" y="179"/>
                  </a:lnTo>
                  <a:lnTo>
                    <a:pt x="95" y="184"/>
                  </a:lnTo>
                  <a:lnTo>
                    <a:pt x="100" y="179"/>
                  </a:lnTo>
                  <a:lnTo>
                    <a:pt x="105" y="181"/>
                  </a:lnTo>
                  <a:lnTo>
                    <a:pt x="110" y="170"/>
                  </a:lnTo>
                  <a:lnTo>
                    <a:pt x="123" y="170"/>
                  </a:lnTo>
                  <a:lnTo>
                    <a:pt x="129" y="166"/>
                  </a:lnTo>
                  <a:lnTo>
                    <a:pt x="143" y="183"/>
                  </a:lnTo>
                  <a:lnTo>
                    <a:pt x="156" y="183"/>
                  </a:lnTo>
                  <a:lnTo>
                    <a:pt x="146" y="167"/>
                  </a:lnTo>
                  <a:lnTo>
                    <a:pt x="146" y="159"/>
                  </a:lnTo>
                  <a:lnTo>
                    <a:pt x="165" y="144"/>
                  </a:lnTo>
                  <a:lnTo>
                    <a:pt x="171" y="147"/>
                  </a:lnTo>
                  <a:lnTo>
                    <a:pt x="173" y="157"/>
                  </a:lnTo>
                  <a:lnTo>
                    <a:pt x="183" y="155"/>
                  </a:lnTo>
                  <a:lnTo>
                    <a:pt x="176" y="141"/>
                  </a:lnTo>
                  <a:lnTo>
                    <a:pt x="186" y="124"/>
                  </a:lnTo>
                  <a:lnTo>
                    <a:pt x="193" y="116"/>
                  </a:lnTo>
                  <a:lnTo>
                    <a:pt x="193" y="133"/>
                  </a:lnTo>
                  <a:lnTo>
                    <a:pt x="207" y="116"/>
                  </a:lnTo>
                  <a:lnTo>
                    <a:pt x="219" y="116"/>
                  </a:lnTo>
                  <a:lnTo>
                    <a:pt x="203" y="105"/>
                  </a:lnTo>
                  <a:lnTo>
                    <a:pt x="213" y="90"/>
                  </a:lnTo>
                  <a:lnTo>
                    <a:pt x="219" y="95"/>
                  </a:lnTo>
                  <a:lnTo>
                    <a:pt x="213" y="67"/>
                  </a:lnTo>
                  <a:lnTo>
                    <a:pt x="215" y="64"/>
                  </a:lnTo>
                  <a:lnTo>
                    <a:pt x="224" y="67"/>
                  </a:lnTo>
                  <a:lnTo>
                    <a:pt x="228" y="76"/>
                  </a:lnTo>
                  <a:lnTo>
                    <a:pt x="241" y="51"/>
                  </a:lnTo>
                  <a:lnTo>
                    <a:pt x="245" y="56"/>
                  </a:lnTo>
                  <a:lnTo>
                    <a:pt x="254" y="51"/>
                  </a:lnTo>
                  <a:lnTo>
                    <a:pt x="259" y="20"/>
                  </a:lnTo>
                  <a:lnTo>
                    <a:pt x="254" y="11"/>
                  </a:lnTo>
                  <a:lnTo>
                    <a:pt x="258" y="13"/>
                  </a:lnTo>
                  <a:lnTo>
                    <a:pt x="273" y="0"/>
                  </a:lnTo>
                  <a:lnTo>
                    <a:pt x="304" y="39"/>
                  </a:lnTo>
                  <a:lnTo>
                    <a:pt x="329" y="152"/>
                  </a:lnTo>
                  <a:lnTo>
                    <a:pt x="324" y="175"/>
                  </a:lnTo>
                  <a:lnTo>
                    <a:pt x="317" y="175"/>
                  </a:lnTo>
                  <a:lnTo>
                    <a:pt x="309" y="152"/>
                  </a:lnTo>
                  <a:lnTo>
                    <a:pt x="300" y="153"/>
                  </a:lnTo>
                  <a:lnTo>
                    <a:pt x="298" y="186"/>
                  </a:lnTo>
                  <a:lnTo>
                    <a:pt x="303" y="209"/>
                  </a:lnTo>
                  <a:lnTo>
                    <a:pt x="287" y="237"/>
                  </a:lnTo>
                  <a:lnTo>
                    <a:pt x="278" y="306"/>
                  </a:lnTo>
                  <a:lnTo>
                    <a:pt x="242" y="407"/>
                  </a:lnTo>
                  <a:lnTo>
                    <a:pt x="199" y="574"/>
                  </a:lnTo>
                  <a:lnTo>
                    <a:pt x="188" y="599"/>
                  </a:lnTo>
                  <a:lnTo>
                    <a:pt x="177" y="618"/>
                  </a:lnTo>
                  <a:lnTo>
                    <a:pt x="160" y="628"/>
                  </a:lnTo>
                  <a:lnTo>
                    <a:pt x="126" y="633"/>
                  </a:lnTo>
                  <a:lnTo>
                    <a:pt x="89" y="652"/>
                  </a:lnTo>
                  <a:lnTo>
                    <a:pt x="41" y="618"/>
                  </a:lnTo>
                  <a:lnTo>
                    <a:pt x="29" y="599"/>
                  </a:lnTo>
                  <a:lnTo>
                    <a:pt x="21" y="568"/>
                  </a:lnTo>
                  <a:lnTo>
                    <a:pt x="24" y="548"/>
                  </a:lnTo>
                  <a:lnTo>
                    <a:pt x="15" y="523"/>
                  </a:lnTo>
                  <a:lnTo>
                    <a:pt x="1" y="503"/>
                  </a:lnTo>
                  <a:lnTo>
                    <a:pt x="0" y="466"/>
                  </a:lnTo>
                  <a:lnTo>
                    <a:pt x="12" y="441"/>
                  </a:lnTo>
                  <a:lnTo>
                    <a:pt x="18" y="435"/>
                  </a:lnTo>
                  <a:lnTo>
                    <a:pt x="26" y="432"/>
                  </a:lnTo>
                  <a:lnTo>
                    <a:pt x="32" y="409"/>
                  </a:lnTo>
                  <a:lnTo>
                    <a:pt x="60" y="364"/>
                  </a:lnTo>
                  <a:lnTo>
                    <a:pt x="61" y="352"/>
                  </a:lnTo>
                  <a:lnTo>
                    <a:pt x="46" y="314"/>
                  </a:lnTo>
                  <a:lnTo>
                    <a:pt x="41" y="265"/>
                  </a:lnTo>
                  <a:lnTo>
                    <a:pt x="32" y="252"/>
                  </a:lnTo>
                  <a:lnTo>
                    <a:pt x="54" y="206"/>
                  </a:lnTo>
                  <a:lnTo>
                    <a:pt x="54" y="192"/>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87" name="Freeform 83">
              <a:extLst>
                <a:ext uri="{FF2B5EF4-FFF2-40B4-BE49-F238E27FC236}">
                  <a16:creationId xmlns="" xmlns:a16="http://schemas.microsoft.com/office/drawing/2014/main" id="{4AE8F638-1D1C-46FD-B9B5-3341E88AC06A}"/>
                </a:ext>
              </a:extLst>
            </p:cNvPr>
            <p:cNvSpPr>
              <a:spLocks noChangeAspect="1"/>
            </p:cNvSpPr>
            <p:nvPr/>
          </p:nvSpPr>
          <p:spPr bwMode="gray">
            <a:xfrm>
              <a:off x="4917169" y="4813300"/>
              <a:ext cx="7014" cy="9482"/>
            </a:xfrm>
            <a:custGeom>
              <a:avLst/>
              <a:gdLst>
                <a:gd name="T0" fmla="*/ 7 w 14"/>
                <a:gd name="T1" fmla="*/ 0 h 17"/>
                <a:gd name="T2" fmla="*/ 14 w 14"/>
                <a:gd name="T3" fmla="*/ 9 h 17"/>
                <a:gd name="T4" fmla="*/ 5 w 14"/>
                <a:gd name="T5" fmla="*/ 17 h 17"/>
                <a:gd name="T6" fmla="*/ 0 w 14"/>
                <a:gd name="T7" fmla="*/ 8 h 17"/>
                <a:gd name="T8" fmla="*/ 7 w 14"/>
                <a:gd name="T9" fmla="*/ 0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7" y="0"/>
                  </a:moveTo>
                  <a:lnTo>
                    <a:pt x="14" y="9"/>
                  </a:lnTo>
                  <a:lnTo>
                    <a:pt x="5" y="17"/>
                  </a:lnTo>
                  <a:lnTo>
                    <a:pt x="0" y="8"/>
                  </a:lnTo>
                  <a:lnTo>
                    <a:pt x="7" y="0"/>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88" name="Freeform 85">
              <a:extLst>
                <a:ext uri="{FF2B5EF4-FFF2-40B4-BE49-F238E27FC236}">
                  <a16:creationId xmlns="" xmlns:a16="http://schemas.microsoft.com/office/drawing/2014/main" id="{8E64C403-A83A-48E1-9BF8-C545FF459B83}"/>
                </a:ext>
              </a:extLst>
            </p:cNvPr>
            <p:cNvSpPr>
              <a:spLocks noChangeAspect="1"/>
            </p:cNvSpPr>
            <p:nvPr/>
          </p:nvSpPr>
          <p:spPr bwMode="gray">
            <a:xfrm>
              <a:off x="4757624" y="4181769"/>
              <a:ext cx="396235" cy="329989"/>
            </a:xfrm>
            <a:custGeom>
              <a:avLst/>
              <a:gdLst>
                <a:gd name="T0" fmla="*/ 189 w 735"/>
                <a:gd name="T1" fmla="*/ 251 h 567"/>
                <a:gd name="T2" fmla="*/ 189 w 735"/>
                <a:gd name="T3" fmla="*/ 327 h 567"/>
                <a:gd name="T4" fmla="*/ 176 w 735"/>
                <a:gd name="T5" fmla="*/ 368 h 567"/>
                <a:gd name="T6" fmla="*/ 109 w 735"/>
                <a:gd name="T7" fmla="*/ 396 h 567"/>
                <a:gd name="T8" fmla="*/ 36 w 735"/>
                <a:gd name="T9" fmla="*/ 413 h 567"/>
                <a:gd name="T10" fmla="*/ 0 w 735"/>
                <a:gd name="T11" fmla="*/ 435 h 567"/>
                <a:gd name="T12" fmla="*/ 14 w 735"/>
                <a:gd name="T13" fmla="*/ 461 h 567"/>
                <a:gd name="T14" fmla="*/ 62 w 735"/>
                <a:gd name="T15" fmla="*/ 520 h 567"/>
                <a:gd name="T16" fmla="*/ 87 w 735"/>
                <a:gd name="T17" fmla="*/ 520 h 567"/>
                <a:gd name="T18" fmla="*/ 102 w 735"/>
                <a:gd name="T19" fmla="*/ 534 h 567"/>
                <a:gd name="T20" fmla="*/ 93 w 735"/>
                <a:gd name="T21" fmla="*/ 542 h 567"/>
                <a:gd name="T22" fmla="*/ 114 w 735"/>
                <a:gd name="T23" fmla="*/ 554 h 567"/>
                <a:gd name="T24" fmla="*/ 127 w 735"/>
                <a:gd name="T25" fmla="*/ 537 h 567"/>
                <a:gd name="T26" fmla="*/ 163 w 735"/>
                <a:gd name="T27" fmla="*/ 534 h 567"/>
                <a:gd name="T28" fmla="*/ 189 w 735"/>
                <a:gd name="T29" fmla="*/ 486 h 567"/>
                <a:gd name="T30" fmla="*/ 258 w 735"/>
                <a:gd name="T31" fmla="*/ 469 h 567"/>
                <a:gd name="T32" fmla="*/ 319 w 735"/>
                <a:gd name="T33" fmla="*/ 509 h 567"/>
                <a:gd name="T34" fmla="*/ 345 w 735"/>
                <a:gd name="T35" fmla="*/ 494 h 567"/>
                <a:gd name="T36" fmla="*/ 396 w 735"/>
                <a:gd name="T37" fmla="*/ 511 h 567"/>
                <a:gd name="T38" fmla="*/ 438 w 735"/>
                <a:gd name="T39" fmla="*/ 517 h 567"/>
                <a:gd name="T40" fmla="*/ 534 w 735"/>
                <a:gd name="T41" fmla="*/ 489 h 567"/>
                <a:gd name="T42" fmla="*/ 586 w 735"/>
                <a:gd name="T43" fmla="*/ 483 h 567"/>
                <a:gd name="T44" fmla="*/ 605 w 735"/>
                <a:gd name="T45" fmla="*/ 469 h 567"/>
                <a:gd name="T46" fmla="*/ 616 w 735"/>
                <a:gd name="T47" fmla="*/ 444 h 567"/>
                <a:gd name="T48" fmla="*/ 624 w 735"/>
                <a:gd name="T49" fmla="*/ 428 h 567"/>
                <a:gd name="T50" fmla="*/ 707 w 735"/>
                <a:gd name="T51" fmla="*/ 322 h 567"/>
                <a:gd name="T52" fmla="*/ 724 w 735"/>
                <a:gd name="T53" fmla="*/ 173 h 567"/>
                <a:gd name="T54" fmla="*/ 705 w 735"/>
                <a:gd name="T55" fmla="*/ 132 h 567"/>
                <a:gd name="T56" fmla="*/ 690 w 735"/>
                <a:gd name="T57" fmla="*/ 23 h 567"/>
                <a:gd name="T58" fmla="*/ 668 w 735"/>
                <a:gd name="T59" fmla="*/ 17 h 567"/>
                <a:gd name="T60" fmla="*/ 537 w 735"/>
                <a:gd name="T61" fmla="*/ 0 h 567"/>
                <a:gd name="T62" fmla="*/ 495 w 735"/>
                <a:gd name="T63" fmla="*/ 31 h 567"/>
                <a:gd name="T64" fmla="*/ 450 w 735"/>
                <a:gd name="T65" fmla="*/ 59 h 567"/>
                <a:gd name="T66" fmla="*/ 407 w 735"/>
                <a:gd name="T67" fmla="*/ 88 h 567"/>
                <a:gd name="T68" fmla="*/ 363 w 735"/>
                <a:gd name="T69" fmla="*/ 116 h 567"/>
                <a:gd name="T70" fmla="*/ 311 w 735"/>
                <a:gd name="T71" fmla="*/ 158 h 567"/>
                <a:gd name="T72" fmla="*/ 260 w 735"/>
                <a:gd name="T73" fmla="*/ 196 h 567"/>
                <a:gd name="T74" fmla="*/ 189 w 735"/>
                <a:gd name="T75" fmla="*/ 213 h 5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5"/>
                <a:gd name="T115" fmla="*/ 0 h 567"/>
                <a:gd name="T116" fmla="*/ 735 w 735"/>
                <a:gd name="T117" fmla="*/ 567 h 5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5" h="567">
                  <a:moveTo>
                    <a:pt x="189" y="213"/>
                  </a:moveTo>
                  <a:lnTo>
                    <a:pt x="189" y="251"/>
                  </a:lnTo>
                  <a:lnTo>
                    <a:pt x="189" y="289"/>
                  </a:lnTo>
                  <a:lnTo>
                    <a:pt x="189" y="327"/>
                  </a:lnTo>
                  <a:lnTo>
                    <a:pt x="190" y="364"/>
                  </a:lnTo>
                  <a:lnTo>
                    <a:pt x="176" y="368"/>
                  </a:lnTo>
                  <a:lnTo>
                    <a:pt x="156" y="396"/>
                  </a:lnTo>
                  <a:lnTo>
                    <a:pt x="109" y="396"/>
                  </a:lnTo>
                  <a:lnTo>
                    <a:pt x="59" y="396"/>
                  </a:lnTo>
                  <a:lnTo>
                    <a:pt x="36" y="413"/>
                  </a:lnTo>
                  <a:lnTo>
                    <a:pt x="6" y="413"/>
                  </a:lnTo>
                  <a:lnTo>
                    <a:pt x="0" y="435"/>
                  </a:lnTo>
                  <a:lnTo>
                    <a:pt x="11" y="444"/>
                  </a:lnTo>
                  <a:lnTo>
                    <a:pt x="14" y="461"/>
                  </a:lnTo>
                  <a:lnTo>
                    <a:pt x="37" y="484"/>
                  </a:lnTo>
                  <a:lnTo>
                    <a:pt x="62" y="520"/>
                  </a:lnTo>
                  <a:lnTo>
                    <a:pt x="75" y="526"/>
                  </a:lnTo>
                  <a:lnTo>
                    <a:pt x="87" y="520"/>
                  </a:lnTo>
                  <a:lnTo>
                    <a:pt x="96" y="523"/>
                  </a:lnTo>
                  <a:lnTo>
                    <a:pt x="102" y="534"/>
                  </a:lnTo>
                  <a:lnTo>
                    <a:pt x="93" y="537"/>
                  </a:lnTo>
                  <a:lnTo>
                    <a:pt x="93" y="542"/>
                  </a:lnTo>
                  <a:lnTo>
                    <a:pt x="107" y="557"/>
                  </a:lnTo>
                  <a:lnTo>
                    <a:pt x="114" y="554"/>
                  </a:lnTo>
                  <a:lnTo>
                    <a:pt x="107" y="542"/>
                  </a:lnTo>
                  <a:lnTo>
                    <a:pt x="127" y="537"/>
                  </a:lnTo>
                  <a:lnTo>
                    <a:pt x="163" y="567"/>
                  </a:lnTo>
                  <a:lnTo>
                    <a:pt x="163" y="534"/>
                  </a:lnTo>
                  <a:lnTo>
                    <a:pt x="180" y="517"/>
                  </a:lnTo>
                  <a:lnTo>
                    <a:pt x="189" y="486"/>
                  </a:lnTo>
                  <a:lnTo>
                    <a:pt x="218" y="472"/>
                  </a:lnTo>
                  <a:lnTo>
                    <a:pt x="258" y="469"/>
                  </a:lnTo>
                  <a:lnTo>
                    <a:pt x="291" y="486"/>
                  </a:lnTo>
                  <a:lnTo>
                    <a:pt x="319" y="509"/>
                  </a:lnTo>
                  <a:lnTo>
                    <a:pt x="325" y="509"/>
                  </a:lnTo>
                  <a:lnTo>
                    <a:pt x="345" y="494"/>
                  </a:lnTo>
                  <a:lnTo>
                    <a:pt x="363" y="492"/>
                  </a:lnTo>
                  <a:lnTo>
                    <a:pt x="396" y="511"/>
                  </a:lnTo>
                  <a:lnTo>
                    <a:pt x="427" y="518"/>
                  </a:lnTo>
                  <a:lnTo>
                    <a:pt x="438" y="517"/>
                  </a:lnTo>
                  <a:lnTo>
                    <a:pt x="472" y="492"/>
                  </a:lnTo>
                  <a:lnTo>
                    <a:pt x="534" y="489"/>
                  </a:lnTo>
                  <a:lnTo>
                    <a:pt x="566" y="500"/>
                  </a:lnTo>
                  <a:lnTo>
                    <a:pt x="586" y="483"/>
                  </a:lnTo>
                  <a:lnTo>
                    <a:pt x="597" y="483"/>
                  </a:lnTo>
                  <a:lnTo>
                    <a:pt x="605" y="469"/>
                  </a:lnTo>
                  <a:lnTo>
                    <a:pt x="620" y="469"/>
                  </a:lnTo>
                  <a:lnTo>
                    <a:pt x="616" y="444"/>
                  </a:lnTo>
                  <a:lnTo>
                    <a:pt x="614" y="433"/>
                  </a:lnTo>
                  <a:lnTo>
                    <a:pt x="624" y="428"/>
                  </a:lnTo>
                  <a:lnTo>
                    <a:pt x="628" y="410"/>
                  </a:lnTo>
                  <a:lnTo>
                    <a:pt x="707" y="322"/>
                  </a:lnTo>
                  <a:lnTo>
                    <a:pt x="712" y="238"/>
                  </a:lnTo>
                  <a:lnTo>
                    <a:pt x="724" y="173"/>
                  </a:lnTo>
                  <a:lnTo>
                    <a:pt x="735" y="152"/>
                  </a:lnTo>
                  <a:lnTo>
                    <a:pt x="705" y="132"/>
                  </a:lnTo>
                  <a:lnTo>
                    <a:pt x="691" y="99"/>
                  </a:lnTo>
                  <a:lnTo>
                    <a:pt x="690" y="23"/>
                  </a:lnTo>
                  <a:lnTo>
                    <a:pt x="676" y="27"/>
                  </a:lnTo>
                  <a:lnTo>
                    <a:pt x="668" y="17"/>
                  </a:lnTo>
                  <a:lnTo>
                    <a:pt x="641" y="2"/>
                  </a:lnTo>
                  <a:lnTo>
                    <a:pt x="537" y="0"/>
                  </a:lnTo>
                  <a:lnTo>
                    <a:pt x="517" y="15"/>
                  </a:lnTo>
                  <a:lnTo>
                    <a:pt x="495" y="31"/>
                  </a:lnTo>
                  <a:lnTo>
                    <a:pt x="473" y="44"/>
                  </a:lnTo>
                  <a:lnTo>
                    <a:pt x="450" y="59"/>
                  </a:lnTo>
                  <a:lnTo>
                    <a:pt x="429" y="74"/>
                  </a:lnTo>
                  <a:lnTo>
                    <a:pt x="407" y="88"/>
                  </a:lnTo>
                  <a:lnTo>
                    <a:pt x="385" y="103"/>
                  </a:lnTo>
                  <a:lnTo>
                    <a:pt x="363" y="116"/>
                  </a:lnTo>
                  <a:lnTo>
                    <a:pt x="336" y="137"/>
                  </a:lnTo>
                  <a:lnTo>
                    <a:pt x="311" y="158"/>
                  </a:lnTo>
                  <a:lnTo>
                    <a:pt x="285" y="176"/>
                  </a:lnTo>
                  <a:lnTo>
                    <a:pt x="260" y="196"/>
                  </a:lnTo>
                  <a:lnTo>
                    <a:pt x="223" y="204"/>
                  </a:lnTo>
                  <a:lnTo>
                    <a:pt x="189" y="213"/>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89" name="Freeform 86">
              <a:extLst>
                <a:ext uri="{FF2B5EF4-FFF2-40B4-BE49-F238E27FC236}">
                  <a16:creationId xmlns="" xmlns:a16="http://schemas.microsoft.com/office/drawing/2014/main" id="{98158FD7-593C-4015-9E57-3FBDCFFFEDA7}"/>
                </a:ext>
              </a:extLst>
            </p:cNvPr>
            <p:cNvSpPr>
              <a:spLocks noChangeAspect="1"/>
            </p:cNvSpPr>
            <p:nvPr/>
          </p:nvSpPr>
          <p:spPr bwMode="gray">
            <a:xfrm>
              <a:off x="4824248" y="4454862"/>
              <a:ext cx="291040" cy="257923"/>
            </a:xfrm>
            <a:custGeom>
              <a:avLst/>
              <a:gdLst>
                <a:gd name="T0" fmla="*/ 73 w 540"/>
                <a:gd name="T1" fmla="*/ 348 h 447"/>
                <a:gd name="T2" fmla="*/ 107 w 540"/>
                <a:gd name="T3" fmla="*/ 373 h 447"/>
                <a:gd name="T4" fmla="*/ 127 w 540"/>
                <a:gd name="T5" fmla="*/ 393 h 447"/>
                <a:gd name="T6" fmla="*/ 127 w 540"/>
                <a:gd name="T7" fmla="*/ 419 h 447"/>
                <a:gd name="T8" fmla="*/ 155 w 540"/>
                <a:gd name="T9" fmla="*/ 440 h 447"/>
                <a:gd name="T10" fmla="*/ 163 w 540"/>
                <a:gd name="T11" fmla="*/ 447 h 447"/>
                <a:gd name="T12" fmla="*/ 190 w 540"/>
                <a:gd name="T13" fmla="*/ 438 h 447"/>
                <a:gd name="T14" fmla="*/ 223 w 540"/>
                <a:gd name="T15" fmla="*/ 435 h 447"/>
                <a:gd name="T16" fmla="*/ 256 w 540"/>
                <a:gd name="T17" fmla="*/ 416 h 447"/>
                <a:gd name="T18" fmla="*/ 279 w 540"/>
                <a:gd name="T19" fmla="*/ 396 h 447"/>
                <a:gd name="T20" fmla="*/ 297 w 540"/>
                <a:gd name="T21" fmla="*/ 348 h 447"/>
                <a:gd name="T22" fmla="*/ 316 w 540"/>
                <a:gd name="T23" fmla="*/ 325 h 447"/>
                <a:gd name="T24" fmla="*/ 385 w 540"/>
                <a:gd name="T25" fmla="*/ 343 h 447"/>
                <a:gd name="T26" fmla="*/ 430 w 540"/>
                <a:gd name="T27" fmla="*/ 284 h 447"/>
                <a:gd name="T28" fmla="*/ 464 w 540"/>
                <a:gd name="T29" fmla="*/ 232 h 447"/>
                <a:gd name="T30" fmla="*/ 495 w 540"/>
                <a:gd name="T31" fmla="*/ 133 h 447"/>
                <a:gd name="T32" fmla="*/ 540 w 540"/>
                <a:gd name="T33" fmla="*/ 100 h 447"/>
                <a:gd name="T34" fmla="*/ 525 w 540"/>
                <a:gd name="T35" fmla="*/ 60 h 447"/>
                <a:gd name="T36" fmla="*/ 498 w 540"/>
                <a:gd name="T37" fmla="*/ 0 h 447"/>
                <a:gd name="T38" fmla="*/ 475 w 540"/>
                <a:gd name="T39" fmla="*/ 14 h 447"/>
                <a:gd name="T40" fmla="*/ 444 w 540"/>
                <a:gd name="T41" fmla="*/ 31 h 447"/>
                <a:gd name="T42" fmla="*/ 350 w 540"/>
                <a:gd name="T43" fmla="*/ 23 h 447"/>
                <a:gd name="T44" fmla="*/ 305 w 540"/>
                <a:gd name="T45" fmla="*/ 49 h 447"/>
                <a:gd name="T46" fmla="*/ 241 w 540"/>
                <a:gd name="T47" fmla="*/ 23 h 447"/>
                <a:gd name="T48" fmla="*/ 203 w 540"/>
                <a:gd name="T49" fmla="*/ 40 h 447"/>
                <a:gd name="T50" fmla="*/ 169 w 540"/>
                <a:gd name="T51" fmla="*/ 17 h 447"/>
                <a:gd name="T52" fmla="*/ 96 w 540"/>
                <a:gd name="T53" fmla="*/ 3 h 447"/>
                <a:gd name="T54" fmla="*/ 58 w 540"/>
                <a:gd name="T55" fmla="*/ 48 h 447"/>
                <a:gd name="T56" fmla="*/ 41 w 540"/>
                <a:gd name="T57" fmla="*/ 98 h 447"/>
                <a:gd name="T58" fmla="*/ 46 w 540"/>
                <a:gd name="T59" fmla="*/ 128 h 447"/>
                <a:gd name="T60" fmla="*/ 39 w 540"/>
                <a:gd name="T61" fmla="*/ 164 h 447"/>
                <a:gd name="T62" fmla="*/ 41 w 540"/>
                <a:gd name="T63" fmla="*/ 182 h 447"/>
                <a:gd name="T64" fmla="*/ 19 w 540"/>
                <a:gd name="T65" fmla="*/ 221 h 447"/>
                <a:gd name="T66" fmla="*/ 0 w 540"/>
                <a:gd name="T67" fmla="*/ 314 h 4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0"/>
                <a:gd name="T103" fmla="*/ 0 h 447"/>
                <a:gd name="T104" fmla="*/ 540 w 540"/>
                <a:gd name="T105" fmla="*/ 447 h 4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0" h="447">
                  <a:moveTo>
                    <a:pt x="5" y="350"/>
                  </a:moveTo>
                  <a:lnTo>
                    <a:pt x="73" y="348"/>
                  </a:lnTo>
                  <a:lnTo>
                    <a:pt x="99" y="360"/>
                  </a:lnTo>
                  <a:lnTo>
                    <a:pt x="107" y="373"/>
                  </a:lnTo>
                  <a:lnTo>
                    <a:pt x="119" y="390"/>
                  </a:lnTo>
                  <a:lnTo>
                    <a:pt x="127" y="393"/>
                  </a:lnTo>
                  <a:lnTo>
                    <a:pt x="122" y="394"/>
                  </a:lnTo>
                  <a:lnTo>
                    <a:pt x="127" y="419"/>
                  </a:lnTo>
                  <a:lnTo>
                    <a:pt x="141" y="436"/>
                  </a:lnTo>
                  <a:lnTo>
                    <a:pt x="155" y="440"/>
                  </a:lnTo>
                  <a:lnTo>
                    <a:pt x="161" y="438"/>
                  </a:lnTo>
                  <a:lnTo>
                    <a:pt x="163" y="447"/>
                  </a:lnTo>
                  <a:lnTo>
                    <a:pt x="177" y="438"/>
                  </a:lnTo>
                  <a:lnTo>
                    <a:pt x="190" y="438"/>
                  </a:lnTo>
                  <a:lnTo>
                    <a:pt x="203" y="427"/>
                  </a:lnTo>
                  <a:lnTo>
                    <a:pt x="223" y="435"/>
                  </a:lnTo>
                  <a:lnTo>
                    <a:pt x="253" y="433"/>
                  </a:lnTo>
                  <a:lnTo>
                    <a:pt x="256" y="416"/>
                  </a:lnTo>
                  <a:lnTo>
                    <a:pt x="263" y="424"/>
                  </a:lnTo>
                  <a:lnTo>
                    <a:pt x="279" y="396"/>
                  </a:lnTo>
                  <a:lnTo>
                    <a:pt x="283" y="373"/>
                  </a:lnTo>
                  <a:lnTo>
                    <a:pt x="297" y="348"/>
                  </a:lnTo>
                  <a:lnTo>
                    <a:pt x="312" y="339"/>
                  </a:lnTo>
                  <a:lnTo>
                    <a:pt x="316" y="325"/>
                  </a:lnTo>
                  <a:lnTo>
                    <a:pt x="361" y="322"/>
                  </a:lnTo>
                  <a:lnTo>
                    <a:pt x="385" y="343"/>
                  </a:lnTo>
                  <a:lnTo>
                    <a:pt x="402" y="340"/>
                  </a:lnTo>
                  <a:lnTo>
                    <a:pt x="430" y="284"/>
                  </a:lnTo>
                  <a:lnTo>
                    <a:pt x="441" y="250"/>
                  </a:lnTo>
                  <a:lnTo>
                    <a:pt x="464" y="232"/>
                  </a:lnTo>
                  <a:lnTo>
                    <a:pt x="475" y="182"/>
                  </a:lnTo>
                  <a:lnTo>
                    <a:pt x="495" y="133"/>
                  </a:lnTo>
                  <a:lnTo>
                    <a:pt x="505" y="120"/>
                  </a:lnTo>
                  <a:lnTo>
                    <a:pt x="540" y="100"/>
                  </a:lnTo>
                  <a:lnTo>
                    <a:pt x="539" y="74"/>
                  </a:lnTo>
                  <a:lnTo>
                    <a:pt x="525" y="60"/>
                  </a:lnTo>
                  <a:lnTo>
                    <a:pt x="525" y="32"/>
                  </a:lnTo>
                  <a:lnTo>
                    <a:pt x="498" y="0"/>
                  </a:lnTo>
                  <a:lnTo>
                    <a:pt x="483" y="0"/>
                  </a:lnTo>
                  <a:lnTo>
                    <a:pt x="475" y="14"/>
                  </a:lnTo>
                  <a:lnTo>
                    <a:pt x="464" y="14"/>
                  </a:lnTo>
                  <a:lnTo>
                    <a:pt x="444" y="31"/>
                  </a:lnTo>
                  <a:lnTo>
                    <a:pt x="412" y="20"/>
                  </a:lnTo>
                  <a:lnTo>
                    <a:pt x="350" y="23"/>
                  </a:lnTo>
                  <a:lnTo>
                    <a:pt x="316" y="48"/>
                  </a:lnTo>
                  <a:lnTo>
                    <a:pt x="305" y="49"/>
                  </a:lnTo>
                  <a:lnTo>
                    <a:pt x="274" y="42"/>
                  </a:lnTo>
                  <a:lnTo>
                    <a:pt x="241" y="23"/>
                  </a:lnTo>
                  <a:lnTo>
                    <a:pt x="223" y="25"/>
                  </a:lnTo>
                  <a:lnTo>
                    <a:pt x="203" y="40"/>
                  </a:lnTo>
                  <a:lnTo>
                    <a:pt x="197" y="40"/>
                  </a:lnTo>
                  <a:lnTo>
                    <a:pt x="169" y="17"/>
                  </a:lnTo>
                  <a:lnTo>
                    <a:pt x="136" y="0"/>
                  </a:lnTo>
                  <a:lnTo>
                    <a:pt x="96" y="3"/>
                  </a:lnTo>
                  <a:lnTo>
                    <a:pt x="67" y="17"/>
                  </a:lnTo>
                  <a:lnTo>
                    <a:pt x="58" y="48"/>
                  </a:lnTo>
                  <a:lnTo>
                    <a:pt x="41" y="65"/>
                  </a:lnTo>
                  <a:lnTo>
                    <a:pt x="41" y="98"/>
                  </a:lnTo>
                  <a:lnTo>
                    <a:pt x="36" y="113"/>
                  </a:lnTo>
                  <a:lnTo>
                    <a:pt x="46" y="128"/>
                  </a:lnTo>
                  <a:lnTo>
                    <a:pt x="50" y="157"/>
                  </a:lnTo>
                  <a:lnTo>
                    <a:pt x="39" y="164"/>
                  </a:lnTo>
                  <a:lnTo>
                    <a:pt x="45" y="174"/>
                  </a:lnTo>
                  <a:lnTo>
                    <a:pt x="41" y="182"/>
                  </a:lnTo>
                  <a:lnTo>
                    <a:pt x="22" y="199"/>
                  </a:lnTo>
                  <a:lnTo>
                    <a:pt x="19" y="221"/>
                  </a:lnTo>
                  <a:lnTo>
                    <a:pt x="5" y="249"/>
                  </a:lnTo>
                  <a:lnTo>
                    <a:pt x="0" y="314"/>
                  </a:lnTo>
                  <a:lnTo>
                    <a:pt x="5" y="350"/>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90" name="Freeform 87">
              <a:extLst>
                <a:ext uri="{FF2B5EF4-FFF2-40B4-BE49-F238E27FC236}">
                  <a16:creationId xmlns="" xmlns:a16="http://schemas.microsoft.com/office/drawing/2014/main" id="{F4B31669-7DE5-4873-BDE4-44CED39D5137}"/>
                </a:ext>
              </a:extLst>
            </p:cNvPr>
            <p:cNvSpPr>
              <a:spLocks noChangeAspect="1"/>
            </p:cNvSpPr>
            <p:nvPr/>
          </p:nvSpPr>
          <p:spPr bwMode="gray">
            <a:xfrm>
              <a:off x="4964508" y="4473828"/>
              <a:ext cx="191103" cy="309128"/>
            </a:xfrm>
            <a:custGeom>
              <a:avLst/>
              <a:gdLst>
                <a:gd name="T0" fmla="*/ 132 w 354"/>
                <a:gd name="T1" fmla="*/ 506 h 533"/>
                <a:gd name="T2" fmla="*/ 172 w 354"/>
                <a:gd name="T3" fmla="*/ 501 h 533"/>
                <a:gd name="T4" fmla="*/ 223 w 354"/>
                <a:gd name="T5" fmla="*/ 508 h 533"/>
                <a:gd name="T6" fmla="*/ 288 w 354"/>
                <a:gd name="T7" fmla="*/ 508 h 533"/>
                <a:gd name="T8" fmla="*/ 328 w 354"/>
                <a:gd name="T9" fmla="*/ 517 h 533"/>
                <a:gd name="T10" fmla="*/ 348 w 354"/>
                <a:gd name="T11" fmla="*/ 533 h 533"/>
                <a:gd name="T12" fmla="*/ 354 w 354"/>
                <a:gd name="T13" fmla="*/ 522 h 533"/>
                <a:gd name="T14" fmla="*/ 354 w 354"/>
                <a:gd name="T15" fmla="*/ 475 h 533"/>
                <a:gd name="T16" fmla="*/ 348 w 354"/>
                <a:gd name="T17" fmla="*/ 477 h 533"/>
                <a:gd name="T18" fmla="*/ 320 w 354"/>
                <a:gd name="T19" fmla="*/ 450 h 533"/>
                <a:gd name="T20" fmla="*/ 283 w 354"/>
                <a:gd name="T21" fmla="*/ 386 h 533"/>
                <a:gd name="T22" fmla="*/ 282 w 354"/>
                <a:gd name="T23" fmla="*/ 335 h 533"/>
                <a:gd name="T24" fmla="*/ 296 w 354"/>
                <a:gd name="T25" fmla="*/ 313 h 533"/>
                <a:gd name="T26" fmla="*/ 320 w 354"/>
                <a:gd name="T27" fmla="*/ 266 h 533"/>
                <a:gd name="T28" fmla="*/ 303 w 354"/>
                <a:gd name="T29" fmla="*/ 208 h 533"/>
                <a:gd name="T30" fmla="*/ 294 w 354"/>
                <a:gd name="T31" fmla="*/ 200 h 533"/>
                <a:gd name="T32" fmla="*/ 271 w 354"/>
                <a:gd name="T33" fmla="*/ 189 h 533"/>
                <a:gd name="T34" fmla="*/ 260 w 354"/>
                <a:gd name="T35" fmla="*/ 167 h 533"/>
                <a:gd name="T36" fmla="*/ 262 w 354"/>
                <a:gd name="T37" fmla="*/ 154 h 533"/>
                <a:gd name="T38" fmla="*/ 269 w 354"/>
                <a:gd name="T39" fmla="*/ 147 h 533"/>
                <a:gd name="T40" fmla="*/ 313 w 354"/>
                <a:gd name="T41" fmla="*/ 150 h 533"/>
                <a:gd name="T42" fmla="*/ 319 w 354"/>
                <a:gd name="T43" fmla="*/ 146 h 533"/>
                <a:gd name="T44" fmla="*/ 314 w 354"/>
                <a:gd name="T45" fmla="*/ 133 h 533"/>
                <a:gd name="T46" fmla="*/ 294 w 354"/>
                <a:gd name="T47" fmla="*/ 100 h 533"/>
                <a:gd name="T48" fmla="*/ 300 w 354"/>
                <a:gd name="T49" fmla="*/ 58 h 533"/>
                <a:gd name="T50" fmla="*/ 286 w 354"/>
                <a:gd name="T51" fmla="*/ 16 h 533"/>
                <a:gd name="T52" fmla="*/ 276 w 354"/>
                <a:gd name="T53" fmla="*/ 10 h 533"/>
                <a:gd name="T54" fmla="*/ 273 w 354"/>
                <a:gd name="T55" fmla="*/ 0 h 533"/>
                <a:gd name="T56" fmla="*/ 262 w 354"/>
                <a:gd name="T57" fmla="*/ 0 h 533"/>
                <a:gd name="T58" fmla="*/ 262 w 354"/>
                <a:gd name="T59" fmla="*/ 28 h 533"/>
                <a:gd name="T60" fmla="*/ 276 w 354"/>
                <a:gd name="T61" fmla="*/ 42 h 533"/>
                <a:gd name="T62" fmla="*/ 277 w 354"/>
                <a:gd name="T63" fmla="*/ 68 h 533"/>
                <a:gd name="T64" fmla="*/ 242 w 354"/>
                <a:gd name="T65" fmla="*/ 88 h 533"/>
                <a:gd name="T66" fmla="*/ 232 w 354"/>
                <a:gd name="T67" fmla="*/ 101 h 533"/>
                <a:gd name="T68" fmla="*/ 212 w 354"/>
                <a:gd name="T69" fmla="*/ 150 h 533"/>
                <a:gd name="T70" fmla="*/ 201 w 354"/>
                <a:gd name="T71" fmla="*/ 200 h 533"/>
                <a:gd name="T72" fmla="*/ 178 w 354"/>
                <a:gd name="T73" fmla="*/ 218 h 533"/>
                <a:gd name="T74" fmla="*/ 167 w 354"/>
                <a:gd name="T75" fmla="*/ 252 h 533"/>
                <a:gd name="T76" fmla="*/ 139 w 354"/>
                <a:gd name="T77" fmla="*/ 308 h 533"/>
                <a:gd name="T78" fmla="*/ 122 w 354"/>
                <a:gd name="T79" fmla="*/ 311 h 533"/>
                <a:gd name="T80" fmla="*/ 98 w 354"/>
                <a:gd name="T81" fmla="*/ 290 h 533"/>
                <a:gd name="T82" fmla="*/ 53 w 354"/>
                <a:gd name="T83" fmla="*/ 293 h 533"/>
                <a:gd name="T84" fmla="*/ 49 w 354"/>
                <a:gd name="T85" fmla="*/ 307 h 533"/>
                <a:gd name="T86" fmla="*/ 34 w 354"/>
                <a:gd name="T87" fmla="*/ 316 h 533"/>
                <a:gd name="T88" fmla="*/ 20 w 354"/>
                <a:gd name="T89" fmla="*/ 341 h 533"/>
                <a:gd name="T90" fmla="*/ 16 w 354"/>
                <a:gd name="T91" fmla="*/ 364 h 533"/>
                <a:gd name="T92" fmla="*/ 0 w 354"/>
                <a:gd name="T93" fmla="*/ 392 h 533"/>
                <a:gd name="T94" fmla="*/ 7 w 354"/>
                <a:gd name="T95" fmla="*/ 401 h 533"/>
                <a:gd name="T96" fmla="*/ 19 w 354"/>
                <a:gd name="T97" fmla="*/ 400 h 533"/>
                <a:gd name="T98" fmla="*/ 27 w 354"/>
                <a:gd name="T99" fmla="*/ 420 h 533"/>
                <a:gd name="T100" fmla="*/ 44 w 354"/>
                <a:gd name="T101" fmla="*/ 426 h 533"/>
                <a:gd name="T102" fmla="*/ 57 w 354"/>
                <a:gd name="T103" fmla="*/ 424 h 533"/>
                <a:gd name="T104" fmla="*/ 53 w 354"/>
                <a:gd name="T105" fmla="*/ 438 h 533"/>
                <a:gd name="T106" fmla="*/ 57 w 354"/>
                <a:gd name="T107" fmla="*/ 443 h 533"/>
                <a:gd name="T108" fmla="*/ 70 w 354"/>
                <a:gd name="T109" fmla="*/ 458 h 533"/>
                <a:gd name="T110" fmla="*/ 59 w 354"/>
                <a:gd name="T111" fmla="*/ 508 h 533"/>
                <a:gd name="T112" fmla="*/ 132 w 354"/>
                <a:gd name="T113" fmla="*/ 506 h 5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4"/>
                <a:gd name="T172" fmla="*/ 0 h 533"/>
                <a:gd name="T173" fmla="*/ 354 w 354"/>
                <a:gd name="T174" fmla="*/ 533 h 5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4" h="533">
                  <a:moveTo>
                    <a:pt x="132" y="506"/>
                  </a:moveTo>
                  <a:lnTo>
                    <a:pt x="172" y="501"/>
                  </a:lnTo>
                  <a:lnTo>
                    <a:pt x="223" y="508"/>
                  </a:lnTo>
                  <a:lnTo>
                    <a:pt x="288" y="508"/>
                  </a:lnTo>
                  <a:lnTo>
                    <a:pt x="328" y="517"/>
                  </a:lnTo>
                  <a:lnTo>
                    <a:pt x="348" y="533"/>
                  </a:lnTo>
                  <a:lnTo>
                    <a:pt x="354" y="522"/>
                  </a:lnTo>
                  <a:lnTo>
                    <a:pt x="354" y="475"/>
                  </a:lnTo>
                  <a:lnTo>
                    <a:pt x="348" y="477"/>
                  </a:lnTo>
                  <a:lnTo>
                    <a:pt x="320" y="450"/>
                  </a:lnTo>
                  <a:lnTo>
                    <a:pt x="283" y="386"/>
                  </a:lnTo>
                  <a:lnTo>
                    <a:pt x="282" y="335"/>
                  </a:lnTo>
                  <a:lnTo>
                    <a:pt x="296" y="313"/>
                  </a:lnTo>
                  <a:lnTo>
                    <a:pt x="320" y="266"/>
                  </a:lnTo>
                  <a:lnTo>
                    <a:pt x="303" y="208"/>
                  </a:lnTo>
                  <a:lnTo>
                    <a:pt x="294" y="200"/>
                  </a:lnTo>
                  <a:lnTo>
                    <a:pt x="271" y="189"/>
                  </a:lnTo>
                  <a:lnTo>
                    <a:pt x="260" y="167"/>
                  </a:lnTo>
                  <a:lnTo>
                    <a:pt x="262" y="154"/>
                  </a:lnTo>
                  <a:lnTo>
                    <a:pt x="269" y="147"/>
                  </a:lnTo>
                  <a:lnTo>
                    <a:pt x="313" y="150"/>
                  </a:lnTo>
                  <a:lnTo>
                    <a:pt x="319" y="146"/>
                  </a:lnTo>
                  <a:lnTo>
                    <a:pt x="314" y="133"/>
                  </a:lnTo>
                  <a:lnTo>
                    <a:pt x="294" y="100"/>
                  </a:lnTo>
                  <a:lnTo>
                    <a:pt x="300" y="58"/>
                  </a:lnTo>
                  <a:lnTo>
                    <a:pt x="286" y="16"/>
                  </a:lnTo>
                  <a:lnTo>
                    <a:pt x="276" y="10"/>
                  </a:lnTo>
                  <a:lnTo>
                    <a:pt x="273" y="0"/>
                  </a:lnTo>
                  <a:lnTo>
                    <a:pt x="262" y="0"/>
                  </a:lnTo>
                  <a:lnTo>
                    <a:pt x="262" y="28"/>
                  </a:lnTo>
                  <a:lnTo>
                    <a:pt x="276" y="42"/>
                  </a:lnTo>
                  <a:lnTo>
                    <a:pt x="277" y="68"/>
                  </a:lnTo>
                  <a:lnTo>
                    <a:pt x="242" y="88"/>
                  </a:lnTo>
                  <a:lnTo>
                    <a:pt x="232" y="101"/>
                  </a:lnTo>
                  <a:lnTo>
                    <a:pt x="212" y="150"/>
                  </a:lnTo>
                  <a:lnTo>
                    <a:pt x="201" y="200"/>
                  </a:lnTo>
                  <a:lnTo>
                    <a:pt x="178" y="218"/>
                  </a:lnTo>
                  <a:lnTo>
                    <a:pt x="167" y="252"/>
                  </a:lnTo>
                  <a:lnTo>
                    <a:pt x="139" y="308"/>
                  </a:lnTo>
                  <a:lnTo>
                    <a:pt x="122" y="311"/>
                  </a:lnTo>
                  <a:lnTo>
                    <a:pt x="98" y="290"/>
                  </a:lnTo>
                  <a:lnTo>
                    <a:pt x="53" y="293"/>
                  </a:lnTo>
                  <a:lnTo>
                    <a:pt x="49" y="307"/>
                  </a:lnTo>
                  <a:lnTo>
                    <a:pt x="34" y="316"/>
                  </a:lnTo>
                  <a:lnTo>
                    <a:pt x="20" y="341"/>
                  </a:lnTo>
                  <a:lnTo>
                    <a:pt x="16" y="364"/>
                  </a:lnTo>
                  <a:lnTo>
                    <a:pt x="0" y="392"/>
                  </a:lnTo>
                  <a:lnTo>
                    <a:pt x="7" y="401"/>
                  </a:lnTo>
                  <a:lnTo>
                    <a:pt x="19" y="400"/>
                  </a:lnTo>
                  <a:lnTo>
                    <a:pt x="27" y="420"/>
                  </a:lnTo>
                  <a:lnTo>
                    <a:pt x="44" y="426"/>
                  </a:lnTo>
                  <a:lnTo>
                    <a:pt x="57" y="424"/>
                  </a:lnTo>
                  <a:lnTo>
                    <a:pt x="53" y="438"/>
                  </a:lnTo>
                  <a:lnTo>
                    <a:pt x="57" y="443"/>
                  </a:lnTo>
                  <a:lnTo>
                    <a:pt x="70" y="458"/>
                  </a:lnTo>
                  <a:lnTo>
                    <a:pt x="59" y="508"/>
                  </a:lnTo>
                  <a:lnTo>
                    <a:pt x="132" y="506"/>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91" name="Freeform 88">
              <a:extLst>
                <a:ext uri="{FF2B5EF4-FFF2-40B4-BE49-F238E27FC236}">
                  <a16:creationId xmlns="" xmlns:a16="http://schemas.microsoft.com/office/drawing/2014/main" id="{B1391A04-53D4-49DD-BB47-35BABD0ACAAE}"/>
                </a:ext>
              </a:extLst>
            </p:cNvPr>
            <p:cNvSpPr>
              <a:spLocks noChangeAspect="1"/>
            </p:cNvSpPr>
            <p:nvPr/>
          </p:nvSpPr>
          <p:spPr bwMode="gray">
            <a:xfrm>
              <a:off x="5117040" y="4528825"/>
              <a:ext cx="324351" cy="221888"/>
            </a:xfrm>
            <a:custGeom>
              <a:avLst/>
              <a:gdLst>
                <a:gd name="T0" fmla="*/ 578 w 602"/>
                <a:gd name="T1" fmla="*/ 271 h 379"/>
                <a:gd name="T2" fmla="*/ 561 w 602"/>
                <a:gd name="T3" fmla="*/ 274 h 379"/>
                <a:gd name="T4" fmla="*/ 544 w 602"/>
                <a:gd name="T5" fmla="*/ 268 h 379"/>
                <a:gd name="T6" fmla="*/ 495 w 602"/>
                <a:gd name="T7" fmla="*/ 269 h 379"/>
                <a:gd name="T8" fmla="*/ 476 w 602"/>
                <a:gd name="T9" fmla="*/ 283 h 379"/>
                <a:gd name="T10" fmla="*/ 408 w 602"/>
                <a:gd name="T11" fmla="*/ 295 h 379"/>
                <a:gd name="T12" fmla="*/ 375 w 602"/>
                <a:gd name="T13" fmla="*/ 295 h 379"/>
                <a:gd name="T14" fmla="*/ 366 w 602"/>
                <a:gd name="T15" fmla="*/ 311 h 379"/>
                <a:gd name="T16" fmla="*/ 294 w 602"/>
                <a:gd name="T17" fmla="*/ 298 h 379"/>
                <a:gd name="T18" fmla="*/ 280 w 602"/>
                <a:gd name="T19" fmla="*/ 303 h 379"/>
                <a:gd name="T20" fmla="*/ 232 w 602"/>
                <a:gd name="T21" fmla="*/ 271 h 379"/>
                <a:gd name="T22" fmla="*/ 201 w 602"/>
                <a:gd name="T23" fmla="*/ 337 h 379"/>
                <a:gd name="T24" fmla="*/ 158 w 602"/>
                <a:gd name="T25" fmla="*/ 352 h 379"/>
                <a:gd name="T26" fmla="*/ 114 w 602"/>
                <a:gd name="T27" fmla="*/ 342 h 379"/>
                <a:gd name="T28" fmla="*/ 72 w 602"/>
                <a:gd name="T29" fmla="*/ 377 h 379"/>
                <a:gd name="T30" fmla="*/ 38 w 602"/>
                <a:gd name="T31" fmla="*/ 352 h 379"/>
                <a:gd name="T32" fmla="*/ 0 w 602"/>
                <a:gd name="T33" fmla="*/ 237 h 379"/>
                <a:gd name="T34" fmla="*/ 38 w 602"/>
                <a:gd name="T35" fmla="*/ 168 h 379"/>
                <a:gd name="T36" fmla="*/ 87 w 602"/>
                <a:gd name="T37" fmla="*/ 156 h 379"/>
                <a:gd name="T38" fmla="*/ 109 w 602"/>
                <a:gd name="T39" fmla="*/ 162 h 379"/>
                <a:gd name="T40" fmla="*/ 190 w 602"/>
                <a:gd name="T41" fmla="*/ 139 h 379"/>
                <a:gd name="T42" fmla="*/ 206 w 602"/>
                <a:gd name="T43" fmla="*/ 105 h 379"/>
                <a:gd name="T44" fmla="*/ 275 w 602"/>
                <a:gd name="T45" fmla="*/ 88 h 379"/>
                <a:gd name="T46" fmla="*/ 297 w 602"/>
                <a:gd name="T47" fmla="*/ 73 h 379"/>
                <a:gd name="T48" fmla="*/ 334 w 602"/>
                <a:gd name="T49" fmla="*/ 35 h 379"/>
                <a:gd name="T50" fmla="*/ 345 w 602"/>
                <a:gd name="T51" fmla="*/ 9 h 379"/>
                <a:gd name="T52" fmla="*/ 416 w 602"/>
                <a:gd name="T53" fmla="*/ 46 h 379"/>
                <a:gd name="T54" fmla="*/ 416 w 602"/>
                <a:gd name="T55" fmla="*/ 100 h 379"/>
                <a:gd name="T56" fmla="*/ 444 w 602"/>
                <a:gd name="T57" fmla="*/ 111 h 379"/>
                <a:gd name="T58" fmla="*/ 476 w 602"/>
                <a:gd name="T59" fmla="*/ 128 h 379"/>
                <a:gd name="T60" fmla="*/ 497 w 602"/>
                <a:gd name="T61" fmla="*/ 161 h 379"/>
                <a:gd name="T62" fmla="*/ 558 w 602"/>
                <a:gd name="T63" fmla="*/ 229 h 379"/>
                <a:gd name="T64" fmla="*/ 602 w 602"/>
                <a:gd name="T65" fmla="*/ 271 h 3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2"/>
                <a:gd name="T100" fmla="*/ 0 h 379"/>
                <a:gd name="T101" fmla="*/ 602 w 602"/>
                <a:gd name="T102" fmla="*/ 379 h 3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2" h="379">
                  <a:moveTo>
                    <a:pt x="602" y="271"/>
                  </a:moveTo>
                  <a:lnTo>
                    <a:pt x="578" y="271"/>
                  </a:lnTo>
                  <a:lnTo>
                    <a:pt x="572" y="281"/>
                  </a:lnTo>
                  <a:lnTo>
                    <a:pt x="561" y="274"/>
                  </a:lnTo>
                  <a:lnTo>
                    <a:pt x="557" y="281"/>
                  </a:lnTo>
                  <a:lnTo>
                    <a:pt x="544" y="268"/>
                  </a:lnTo>
                  <a:lnTo>
                    <a:pt x="512" y="274"/>
                  </a:lnTo>
                  <a:lnTo>
                    <a:pt x="495" y="269"/>
                  </a:lnTo>
                  <a:lnTo>
                    <a:pt x="493" y="281"/>
                  </a:lnTo>
                  <a:lnTo>
                    <a:pt x="476" y="283"/>
                  </a:lnTo>
                  <a:lnTo>
                    <a:pt x="465" y="277"/>
                  </a:lnTo>
                  <a:lnTo>
                    <a:pt x="408" y="295"/>
                  </a:lnTo>
                  <a:lnTo>
                    <a:pt x="387" y="286"/>
                  </a:lnTo>
                  <a:lnTo>
                    <a:pt x="375" y="295"/>
                  </a:lnTo>
                  <a:lnTo>
                    <a:pt x="373" y="308"/>
                  </a:lnTo>
                  <a:lnTo>
                    <a:pt x="366" y="311"/>
                  </a:lnTo>
                  <a:lnTo>
                    <a:pt x="324" y="311"/>
                  </a:lnTo>
                  <a:lnTo>
                    <a:pt x="294" y="298"/>
                  </a:lnTo>
                  <a:lnTo>
                    <a:pt x="287" y="305"/>
                  </a:lnTo>
                  <a:lnTo>
                    <a:pt x="280" y="303"/>
                  </a:lnTo>
                  <a:lnTo>
                    <a:pt x="255" y="272"/>
                  </a:lnTo>
                  <a:lnTo>
                    <a:pt x="232" y="271"/>
                  </a:lnTo>
                  <a:lnTo>
                    <a:pt x="202" y="303"/>
                  </a:lnTo>
                  <a:lnTo>
                    <a:pt x="201" y="337"/>
                  </a:lnTo>
                  <a:lnTo>
                    <a:pt x="190" y="339"/>
                  </a:lnTo>
                  <a:lnTo>
                    <a:pt x="158" y="352"/>
                  </a:lnTo>
                  <a:lnTo>
                    <a:pt x="130" y="339"/>
                  </a:lnTo>
                  <a:lnTo>
                    <a:pt x="114" y="342"/>
                  </a:lnTo>
                  <a:lnTo>
                    <a:pt x="94" y="354"/>
                  </a:lnTo>
                  <a:lnTo>
                    <a:pt x="72" y="377"/>
                  </a:lnTo>
                  <a:lnTo>
                    <a:pt x="66" y="379"/>
                  </a:lnTo>
                  <a:lnTo>
                    <a:pt x="38" y="352"/>
                  </a:lnTo>
                  <a:lnTo>
                    <a:pt x="1" y="288"/>
                  </a:lnTo>
                  <a:lnTo>
                    <a:pt x="0" y="237"/>
                  </a:lnTo>
                  <a:lnTo>
                    <a:pt x="14" y="215"/>
                  </a:lnTo>
                  <a:lnTo>
                    <a:pt x="38" y="168"/>
                  </a:lnTo>
                  <a:lnTo>
                    <a:pt x="66" y="166"/>
                  </a:lnTo>
                  <a:lnTo>
                    <a:pt x="87" y="156"/>
                  </a:lnTo>
                  <a:lnTo>
                    <a:pt x="94" y="150"/>
                  </a:lnTo>
                  <a:lnTo>
                    <a:pt x="109" y="162"/>
                  </a:lnTo>
                  <a:lnTo>
                    <a:pt x="151" y="142"/>
                  </a:lnTo>
                  <a:lnTo>
                    <a:pt x="190" y="139"/>
                  </a:lnTo>
                  <a:lnTo>
                    <a:pt x="212" y="114"/>
                  </a:lnTo>
                  <a:lnTo>
                    <a:pt x="206" y="105"/>
                  </a:lnTo>
                  <a:lnTo>
                    <a:pt x="207" y="99"/>
                  </a:lnTo>
                  <a:lnTo>
                    <a:pt x="275" y="88"/>
                  </a:lnTo>
                  <a:lnTo>
                    <a:pt x="282" y="80"/>
                  </a:lnTo>
                  <a:lnTo>
                    <a:pt x="297" y="73"/>
                  </a:lnTo>
                  <a:lnTo>
                    <a:pt x="302" y="61"/>
                  </a:lnTo>
                  <a:lnTo>
                    <a:pt x="334" y="35"/>
                  </a:lnTo>
                  <a:lnTo>
                    <a:pt x="334" y="22"/>
                  </a:lnTo>
                  <a:lnTo>
                    <a:pt x="345" y="9"/>
                  </a:lnTo>
                  <a:lnTo>
                    <a:pt x="379" y="0"/>
                  </a:lnTo>
                  <a:lnTo>
                    <a:pt x="416" y="46"/>
                  </a:lnTo>
                  <a:lnTo>
                    <a:pt x="419" y="60"/>
                  </a:lnTo>
                  <a:lnTo>
                    <a:pt x="416" y="100"/>
                  </a:lnTo>
                  <a:lnTo>
                    <a:pt x="424" y="107"/>
                  </a:lnTo>
                  <a:lnTo>
                    <a:pt x="444" y="111"/>
                  </a:lnTo>
                  <a:lnTo>
                    <a:pt x="450" y="124"/>
                  </a:lnTo>
                  <a:lnTo>
                    <a:pt x="476" y="128"/>
                  </a:lnTo>
                  <a:lnTo>
                    <a:pt x="492" y="139"/>
                  </a:lnTo>
                  <a:lnTo>
                    <a:pt x="497" y="161"/>
                  </a:lnTo>
                  <a:lnTo>
                    <a:pt x="543" y="195"/>
                  </a:lnTo>
                  <a:lnTo>
                    <a:pt x="558" y="229"/>
                  </a:lnTo>
                  <a:lnTo>
                    <a:pt x="592" y="249"/>
                  </a:lnTo>
                  <a:lnTo>
                    <a:pt x="602" y="271"/>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92" name="Freeform 89">
              <a:extLst>
                <a:ext uri="{FF2B5EF4-FFF2-40B4-BE49-F238E27FC236}">
                  <a16:creationId xmlns="" xmlns:a16="http://schemas.microsoft.com/office/drawing/2014/main" id="{96AC32EE-2FAD-49A0-B090-72283B966AFB}"/>
                </a:ext>
              </a:extLst>
            </p:cNvPr>
            <p:cNvSpPr>
              <a:spLocks noChangeAspect="1"/>
            </p:cNvSpPr>
            <p:nvPr/>
          </p:nvSpPr>
          <p:spPr bwMode="gray">
            <a:xfrm>
              <a:off x="4547235" y="4538308"/>
              <a:ext cx="152534" cy="172581"/>
            </a:xfrm>
            <a:custGeom>
              <a:avLst/>
              <a:gdLst>
                <a:gd name="T0" fmla="*/ 18 w 283"/>
                <a:gd name="T1" fmla="*/ 37 h 296"/>
                <a:gd name="T2" fmla="*/ 32 w 283"/>
                <a:gd name="T3" fmla="*/ 62 h 296"/>
                <a:gd name="T4" fmla="*/ 37 w 283"/>
                <a:gd name="T5" fmla="*/ 79 h 296"/>
                <a:gd name="T6" fmla="*/ 35 w 283"/>
                <a:gd name="T7" fmla="*/ 93 h 296"/>
                <a:gd name="T8" fmla="*/ 29 w 283"/>
                <a:gd name="T9" fmla="*/ 105 h 296"/>
                <a:gd name="T10" fmla="*/ 13 w 283"/>
                <a:gd name="T11" fmla="*/ 116 h 296"/>
                <a:gd name="T12" fmla="*/ 27 w 283"/>
                <a:gd name="T13" fmla="*/ 125 h 296"/>
                <a:gd name="T14" fmla="*/ 3 w 283"/>
                <a:gd name="T15" fmla="*/ 148 h 296"/>
                <a:gd name="T16" fmla="*/ 13 w 283"/>
                <a:gd name="T17" fmla="*/ 169 h 296"/>
                <a:gd name="T18" fmla="*/ 0 w 283"/>
                <a:gd name="T19" fmla="*/ 196 h 296"/>
                <a:gd name="T20" fmla="*/ 37 w 283"/>
                <a:gd name="T21" fmla="*/ 223 h 296"/>
                <a:gd name="T22" fmla="*/ 54 w 283"/>
                <a:gd name="T23" fmla="*/ 250 h 296"/>
                <a:gd name="T24" fmla="*/ 47 w 283"/>
                <a:gd name="T25" fmla="*/ 292 h 296"/>
                <a:gd name="T26" fmla="*/ 114 w 283"/>
                <a:gd name="T27" fmla="*/ 272 h 296"/>
                <a:gd name="T28" fmla="*/ 216 w 283"/>
                <a:gd name="T29" fmla="*/ 257 h 296"/>
                <a:gd name="T30" fmla="*/ 258 w 283"/>
                <a:gd name="T31" fmla="*/ 257 h 296"/>
                <a:gd name="T32" fmla="*/ 269 w 283"/>
                <a:gd name="T33" fmla="*/ 237 h 296"/>
                <a:gd name="T34" fmla="*/ 247 w 283"/>
                <a:gd name="T35" fmla="*/ 193 h 296"/>
                <a:gd name="T36" fmla="*/ 261 w 283"/>
                <a:gd name="T37" fmla="*/ 162 h 296"/>
                <a:gd name="T38" fmla="*/ 283 w 283"/>
                <a:gd name="T39" fmla="*/ 114 h 296"/>
                <a:gd name="T40" fmla="*/ 269 w 283"/>
                <a:gd name="T41" fmla="*/ 76 h 296"/>
                <a:gd name="T42" fmla="*/ 272 w 283"/>
                <a:gd name="T43" fmla="*/ 57 h 296"/>
                <a:gd name="T44" fmla="*/ 249 w 283"/>
                <a:gd name="T45" fmla="*/ 35 h 296"/>
                <a:gd name="T46" fmla="*/ 227 w 283"/>
                <a:gd name="T47" fmla="*/ 35 h 296"/>
                <a:gd name="T48" fmla="*/ 193 w 283"/>
                <a:gd name="T49" fmla="*/ 51 h 296"/>
                <a:gd name="T50" fmla="*/ 179 w 283"/>
                <a:gd name="T51" fmla="*/ 47 h 296"/>
                <a:gd name="T52" fmla="*/ 154 w 283"/>
                <a:gd name="T53" fmla="*/ 18 h 296"/>
                <a:gd name="T54" fmla="*/ 137 w 283"/>
                <a:gd name="T55" fmla="*/ 13 h 296"/>
                <a:gd name="T56" fmla="*/ 117 w 283"/>
                <a:gd name="T57" fmla="*/ 21 h 296"/>
                <a:gd name="T58" fmla="*/ 106 w 283"/>
                <a:gd name="T59" fmla="*/ 0 h 296"/>
                <a:gd name="T60" fmla="*/ 97 w 283"/>
                <a:gd name="T61" fmla="*/ 6 h 296"/>
                <a:gd name="T62" fmla="*/ 86 w 283"/>
                <a:gd name="T63" fmla="*/ 17 h 296"/>
                <a:gd name="T64" fmla="*/ 69 w 283"/>
                <a:gd name="T65" fmla="*/ 26 h 296"/>
                <a:gd name="T66" fmla="*/ 54 w 283"/>
                <a:gd name="T67" fmla="*/ 21 h 296"/>
                <a:gd name="T68" fmla="*/ 27 w 283"/>
                <a:gd name="T69" fmla="*/ 25 h 2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3"/>
                <a:gd name="T106" fmla="*/ 0 h 296"/>
                <a:gd name="T107" fmla="*/ 283 w 283"/>
                <a:gd name="T108" fmla="*/ 296 h 2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3" h="296">
                  <a:moveTo>
                    <a:pt x="27" y="25"/>
                  </a:moveTo>
                  <a:lnTo>
                    <a:pt x="18" y="37"/>
                  </a:lnTo>
                  <a:lnTo>
                    <a:pt x="18" y="59"/>
                  </a:lnTo>
                  <a:lnTo>
                    <a:pt x="32" y="62"/>
                  </a:lnTo>
                  <a:lnTo>
                    <a:pt x="30" y="74"/>
                  </a:lnTo>
                  <a:lnTo>
                    <a:pt x="37" y="79"/>
                  </a:lnTo>
                  <a:lnTo>
                    <a:pt x="29" y="91"/>
                  </a:lnTo>
                  <a:lnTo>
                    <a:pt x="35" y="93"/>
                  </a:lnTo>
                  <a:lnTo>
                    <a:pt x="38" y="111"/>
                  </a:lnTo>
                  <a:lnTo>
                    <a:pt x="29" y="105"/>
                  </a:lnTo>
                  <a:lnTo>
                    <a:pt x="13" y="106"/>
                  </a:lnTo>
                  <a:lnTo>
                    <a:pt x="13" y="116"/>
                  </a:lnTo>
                  <a:lnTo>
                    <a:pt x="24" y="119"/>
                  </a:lnTo>
                  <a:lnTo>
                    <a:pt x="27" y="125"/>
                  </a:lnTo>
                  <a:lnTo>
                    <a:pt x="18" y="147"/>
                  </a:lnTo>
                  <a:lnTo>
                    <a:pt x="3" y="148"/>
                  </a:lnTo>
                  <a:lnTo>
                    <a:pt x="4" y="161"/>
                  </a:lnTo>
                  <a:lnTo>
                    <a:pt x="13" y="169"/>
                  </a:lnTo>
                  <a:lnTo>
                    <a:pt x="10" y="182"/>
                  </a:lnTo>
                  <a:lnTo>
                    <a:pt x="0" y="196"/>
                  </a:lnTo>
                  <a:lnTo>
                    <a:pt x="27" y="204"/>
                  </a:lnTo>
                  <a:lnTo>
                    <a:pt x="37" y="223"/>
                  </a:lnTo>
                  <a:lnTo>
                    <a:pt x="51" y="227"/>
                  </a:lnTo>
                  <a:lnTo>
                    <a:pt x="54" y="250"/>
                  </a:lnTo>
                  <a:lnTo>
                    <a:pt x="47" y="263"/>
                  </a:lnTo>
                  <a:lnTo>
                    <a:pt x="47" y="292"/>
                  </a:lnTo>
                  <a:lnTo>
                    <a:pt x="61" y="296"/>
                  </a:lnTo>
                  <a:lnTo>
                    <a:pt x="114" y="272"/>
                  </a:lnTo>
                  <a:lnTo>
                    <a:pt x="174" y="260"/>
                  </a:lnTo>
                  <a:lnTo>
                    <a:pt x="216" y="257"/>
                  </a:lnTo>
                  <a:lnTo>
                    <a:pt x="252" y="264"/>
                  </a:lnTo>
                  <a:lnTo>
                    <a:pt x="258" y="257"/>
                  </a:lnTo>
                  <a:lnTo>
                    <a:pt x="271" y="258"/>
                  </a:lnTo>
                  <a:lnTo>
                    <a:pt x="269" y="237"/>
                  </a:lnTo>
                  <a:lnTo>
                    <a:pt x="258" y="230"/>
                  </a:lnTo>
                  <a:lnTo>
                    <a:pt x="247" y="193"/>
                  </a:lnTo>
                  <a:lnTo>
                    <a:pt x="249" y="178"/>
                  </a:lnTo>
                  <a:lnTo>
                    <a:pt x="261" y="162"/>
                  </a:lnTo>
                  <a:lnTo>
                    <a:pt x="269" y="127"/>
                  </a:lnTo>
                  <a:lnTo>
                    <a:pt x="283" y="114"/>
                  </a:lnTo>
                  <a:lnTo>
                    <a:pt x="275" y="79"/>
                  </a:lnTo>
                  <a:lnTo>
                    <a:pt x="269" y="76"/>
                  </a:lnTo>
                  <a:lnTo>
                    <a:pt x="272" y="69"/>
                  </a:lnTo>
                  <a:lnTo>
                    <a:pt x="272" y="57"/>
                  </a:lnTo>
                  <a:lnTo>
                    <a:pt x="263" y="57"/>
                  </a:lnTo>
                  <a:lnTo>
                    <a:pt x="249" y="35"/>
                  </a:lnTo>
                  <a:lnTo>
                    <a:pt x="244" y="38"/>
                  </a:lnTo>
                  <a:lnTo>
                    <a:pt x="227" y="35"/>
                  </a:lnTo>
                  <a:lnTo>
                    <a:pt x="198" y="43"/>
                  </a:lnTo>
                  <a:lnTo>
                    <a:pt x="193" y="51"/>
                  </a:lnTo>
                  <a:lnTo>
                    <a:pt x="185" y="46"/>
                  </a:lnTo>
                  <a:lnTo>
                    <a:pt x="179" y="47"/>
                  </a:lnTo>
                  <a:lnTo>
                    <a:pt x="165" y="38"/>
                  </a:lnTo>
                  <a:lnTo>
                    <a:pt x="154" y="18"/>
                  </a:lnTo>
                  <a:lnTo>
                    <a:pt x="145" y="20"/>
                  </a:lnTo>
                  <a:lnTo>
                    <a:pt x="137" y="13"/>
                  </a:lnTo>
                  <a:lnTo>
                    <a:pt x="128" y="13"/>
                  </a:lnTo>
                  <a:lnTo>
                    <a:pt x="117" y="21"/>
                  </a:lnTo>
                  <a:lnTo>
                    <a:pt x="110" y="21"/>
                  </a:lnTo>
                  <a:lnTo>
                    <a:pt x="106" y="0"/>
                  </a:lnTo>
                  <a:lnTo>
                    <a:pt x="100" y="1"/>
                  </a:lnTo>
                  <a:lnTo>
                    <a:pt x="97" y="6"/>
                  </a:lnTo>
                  <a:lnTo>
                    <a:pt x="88" y="3"/>
                  </a:lnTo>
                  <a:lnTo>
                    <a:pt x="86" y="17"/>
                  </a:lnTo>
                  <a:lnTo>
                    <a:pt x="71" y="20"/>
                  </a:lnTo>
                  <a:lnTo>
                    <a:pt x="69" y="26"/>
                  </a:lnTo>
                  <a:lnTo>
                    <a:pt x="60" y="20"/>
                  </a:lnTo>
                  <a:lnTo>
                    <a:pt x="54" y="21"/>
                  </a:lnTo>
                  <a:lnTo>
                    <a:pt x="47" y="12"/>
                  </a:lnTo>
                  <a:lnTo>
                    <a:pt x="27" y="25"/>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93" name="Freeform 90">
              <a:extLst>
                <a:ext uri="{FF2B5EF4-FFF2-40B4-BE49-F238E27FC236}">
                  <a16:creationId xmlns="" xmlns:a16="http://schemas.microsoft.com/office/drawing/2014/main" id="{784BB728-7FD2-4A1A-8985-939A585AE935}"/>
                </a:ext>
              </a:extLst>
            </p:cNvPr>
            <p:cNvSpPr>
              <a:spLocks noChangeAspect="1"/>
            </p:cNvSpPr>
            <p:nvPr/>
          </p:nvSpPr>
          <p:spPr bwMode="gray">
            <a:xfrm>
              <a:off x="4776909" y="4494688"/>
              <a:ext cx="73635" cy="164993"/>
            </a:xfrm>
            <a:custGeom>
              <a:avLst/>
              <a:gdLst>
                <a:gd name="T0" fmla="*/ 55 w 139"/>
                <a:gd name="T1" fmla="*/ 286 h 286"/>
                <a:gd name="T2" fmla="*/ 51 w 139"/>
                <a:gd name="T3" fmla="*/ 284 h 286"/>
                <a:gd name="T4" fmla="*/ 46 w 139"/>
                <a:gd name="T5" fmla="*/ 266 h 286"/>
                <a:gd name="T6" fmla="*/ 49 w 139"/>
                <a:gd name="T7" fmla="*/ 238 h 286"/>
                <a:gd name="T8" fmla="*/ 46 w 139"/>
                <a:gd name="T9" fmla="*/ 170 h 286"/>
                <a:gd name="T10" fmla="*/ 27 w 139"/>
                <a:gd name="T11" fmla="*/ 116 h 286"/>
                <a:gd name="T12" fmla="*/ 17 w 139"/>
                <a:gd name="T13" fmla="*/ 102 h 286"/>
                <a:gd name="T14" fmla="*/ 0 w 139"/>
                <a:gd name="T15" fmla="*/ 94 h 286"/>
                <a:gd name="T16" fmla="*/ 6 w 139"/>
                <a:gd name="T17" fmla="*/ 64 h 286"/>
                <a:gd name="T18" fmla="*/ 30 w 139"/>
                <a:gd name="T19" fmla="*/ 40 h 286"/>
                <a:gd name="T20" fmla="*/ 59 w 139"/>
                <a:gd name="T21" fmla="*/ 42 h 286"/>
                <a:gd name="T22" fmla="*/ 74 w 139"/>
                <a:gd name="T23" fmla="*/ 20 h 286"/>
                <a:gd name="T24" fmla="*/ 81 w 139"/>
                <a:gd name="T25" fmla="*/ 17 h 286"/>
                <a:gd name="T26" fmla="*/ 74 w 139"/>
                <a:gd name="T27" fmla="*/ 5 h 286"/>
                <a:gd name="T28" fmla="*/ 94 w 139"/>
                <a:gd name="T29" fmla="*/ 0 h 286"/>
                <a:gd name="T30" fmla="*/ 130 w 139"/>
                <a:gd name="T31" fmla="*/ 30 h 286"/>
                <a:gd name="T32" fmla="*/ 125 w 139"/>
                <a:gd name="T33" fmla="*/ 45 h 286"/>
                <a:gd name="T34" fmla="*/ 135 w 139"/>
                <a:gd name="T35" fmla="*/ 60 h 286"/>
                <a:gd name="T36" fmla="*/ 139 w 139"/>
                <a:gd name="T37" fmla="*/ 89 h 286"/>
                <a:gd name="T38" fmla="*/ 128 w 139"/>
                <a:gd name="T39" fmla="*/ 96 h 286"/>
                <a:gd name="T40" fmla="*/ 134 w 139"/>
                <a:gd name="T41" fmla="*/ 106 h 286"/>
                <a:gd name="T42" fmla="*/ 130 w 139"/>
                <a:gd name="T43" fmla="*/ 114 h 286"/>
                <a:gd name="T44" fmla="*/ 111 w 139"/>
                <a:gd name="T45" fmla="*/ 131 h 286"/>
                <a:gd name="T46" fmla="*/ 108 w 139"/>
                <a:gd name="T47" fmla="*/ 153 h 286"/>
                <a:gd name="T48" fmla="*/ 94 w 139"/>
                <a:gd name="T49" fmla="*/ 181 h 286"/>
                <a:gd name="T50" fmla="*/ 89 w 139"/>
                <a:gd name="T51" fmla="*/ 246 h 286"/>
                <a:gd name="T52" fmla="*/ 94 w 139"/>
                <a:gd name="T53" fmla="*/ 282 h 286"/>
                <a:gd name="T54" fmla="*/ 55 w 139"/>
                <a:gd name="T55" fmla="*/ 286 h 2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9"/>
                <a:gd name="T85" fmla="*/ 0 h 286"/>
                <a:gd name="T86" fmla="*/ 139 w 139"/>
                <a:gd name="T87" fmla="*/ 286 h 2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9" h="286">
                  <a:moveTo>
                    <a:pt x="55" y="286"/>
                  </a:moveTo>
                  <a:lnTo>
                    <a:pt x="51" y="284"/>
                  </a:lnTo>
                  <a:lnTo>
                    <a:pt x="46" y="266"/>
                  </a:lnTo>
                  <a:lnTo>
                    <a:pt x="49" y="238"/>
                  </a:lnTo>
                  <a:lnTo>
                    <a:pt x="46" y="170"/>
                  </a:lnTo>
                  <a:lnTo>
                    <a:pt x="27" y="116"/>
                  </a:lnTo>
                  <a:lnTo>
                    <a:pt x="17" y="102"/>
                  </a:lnTo>
                  <a:lnTo>
                    <a:pt x="0" y="94"/>
                  </a:lnTo>
                  <a:lnTo>
                    <a:pt x="6" y="64"/>
                  </a:lnTo>
                  <a:lnTo>
                    <a:pt x="30" y="40"/>
                  </a:lnTo>
                  <a:lnTo>
                    <a:pt x="59" y="42"/>
                  </a:lnTo>
                  <a:lnTo>
                    <a:pt x="74" y="20"/>
                  </a:lnTo>
                  <a:lnTo>
                    <a:pt x="81" y="17"/>
                  </a:lnTo>
                  <a:lnTo>
                    <a:pt x="74" y="5"/>
                  </a:lnTo>
                  <a:lnTo>
                    <a:pt x="94" y="0"/>
                  </a:lnTo>
                  <a:lnTo>
                    <a:pt x="130" y="30"/>
                  </a:lnTo>
                  <a:lnTo>
                    <a:pt x="125" y="45"/>
                  </a:lnTo>
                  <a:lnTo>
                    <a:pt x="135" y="60"/>
                  </a:lnTo>
                  <a:lnTo>
                    <a:pt x="139" y="89"/>
                  </a:lnTo>
                  <a:lnTo>
                    <a:pt x="128" y="96"/>
                  </a:lnTo>
                  <a:lnTo>
                    <a:pt x="134" y="106"/>
                  </a:lnTo>
                  <a:lnTo>
                    <a:pt x="130" y="114"/>
                  </a:lnTo>
                  <a:lnTo>
                    <a:pt x="111" y="131"/>
                  </a:lnTo>
                  <a:lnTo>
                    <a:pt x="108" y="153"/>
                  </a:lnTo>
                  <a:lnTo>
                    <a:pt x="94" y="181"/>
                  </a:lnTo>
                  <a:lnTo>
                    <a:pt x="89" y="246"/>
                  </a:lnTo>
                  <a:lnTo>
                    <a:pt x="94" y="282"/>
                  </a:lnTo>
                  <a:lnTo>
                    <a:pt x="55" y="286"/>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94" name="Freeform 91">
              <a:extLst>
                <a:ext uri="{FF2B5EF4-FFF2-40B4-BE49-F238E27FC236}">
                  <a16:creationId xmlns="" xmlns:a16="http://schemas.microsoft.com/office/drawing/2014/main" id="{3EEA2B83-FF83-4968-A753-DB6055D10C04}"/>
                </a:ext>
              </a:extLst>
            </p:cNvPr>
            <p:cNvSpPr>
              <a:spLocks noChangeAspect="1"/>
            </p:cNvSpPr>
            <p:nvPr/>
          </p:nvSpPr>
          <p:spPr bwMode="gray">
            <a:xfrm>
              <a:off x="4475351" y="4597099"/>
              <a:ext cx="99934" cy="111894"/>
            </a:xfrm>
            <a:custGeom>
              <a:avLst/>
              <a:gdLst>
                <a:gd name="T0" fmla="*/ 0 w 188"/>
                <a:gd name="T1" fmla="*/ 72 h 190"/>
                <a:gd name="T2" fmla="*/ 8 w 188"/>
                <a:gd name="T3" fmla="*/ 59 h 190"/>
                <a:gd name="T4" fmla="*/ 41 w 188"/>
                <a:gd name="T5" fmla="*/ 37 h 190"/>
                <a:gd name="T6" fmla="*/ 39 w 188"/>
                <a:gd name="T7" fmla="*/ 23 h 190"/>
                <a:gd name="T8" fmla="*/ 55 w 188"/>
                <a:gd name="T9" fmla="*/ 17 h 190"/>
                <a:gd name="T10" fmla="*/ 53 w 188"/>
                <a:gd name="T11" fmla="*/ 8 h 190"/>
                <a:gd name="T12" fmla="*/ 61 w 188"/>
                <a:gd name="T13" fmla="*/ 0 h 190"/>
                <a:gd name="T14" fmla="*/ 70 w 188"/>
                <a:gd name="T15" fmla="*/ 4 h 190"/>
                <a:gd name="T16" fmla="*/ 80 w 188"/>
                <a:gd name="T17" fmla="*/ 1 h 190"/>
                <a:gd name="T18" fmla="*/ 90 w 188"/>
                <a:gd name="T19" fmla="*/ 9 h 190"/>
                <a:gd name="T20" fmla="*/ 97 w 188"/>
                <a:gd name="T21" fmla="*/ 35 h 190"/>
                <a:gd name="T22" fmla="*/ 92 w 188"/>
                <a:gd name="T23" fmla="*/ 55 h 190"/>
                <a:gd name="T24" fmla="*/ 100 w 188"/>
                <a:gd name="T25" fmla="*/ 54 h 190"/>
                <a:gd name="T26" fmla="*/ 112 w 188"/>
                <a:gd name="T27" fmla="*/ 62 h 190"/>
                <a:gd name="T28" fmla="*/ 120 w 188"/>
                <a:gd name="T29" fmla="*/ 59 h 190"/>
                <a:gd name="T30" fmla="*/ 129 w 188"/>
                <a:gd name="T31" fmla="*/ 42 h 190"/>
                <a:gd name="T32" fmla="*/ 137 w 188"/>
                <a:gd name="T33" fmla="*/ 46 h 190"/>
                <a:gd name="T34" fmla="*/ 138 w 188"/>
                <a:gd name="T35" fmla="*/ 59 h 190"/>
                <a:gd name="T36" fmla="*/ 147 w 188"/>
                <a:gd name="T37" fmla="*/ 67 h 190"/>
                <a:gd name="T38" fmla="*/ 144 w 188"/>
                <a:gd name="T39" fmla="*/ 80 h 190"/>
                <a:gd name="T40" fmla="*/ 134 w 188"/>
                <a:gd name="T41" fmla="*/ 94 h 190"/>
                <a:gd name="T42" fmla="*/ 161 w 188"/>
                <a:gd name="T43" fmla="*/ 102 h 190"/>
                <a:gd name="T44" fmla="*/ 171 w 188"/>
                <a:gd name="T45" fmla="*/ 121 h 190"/>
                <a:gd name="T46" fmla="*/ 185 w 188"/>
                <a:gd name="T47" fmla="*/ 125 h 190"/>
                <a:gd name="T48" fmla="*/ 188 w 188"/>
                <a:gd name="T49" fmla="*/ 148 h 190"/>
                <a:gd name="T50" fmla="*/ 181 w 188"/>
                <a:gd name="T51" fmla="*/ 161 h 190"/>
                <a:gd name="T52" fmla="*/ 181 w 188"/>
                <a:gd name="T53" fmla="*/ 190 h 190"/>
                <a:gd name="T54" fmla="*/ 138 w 188"/>
                <a:gd name="T55" fmla="*/ 181 h 190"/>
                <a:gd name="T56" fmla="*/ 98 w 188"/>
                <a:gd name="T57" fmla="*/ 156 h 190"/>
                <a:gd name="T58" fmla="*/ 51 w 188"/>
                <a:gd name="T59" fmla="*/ 113 h 190"/>
                <a:gd name="T60" fmla="*/ 27 w 188"/>
                <a:gd name="T61" fmla="*/ 102 h 190"/>
                <a:gd name="T62" fmla="*/ 0 w 188"/>
                <a:gd name="T63" fmla="*/ 72 h 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90"/>
                <a:gd name="T98" fmla="*/ 188 w 188"/>
                <a:gd name="T99" fmla="*/ 190 h 1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90">
                  <a:moveTo>
                    <a:pt x="0" y="72"/>
                  </a:moveTo>
                  <a:lnTo>
                    <a:pt x="8" y="59"/>
                  </a:lnTo>
                  <a:lnTo>
                    <a:pt x="41" y="37"/>
                  </a:lnTo>
                  <a:lnTo>
                    <a:pt x="39" y="23"/>
                  </a:lnTo>
                  <a:lnTo>
                    <a:pt x="55" y="17"/>
                  </a:lnTo>
                  <a:lnTo>
                    <a:pt x="53" y="8"/>
                  </a:lnTo>
                  <a:lnTo>
                    <a:pt x="61" y="0"/>
                  </a:lnTo>
                  <a:lnTo>
                    <a:pt x="70" y="4"/>
                  </a:lnTo>
                  <a:lnTo>
                    <a:pt x="80" y="1"/>
                  </a:lnTo>
                  <a:lnTo>
                    <a:pt x="90" y="9"/>
                  </a:lnTo>
                  <a:lnTo>
                    <a:pt x="97" y="35"/>
                  </a:lnTo>
                  <a:lnTo>
                    <a:pt x="92" y="55"/>
                  </a:lnTo>
                  <a:lnTo>
                    <a:pt x="100" y="54"/>
                  </a:lnTo>
                  <a:lnTo>
                    <a:pt x="112" y="62"/>
                  </a:lnTo>
                  <a:lnTo>
                    <a:pt x="120" y="59"/>
                  </a:lnTo>
                  <a:lnTo>
                    <a:pt x="129" y="42"/>
                  </a:lnTo>
                  <a:lnTo>
                    <a:pt x="137" y="46"/>
                  </a:lnTo>
                  <a:lnTo>
                    <a:pt x="138" y="59"/>
                  </a:lnTo>
                  <a:lnTo>
                    <a:pt x="147" y="67"/>
                  </a:lnTo>
                  <a:lnTo>
                    <a:pt x="144" y="80"/>
                  </a:lnTo>
                  <a:lnTo>
                    <a:pt x="134" y="94"/>
                  </a:lnTo>
                  <a:lnTo>
                    <a:pt x="161" y="102"/>
                  </a:lnTo>
                  <a:lnTo>
                    <a:pt x="171" y="121"/>
                  </a:lnTo>
                  <a:lnTo>
                    <a:pt x="185" y="125"/>
                  </a:lnTo>
                  <a:lnTo>
                    <a:pt x="188" y="148"/>
                  </a:lnTo>
                  <a:lnTo>
                    <a:pt x="181" y="161"/>
                  </a:lnTo>
                  <a:lnTo>
                    <a:pt x="181" y="190"/>
                  </a:lnTo>
                  <a:lnTo>
                    <a:pt x="138" y="181"/>
                  </a:lnTo>
                  <a:lnTo>
                    <a:pt x="98" y="156"/>
                  </a:lnTo>
                  <a:lnTo>
                    <a:pt x="51" y="113"/>
                  </a:lnTo>
                  <a:lnTo>
                    <a:pt x="27" y="102"/>
                  </a:lnTo>
                  <a:lnTo>
                    <a:pt x="0" y="72"/>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95" name="Freeform 93">
              <a:extLst>
                <a:ext uri="{FF2B5EF4-FFF2-40B4-BE49-F238E27FC236}">
                  <a16:creationId xmlns="" xmlns:a16="http://schemas.microsoft.com/office/drawing/2014/main" id="{020A8917-C78B-4D3B-9C6B-80B971462E15}"/>
                </a:ext>
              </a:extLst>
            </p:cNvPr>
            <p:cNvSpPr>
              <a:spLocks noChangeAspect="1"/>
            </p:cNvSpPr>
            <p:nvPr/>
          </p:nvSpPr>
          <p:spPr bwMode="gray">
            <a:xfrm>
              <a:off x="4385935" y="4483309"/>
              <a:ext cx="180583" cy="151720"/>
            </a:xfrm>
            <a:custGeom>
              <a:avLst/>
              <a:gdLst>
                <a:gd name="T0" fmla="*/ 92 w 338"/>
                <a:gd name="T1" fmla="*/ 3 h 257"/>
                <a:gd name="T2" fmla="*/ 102 w 338"/>
                <a:gd name="T3" fmla="*/ 8 h 257"/>
                <a:gd name="T4" fmla="*/ 173 w 338"/>
                <a:gd name="T5" fmla="*/ 14 h 257"/>
                <a:gd name="T6" fmla="*/ 171 w 338"/>
                <a:gd name="T7" fmla="*/ 31 h 257"/>
                <a:gd name="T8" fmla="*/ 191 w 338"/>
                <a:gd name="T9" fmla="*/ 23 h 257"/>
                <a:gd name="T10" fmla="*/ 221 w 338"/>
                <a:gd name="T11" fmla="*/ 22 h 257"/>
                <a:gd name="T12" fmla="*/ 249 w 338"/>
                <a:gd name="T13" fmla="*/ 23 h 257"/>
                <a:gd name="T14" fmla="*/ 263 w 338"/>
                <a:gd name="T15" fmla="*/ 9 h 257"/>
                <a:gd name="T16" fmla="*/ 280 w 338"/>
                <a:gd name="T17" fmla="*/ 23 h 257"/>
                <a:gd name="T18" fmla="*/ 289 w 338"/>
                <a:gd name="T19" fmla="*/ 35 h 257"/>
                <a:gd name="T20" fmla="*/ 293 w 338"/>
                <a:gd name="T21" fmla="*/ 49 h 257"/>
                <a:gd name="T22" fmla="*/ 309 w 338"/>
                <a:gd name="T23" fmla="*/ 62 h 257"/>
                <a:gd name="T24" fmla="*/ 295 w 338"/>
                <a:gd name="T25" fmla="*/ 77 h 257"/>
                <a:gd name="T26" fmla="*/ 301 w 338"/>
                <a:gd name="T27" fmla="*/ 77 h 257"/>
                <a:gd name="T28" fmla="*/ 312 w 338"/>
                <a:gd name="T29" fmla="*/ 101 h 257"/>
                <a:gd name="T30" fmla="*/ 318 w 338"/>
                <a:gd name="T31" fmla="*/ 130 h 257"/>
                <a:gd name="T32" fmla="*/ 332 w 338"/>
                <a:gd name="T33" fmla="*/ 155 h 257"/>
                <a:gd name="T34" fmla="*/ 337 w 338"/>
                <a:gd name="T35" fmla="*/ 172 h 257"/>
                <a:gd name="T36" fmla="*/ 335 w 338"/>
                <a:gd name="T37" fmla="*/ 186 h 257"/>
                <a:gd name="T38" fmla="*/ 329 w 338"/>
                <a:gd name="T39" fmla="*/ 198 h 257"/>
                <a:gd name="T40" fmla="*/ 313 w 338"/>
                <a:gd name="T41" fmla="*/ 209 h 257"/>
                <a:gd name="T42" fmla="*/ 327 w 338"/>
                <a:gd name="T43" fmla="*/ 218 h 257"/>
                <a:gd name="T44" fmla="*/ 303 w 338"/>
                <a:gd name="T45" fmla="*/ 241 h 257"/>
                <a:gd name="T46" fmla="*/ 286 w 338"/>
                <a:gd name="T47" fmla="*/ 254 h 257"/>
                <a:gd name="T48" fmla="*/ 266 w 338"/>
                <a:gd name="T49" fmla="*/ 249 h 257"/>
                <a:gd name="T50" fmla="*/ 263 w 338"/>
                <a:gd name="T51" fmla="*/ 230 h 257"/>
                <a:gd name="T52" fmla="*/ 246 w 338"/>
                <a:gd name="T53" fmla="*/ 196 h 257"/>
                <a:gd name="T54" fmla="*/ 227 w 338"/>
                <a:gd name="T55" fmla="*/ 195 h 257"/>
                <a:gd name="T56" fmla="*/ 217 w 338"/>
                <a:gd name="T57" fmla="*/ 198 h 257"/>
                <a:gd name="T58" fmla="*/ 205 w 338"/>
                <a:gd name="T59" fmla="*/ 189 h 257"/>
                <a:gd name="T60" fmla="*/ 208 w 338"/>
                <a:gd name="T61" fmla="*/ 178 h 257"/>
                <a:gd name="T62" fmla="*/ 202 w 338"/>
                <a:gd name="T63" fmla="*/ 157 h 257"/>
                <a:gd name="T64" fmla="*/ 191 w 338"/>
                <a:gd name="T65" fmla="*/ 145 h 257"/>
                <a:gd name="T66" fmla="*/ 122 w 338"/>
                <a:gd name="T67" fmla="*/ 131 h 257"/>
                <a:gd name="T68" fmla="*/ 97 w 338"/>
                <a:gd name="T69" fmla="*/ 169 h 257"/>
                <a:gd name="T70" fmla="*/ 63 w 338"/>
                <a:gd name="T71" fmla="*/ 150 h 257"/>
                <a:gd name="T72" fmla="*/ 32 w 338"/>
                <a:gd name="T73" fmla="*/ 122 h 257"/>
                <a:gd name="T74" fmla="*/ 17 w 338"/>
                <a:gd name="T75" fmla="*/ 96 h 257"/>
                <a:gd name="T76" fmla="*/ 4 w 338"/>
                <a:gd name="T77" fmla="*/ 93 h 257"/>
                <a:gd name="T78" fmla="*/ 9 w 338"/>
                <a:gd name="T79" fmla="*/ 77 h 257"/>
                <a:gd name="T80" fmla="*/ 63 w 338"/>
                <a:gd name="T81" fmla="*/ 47 h 257"/>
                <a:gd name="T82" fmla="*/ 54 w 338"/>
                <a:gd name="T83" fmla="*/ 25 h 257"/>
                <a:gd name="T84" fmla="*/ 63 w 338"/>
                <a:gd name="T85" fmla="*/ 0 h 2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8"/>
                <a:gd name="T130" fmla="*/ 0 h 257"/>
                <a:gd name="T131" fmla="*/ 338 w 338"/>
                <a:gd name="T132" fmla="*/ 257 h 2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8" h="257">
                  <a:moveTo>
                    <a:pt x="63" y="0"/>
                  </a:moveTo>
                  <a:lnTo>
                    <a:pt x="92" y="3"/>
                  </a:lnTo>
                  <a:lnTo>
                    <a:pt x="94" y="11"/>
                  </a:lnTo>
                  <a:lnTo>
                    <a:pt x="102" y="8"/>
                  </a:lnTo>
                  <a:lnTo>
                    <a:pt x="128" y="18"/>
                  </a:lnTo>
                  <a:lnTo>
                    <a:pt x="173" y="14"/>
                  </a:lnTo>
                  <a:lnTo>
                    <a:pt x="166" y="26"/>
                  </a:lnTo>
                  <a:lnTo>
                    <a:pt x="171" y="31"/>
                  </a:lnTo>
                  <a:lnTo>
                    <a:pt x="178" y="32"/>
                  </a:lnTo>
                  <a:lnTo>
                    <a:pt x="191" y="23"/>
                  </a:lnTo>
                  <a:lnTo>
                    <a:pt x="205" y="37"/>
                  </a:lnTo>
                  <a:lnTo>
                    <a:pt x="221" y="22"/>
                  </a:lnTo>
                  <a:lnTo>
                    <a:pt x="247" y="32"/>
                  </a:lnTo>
                  <a:lnTo>
                    <a:pt x="249" y="23"/>
                  </a:lnTo>
                  <a:lnTo>
                    <a:pt x="263" y="18"/>
                  </a:lnTo>
                  <a:lnTo>
                    <a:pt x="263" y="9"/>
                  </a:lnTo>
                  <a:lnTo>
                    <a:pt x="278" y="9"/>
                  </a:lnTo>
                  <a:lnTo>
                    <a:pt x="280" y="23"/>
                  </a:lnTo>
                  <a:lnTo>
                    <a:pt x="284" y="25"/>
                  </a:lnTo>
                  <a:lnTo>
                    <a:pt x="289" y="35"/>
                  </a:lnTo>
                  <a:lnTo>
                    <a:pt x="289" y="49"/>
                  </a:lnTo>
                  <a:lnTo>
                    <a:pt x="293" y="49"/>
                  </a:lnTo>
                  <a:lnTo>
                    <a:pt x="297" y="56"/>
                  </a:lnTo>
                  <a:lnTo>
                    <a:pt x="309" y="62"/>
                  </a:lnTo>
                  <a:lnTo>
                    <a:pt x="309" y="68"/>
                  </a:lnTo>
                  <a:lnTo>
                    <a:pt x="295" y="77"/>
                  </a:lnTo>
                  <a:lnTo>
                    <a:pt x="295" y="82"/>
                  </a:lnTo>
                  <a:lnTo>
                    <a:pt x="301" y="77"/>
                  </a:lnTo>
                  <a:lnTo>
                    <a:pt x="310" y="77"/>
                  </a:lnTo>
                  <a:lnTo>
                    <a:pt x="312" y="101"/>
                  </a:lnTo>
                  <a:lnTo>
                    <a:pt x="327" y="118"/>
                  </a:lnTo>
                  <a:lnTo>
                    <a:pt x="318" y="130"/>
                  </a:lnTo>
                  <a:lnTo>
                    <a:pt x="318" y="152"/>
                  </a:lnTo>
                  <a:lnTo>
                    <a:pt x="332" y="155"/>
                  </a:lnTo>
                  <a:lnTo>
                    <a:pt x="330" y="167"/>
                  </a:lnTo>
                  <a:lnTo>
                    <a:pt x="337" y="172"/>
                  </a:lnTo>
                  <a:lnTo>
                    <a:pt x="329" y="184"/>
                  </a:lnTo>
                  <a:lnTo>
                    <a:pt x="335" y="186"/>
                  </a:lnTo>
                  <a:lnTo>
                    <a:pt x="338" y="204"/>
                  </a:lnTo>
                  <a:lnTo>
                    <a:pt x="329" y="198"/>
                  </a:lnTo>
                  <a:lnTo>
                    <a:pt x="313" y="199"/>
                  </a:lnTo>
                  <a:lnTo>
                    <a:pt x="313" y="209"/>
                  </a:lnTo>
                  <a:lnTo>
                    <a:pt x="324" y="212"/>
                  </a:lnTo>
                  <a:lnTo>
                    <a:pt x="327" y="218"/>
                  </a:lnTo>
                  <a:lnTo>
                    <a:pt x="318" y="240"/>
                  </a:lnTo>
                  <a:lnTo>
                    <a:pt x="303" y="241"/>
                  </a:lnTo>
                  <a:lnTo>
                    <a:pt x="295" y="237"/>
                  </a:lnTo>
                  <a:lnTo>
                    <a:pt x="286" y="254"/>
                  </a:lnTo>
                  <a:lnTo>
                    <a:pt x="278" y="257"/>
                  </a:lnTo>
                  <a:lnTo>
                    <a:pt x="266" y="249"/>
                  </a:lnTo>
                  <a:lnTo>
                    <a:pt x="258" y="250"/>
                  </a:lnTo>
                  <a:lnTo>
                    <a:pt x="263" y="230"/>
                  </a:lnTo>
                  <a:lnTo>
                    <a:pt x="256" y="204"/>
                  </a:lnTo>
                  <a:lnTo>
                    <a:pt x="246" y="196"/>
                  </a:lnTo>
                  <a:lnTo>
                    <a:pt x="236" y="199"/>
                  </a:lnTo>
                  <a:lnTo>
                    <a:pt x="227" y="195"/>
                  </a:lnTo>
                  <a:lnTo>
                    <a:pt x="219" y="203"/>
                  </a:lnTo>
                  <a:lnTo>
                    <a:pt x="217" y="198"/>
                  </a:lnTo>
                  <a:lnTo>
                    <a:pt x="202" y="204"/>
                  </a:lnTo>
                  <a:lnTo>
                    <a:pt x="205" y="189"/>
                  </a:lnTo>
                  <a:lnTo>
                    <a:pt x="210" y="186"/>
                  </a:lnTo>
                  <a:lnTo>
                    <a:pt x="208" y="178"/>
                  </a:lnTo>
                  <a:lnTo>
                    <a:pt x="202" y="170"/>
                  </a:lnTo>
                  <a:lnTo>
                    <a:pt x="202" y="157"/>
                  </a:lnTo>
                  <a:lnTo>
                    <a:pt x="195" y="153"/>
                  </a:lnTo>
                  <a:lnTo>
                    <a:pt x="191" y="145"/>
                  </a:lnTo>
                  <a:lnTo>
                    <a:pt x="178" y="128"/>
                  </a:lnTo>
                  <a:lnTo>
                    <a:pt x="122" y="131"/>
                  </a:lnTo>
                  <a:lnTo>
                    <a:pt x="115" y="147"/>
                  </a:lnTo>
                  <a:lnTo>
                    <a:pt x="97" y="169"/>
                  </a:lnTo>
                  <a:lnTo>
                    <a:pt x="83" y="169"/>
                  </a:lnTo>
                  <a:lnTo>
                    <a:pt x="63" y="150"/>
                  </a:lnTo>
                  <a:lnTo>
                    <a:pt x="56" y="133"/>
                  </a:lnTo>
                  <a:lnTo>
                    <a:pt x="32" y="122"/>
                  </a:lnTo>
                  <a:lnTo>
                    <a:pt x="26" y="98"/>
                  </a:lnTo>
                  <a:lnTo>
                    <a:pt x="17" y="96"/>
                  </a:lnTo>
                  <a:lnTo>
                    <a:pt x="15" y="85"/>
                  </a:lnTo>
                  <a:lnTo>
                    <a:pt x="4" y="93"/>
                  </a:lnTo>
                  <a:lnTo>
                    <a:pt x="0" y="82"/>
                  </a:lnTo>
                  <a:lnTo>
                    <a:pt x="9" y="77"/>
                  </a:lnTo>
                  <a:lnTo>
                    <a:pt x="24" y="57"/>
                  </a:lnTo>
                  <a:lnTo>
                    <a:pt x="63" y="47"/>
                  </a:lnTo>
                  <a:lnTo>
                    <a:pt x="61" y="32"/>
                  </a:lnTo>
                  <a:lnTo>
                    <a:pt x="54" y="25"/>
                  </a:lnTo>
                  <a:lnTo>
                    <a:pt x="68" y="15"/>
                  </a:lnTo>
                  <a:lnTo>
                    <a:pt x="63" y="0"/>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96" name="Freeform 94">
              <a:extLst>
                <a:ext uri="{FF2B5EF4-FFF2-40B4-BE49-F238E27FC236}">
                  <a16:creationId xmlns="" xmlns:a16="http://schemas.microsoft.com/office/drawing/2014/main" id="{9F4C8E9C-BBF1-4AA0-9A80-7CCD4497EDC2}"/>
                </a:ext>
              </a:extLst>
            </p:cNvPr>
            <p:cNvSpPr>
              <a:spLocks noChangeAspect="1"/>
            </p:cNvSpPr>
            <p:nvPr/>
          </p:nvSpPr>
          <p:spPr bwMode="gray">
            <a:xfrm>
              <a:off x="4680480" y="4532619"/>
              <a:ext cx="106948" cy="168788"/>
            </a:xfrm>
            <a:custGeom>
              <a:avLst/>
              <a:gdLst>
                <a:gd name="T0" fmla="*/ 203 w 203"/>
                <a:gd name="T1" fmla="*/ 230 h 293"/>
                <a:gd name="T2" fmla="*/ 186 w 203"/>
                <a:gd name="T3" fmla="*/ 213 h 293"/>
                <a:gd name="T4" fmla="*/ 176 w 203"/>
                <a:gd name="T5" fmla="*/ 196 h 293"/>
                <a:gd name="T6" fmla="*/ 170 w 203"/>
                <a:gd name="T7" fmla="*/ 80 h 293"/>
                <a:gd name="T8" fmla="*/ 159 w 203"/>
                <a:gd name="T9" fmla="*/ 38 h 293"/>
                <a:gd name="T10" fmla="*/ 142 w 203"/>
                <a:gd name="T11" fmla="*/ 17 h 293"/>
                <a:gd name="T12" fmla="*/ 147 w 203"/>
                <a:gd name="T13" fmla="*/ 5 h 293"/>
                <a:gd name="T14" fmla="*/ 142 w 203"/>
                <a:gd name="T15" fmla="*/ 4 h 293"/>
                <a:gd name="T16" fmla="*/ 142 w 203"/>
                <a:gd name="T17" fmla="*/ 1 h 293"/>
                <a:gd name="T18" fmla="*/ 110 w 203"/>
                <a:gd name="T19" fmla="*/ 4 h 293"/>
                <a:gd name="T20" fmla="*/ 17 w 203"/>
                <a:gd name="T21" fmla="*/ 0 h 293"/>
                <a:gd name="T22" fmla="*/ 14 w 203"/>
                <a:gd name="T23" fmla="*/ 13 h 293"/>
                <a:gd name="T24" fmla="*/ 20 w 203"/>
                <a:gd name="T25" fmla="*/ 30 h 293"/>
                <a:gd name="T26" fmla="*/ 25 w 203"/>
                <a:gd name="T27" fmla="*/ 69 h 293"/>
                <a:gd name="T28" fmla="*/ 25 w 203"/>
                <a:gd name="T29" fmla="*/ 81 h 293"/>
                <a:gd name="T30" fmla="*/ 22 w 203"/>
                <a:gd name="T31" fmla="*/ 88 h 293"/>
                <a:gd name="T32" fmla="*/ 28 w 203"/>
                <a:gd name="T33" fmla="*/ 91 h 293"/>
                <a:gd name="T34" fmla="*/ 36 w 203"/>
                <a:gd name="T35" fmla="*/ 126 h 293"/>
                <a:gd name="T36" fmla="*/ 22 w 203"/>
                <a:gd name="T37" fmla="*/ 139 h 293"/>
                <a:gd name="T38" fmla="*/ 14 w 203"/>
                <a:gd name="T39" fmla="*/ 174 h 293"/>
                <a:gd name="T40" fmla="*/ 2 w 203"/>
                <a:gd name="T41" fmla="*/ 190 h 293"/>
                <a:gd name="T42" fmla="*/ 0 w 203"/>
                <a:gd name="T43" fmla="*/ 205 h 293"/>
                <a:gd name="T44" fmla="*/ 11 w 203"/>
                <a:gd name="T45" fmla="*/ 242 h 293"/>
                <a:gd name="T46" fmla="*/ 22 w 203"/>
                <a:gd name="T47" fmla="*/ 249 h 293"/>
                <a:gd name="T48" fmla="*/ 24 w 203"/>
                <a:gd name="T49" fmla="*/ 270 h 293"/>
                <a:gd name="T50" fmla="*/ 11 w 203"/>
                <a:gd name="T51" fmla="*/ 269 h 293"/>
                <a:gd name="T52" fmla="*/ 5 w 203"/>
                <a:gd name="T53" fmla="*/ 276 h 293"/>
                <a:gd name="T54" fmla="*/ 57 w 203"/>
                <a:gd name="T55" fmla="*/ 293 h 293"/>
                <a:gd name="T56" fmla="*/ 82 w 203"/>
                <a:gd name="T57" fmla="*/ 278 h 293"/>
                <a:gd name="T58" fmla="*/ 117 w 203"/>
                <a:gd name="T59" fmla="*/ 269 h 293"/>
                <a:gd name="T60" fmla="*/ 155 w 203"/>
                <a:gd name="T61" fmla="*/ 247 h 293"/>
                <a:gd name="T62" fmla="*/ 159 w 203"/>
                <a:gd name="T63" fmla="*/ 245 h 293"/>
                <a:gd name="T64" fmla="*/ 192 w 203"/>
                <a:gd name="T65" fmla="*/ 244 h 293"/>
                <a:gd name="T66" fmla="*/ 203 w 203"/>
                <a:gd name="T67" fmla="*/ 230 h 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
                <a:gd name="T103" fmla="*/ 0 h 293"/>
                <a:gd name="T104" fmla="*/ 203 w 203"/>
                <a:gd name="T105" fmla="*/ 293 h 2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 h="293">
                  <a:moveTo>
                    <a:pt x="203" y="230"/>
                  </a:moveTo>
                  <a:lnTo>
                    <a:pt x="186" y="213"/>
                  </a:lnTo>
                  <a:lnTo>
                    <a:pt x="176" y="196"/>
                  </a:lnTo>
                  <a:lnTo>
                    <a:pt x="170" y="80"/>
                  </a:lnTo>
                  <a:lnTo>
                    <a:pt x="159" y="38"/>
                  </a:lnTo>
                  <a:lnTo>
                    <a:pt x="142" y="17"/>
                  </a:lnTo>
                  <a:lnTo>
                    <a:pt x="147" y="5"/>
                  </a:lnTo>
                  <a:lnTo>
                    <a:pt x="142" y="4"/>
                  </a:lnTo>
                  <a:lnTo>
                    <a:pt x="142" y="1"/>
                  </a:lnTo>
                  <a:lnTo>
                    <a:pt x="110" y="4"/>
                  </a:lnTo>
                  <a:lnTo>
                    <a:pt x="17" y="0"/>
                  </a:lnTo>
                  <a:lnTo>
                    <a:pt x="14" y="13"/>
                  </a:lnTo>
                  <a:lnTo>
                    <a:pt x="20" y="30"/>
                  </a:lnTo>
                  <a:lnTo>
                    <a:pt x="25" y="69"/>
                  </a:lnTo>
                  <a:lnTo>
                    <a:pt x="25" y="81"/>
                  </a:lnTo>
                  <a:lnTo>
                    <a:pt x="22" y="88"/>
                  </a:lnTo>
                  <a:lnTo>
                    <a:pt x="28" y="91"/>
                  </a:lnTo>
                  <a:lnTo>
                    <a:pt x="36" y="126"/>
                  </a:lnTo>
                  <a:lnTo>
                    <a:pt x="22" y="139"/>
                  </a:lnTo>
                  <a:lnTo>
                    <a:pt x="14" y="174"/>
                  </a:lnTo>
                  <a:lnTo>
                    <a:pt x="2" y="190"/>
                  </a:lnTo>
                  <a:lnTo>
                    <a:pt x="0" y="205"/>
                  </a:lnTo>
                  <a:lnTo>
                    <a:pt x="11" y="242"/>
                  </a:lnTo>
                  <a:lnTo>
                    <a:pt x="22" y="249"/>
                  </a:lnTo>
                  <a:lnTo>
                    <a:pt x="24" y="270"/>
                  </a:lnTo>
                  <a:lnTo>
                    <a:pt x="11" y="269"/>
                  </a:lnTo>
                  <a:lnTo>
                    <a:pt x="5" y="276"/>
                  </a:lnTo>
                  <a:lnTo>
                    <a:pt x="57" y="293"/>
                  </a:lnTo>
                  <a:lnTo>
                    <a:pt x="82" y="278"/>
                  </a:lnTo>
                  <a:lnTo>
                    <a:pt x="117" y="269"/>
                  </a:lnTo>
                  <a:lnTo>
                    <a:pt x="155" y="247"/>
                  </a:lnTo>
                  <a:lnTo>
                    <a:pt x="159" y="245"/>
                  </a:lnTo>
                  <a:lnTo>
                    <a:pt x="192" y="244"/>
                  </a:lnTo>
                  <a:lnTo>
                    <a:pt x="203" y="230"/>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97" name="Freeform 95">
              <a:extLst>
                <a:ext uri="{FF2B5EF4-FFF2-40B4-BE49-F238E27FC236}">
                  <a16:creationId xmlns="" xmlns:a16="http://schemas.microsoft.com/office/drawing/2014/main" id="{09CC16CE-C4D6-43EC-B8B5-E1DDD6E3F518}"/>
                </a:ext>
              </a:extLst>
            </p:cNvPr>
            <p:cNvSpPr>
              <a:spLocks noChangeAspect="1"/>
            </p:cNvSpPr>
            <p:nvPr/>
          </p:nvSpPr>
          <p:spPr bwMode="gray">
            <a:xfrm>
              <a:off x="4342104" y="4452966"/>
              <a:ext cx="77143" cy="20860"/>
            </a:xfrm>
            <a:custGeom>
              <a:avLst/>
              <a:gdLst>
                <a:gd name="T0" fmla="*/ 12 w 141"/>
                <a:gd name="T1" fmla="*/ 12 h 37"/>
                <a:gd name="T2" fmla="*/ 59 w 141"/>
                <a:gd name="T3" fmla="*/ 12 h 37"/>
                <a:gd name="T4" fmla="*/ 68 w 141"/>
                <a:gd name="T5" fmla="*/ 2 h 37"/>
                <a:gd name="T6" fmla="*/ 81 w 141"/>
                <a:gd name="T7" fmla="*/ 0 h 37"/>
                <a:gd name="T8" fmla="*/ 113 w 141"/>
                <a:gd name="T9" fmla="*/ 17 h 37"/>
                <a:gd name="T10" fmla="*/ 141 w 141"/>
                <a:gd name="T11" fmla="*/ 12 h 37"/>
                <a:gd name="T12" fmla="*/ 141 w 141"/>
                <a:gd name="T13" fmla="*/ 20 h 37"/>
                <a:gd name="T14" fmla="*/ 122 w 141"/>
                <a:gd name="T15" fmla="*/ 28 h 37"/>
                <a:gd name="T16" fmla="*/ 79 w 141"/>
                <a:gd name="T17" fmla="*/ 12 h 37"/>
                <a:gd name="T18" fmla="*/ 66 w 141"/>
                <a:gd name="T19" fmla="*/ 22 h 37"/>
                <a:gd name="T20" fmla="*/ 49 w 141"/>
                <a:gd name="T21" fmla="*/ 22 h 37"/>
                <a:gd name="T22" fmla="*/ 45 w 141"/>
                <a:gd name="T23" fmla="*/ 28 h 37"/>
                <a:gd name="T24" fmla="*/ 6 w 141"/>
                <a:gd name="T25" fmla="*/ 33 h 37"/>
                <a:gd name="T26" fmla="*/ 3 w 141"/>
                <a:gd name="T27" fmla="*/ 37 h 37"/>
                <a:gd name="T28" fmla="*/ 0 w 141"/>
                <a:gd name="T29" fmla="*/ 24 h 37"/>
                <a:gd name="T30" fmla="*/ 12 w 141"/>
                <a:gd name="T31" fmla="*/ 17 h 37"/>
                <a:gd name="T32" fmla="*/ 12 w 141"/>
                <a:gd name="T33" fmla="*/ 12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1"/>
                <a:gd name="T52" fmla="*/ 0 h 37"/>
                <a:gd name="T53" fmla="*/ 141 w 14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1" h="37">
                  <a:moveTo>
                    <a:pt x="12" y="12"/>
                  </a:moveTo>
                  <a:lnTo>
                    <a:pt x="59" y="12"/>
                  </a:lnTo>
                  <a:lnTo>
                    <a:pt x="68" y="2"/>
                  </a:lnTo>
                  <a:lnTo>
                    <a:pt x="81" y="0"/>
                  </a:lnTo>
                  <a:lnTo>
                    <a:pt x="113" y="17"/>
                  </a:lnTo>
                  <a:lnTo>
                    <a:pt x="141" y="12"/>
                  </a:lnTo>
                  <a:lnTo>
                    <a:pt x="141" y="20"/>
                  </a:lnTo>
                  <a:lnTo>
                    <a:pt x="122" y="28"/>
                  </a:lnTo>
                  <a:lnTo>
                    <a:pt x="79" y="12"/>
                  </a:lnTo>
                  <a:lnTo>
                    <a:pt x="66" y="22"/>
                  </a:lnTo>
                  <a:lnTo>
                    <a:pt x="49" y="22"/>
                  </a:lnTo>
                  <a:lnTo>
                    <a:pt x="45" y="28"/>
                  </a:lnTo>
                  <a:lnTo>
                    <a:pt x="6" y="33"/>
                  </a:lnTo>
                  <a:lnTo>
                    <a:pt x="3" y="37"/>
                  </a:lnTo>
                  <a:lnTo>
                    <a:pt x="0" y="24"/>
                  </a:lnTo>
                  <a:lnTo>
                    <a:pt x="12" y="17"/>
                  </a:lnTo>
                  <a:lnTo>
                    <a:pt x="12" y="12"/>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98" name="Freeform 96">
              <a:extLst>
                <a:ext uri="{FF2B5EF4-FFF2-40B4-BE49-F238E27FC236}">
                  <a16:creationId xmlns="" xmlns:a16="http://schemas.microsoft.com/office/drawing/2014/main" id="{1010665D-C5C8-4BF5-9460-EBEBD4825A05}"/>
                </a:ext>
              </a:extLst>
            </p:cNvPr>
            <p:cNvSpPr>
              <a:spLocks noChangeAspect="1"/>
            </p:cNvSpPr>
            <p:nvPr/>
          </p:nvSpPr>
          <p:spPr bwMode="gray">
            <a:xfrm>
              <a:off x="4343858" y="4483309"/>
              <a:ext cx="78897" cy="49309"/>
            </a:xfrm>
            <a:custGeom>
              <a:avLst/>
              <a:gdLst>
                <a:gd name="T0" fmla="*/ 78 w 146"/>
                <a:gd name="T1" fmla="*/ 82 h 82"/>
                <a:gd name="T2" fmla="*/ 87 w 146"/>
                <a:gd name="T3" fmla="*/ 77 h 82"/>
                <a:gd name="T4" fmla="*/ 102 w 146"/>
                <a:gd name="T5" fmla="*/ 57 h 82"/>
                <a:gd name="T6" fmla="*/ 141 w 146"/>
                <a:gd name="T7" fmla="*/ 47 h 82"/>
                <a:gd name="T8" fmla="*/ 139 w 146"/>
                <a:gd name="T9" fmla="*/ 32 h 82"/>
                <a:gd name="T10" fmla="*/ 132 w 146"/>
                <a:gd name="T11" fmla="*/ 25 h 82"/>
                <a:gd name="T12" fmla="*/ 146 w 146"/>
                <a:gd name="T13" fmla="*/ 15 h 82"/>
                <a:gd name="T14" fmla="*/ 141 w 146"/>
                <a:gd name="T15" fmla="*/ 0 h 82"/>
                <a:gd name="T16" fmla="*/ 76 w 146"/>
                <a:gd name="T17" fmla="*/ 1 h 82"/>
                <a:gd name="T18" fmla="*/ 50 w 146"/>
                <a:gd name="T19" fmla="*/ 11 h 82"/>
                <a:gd name="T20" fmla="*/ 24 w 146"/>
                <a:gd name="T21" fmla="*/ 11 h 82"/>
                <a:gd name="T22" fmla="*/ 11 w 146"/>
                <a:gd name="T23" fmla="*/ 17 h 82"/>
                <a:gd name="T24" fmla="*/ 0 w 146"/>
                <a:gd name="T25" fmla="*/ 15 h 82"/>
                <a:gd name="T26" fmla="*/ 3 w 146"/>
                <a:gd name="T27" fmla="*/ 23 h 82"/>
                <a:gd name="T28" fmla="*/ 20 w 146"/>
                <a:gd name="T29" fmla="*/ 28 h 82"/>
                <a:gd name="T30" fmla="*/ 26 w 146"/>
                <a:gd name="T31" fmla="*/ 40 h 82"/>
                <a:gd name="T32" fmla="*/ 39 w 146"/>
                <a:gd name="T33" fmla="*/ 42 h 82"/>
                <a:gd name="T34" fmla="*/ 42 w 146"/>
                <a:gd name="T35" fmla="*/ 49 h 82"/>
                <a:gd name="T36" fmla="*/ 88 w 146"/>
                <a:gd name="T37" fmla="*/ 39 h 82"/>
                <a:gd name="T38" fmla="*/ 87 w 146"/>
                <a:gd name="T39" fmla="*/ 42 h 82"/>
                <a:gd name="T40" fmla="*/ 59 w 146"/>
                <a:gd name="T41" fmla="*/ 49 h 82"/>
                <a:gd name="T42" fmla="*/ 63 w 146"/>
                <a:gd name="T43" fmla="*/ 73 h 82"/>
                <a:gd name="T44" fmla="*/ 68 w 146"/>
                <a:gd name="T45" fmla="*/ 77 h 82"/>
                <a:gd name="T46" fmla="*/ 78 w 146"/>
                <a:gd name="T47" fmla="*/ 77 h 82"/>
                <a:gd name="T48" fmla="*/ 78 w 146"/>
                <a:gd name="T49" fmla="*/ 82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82"/>
                <a:gd name="T77" fmla="*/ 146 w 146"/>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82">
                  <a:moveTo>
                    <a:pt x="78" y="82"/>
                  </a:moveTo>
                  <a:lnTo>
                    <a:pt x="87" y="77"/>
                  </a:lnTo>
                  <a:lnTo>
                    <a:pt x="102" y="57"/>
                  </a:lnTo>
                  <a:lnTo>
                    <a:pt x="141" y="47"/>
                  </a:lnTo>
                  <a:lnTo>
                    <a:pt x="139" y="32"/>
                  </a:lnTo>
                  <a:lnTo>
                    <a:pt x="132" y="25"/>
                  </a:lnTo>
                  <a:lnTo>
                    <a:pt x="146" y="15"/>
                  </a:lnTo>
                  <a:lnTo>
                    <a:pt x="141" y="0"/>
                  </a:lnTo>
                  <a:lnTo>
                    <a:pt x="76" y="1"/>
                  </a:lnTo>
                  <a:lnTo>
                    <a:pt x="50" y="11"/>
                  </a:lnTo>
                  <a:lnTo>
                    <a:pt x="24" y="11"/>
                  </a:lnTo>
                  <a:lnTo>
                    <a:pt x="11" y="17"/>
                  </a:lnTo>
                  <a:lnTo>
                    <a:pt x="0" y="15"/>
                  </a:lnTo>
                  <a:lnTo>
                    <a:pt x="3" y="23"/>
                  </a:lnTo>
                  <a:lnTo>
                    <a:pt x="20" y="28"/>
                  </a:lnTo>
                  <a:lnTo>
                    <a:pt x="26" y="40"/>
                  </a:lnTo>
                  <a:lnTo>
                    <a:pt x="39" y="42"/>
                  </a:lnTo>
                  <a:lnTo>
                    <a:pt x="42" y="49"/>
                  </a:lnTo>
                  <a:lnTo>
                    <a:pt x="88" y="39"/>
                  </a:lnTo>
                  <a:lnTo>
                    <a:pt x="87" y="42"/>
                  </a:lnTo>
                  <a:lnTo>
                    <a:pt x="59" y="49"/>
                  </a:lnTo>
                  <a:lnTo>
                    <a:pt x="63" y="73"/>
                  </a:lnTo>
                  <a:lnTo>
                    <a:pt x="68" y="77"/>
                  </a:lnTo>
                  <a:lnTo>
                    <a:pt x="78" y="77"/>
                  </a:lnTo>
                  <a:lnTo>
                    <a:pt x="78" y="82"/>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99" name="Freeform 97">
              <a:extLst>
                <a:ext uri="{FF2B5EF4-FFF2-40B4-BE49-F238E27FC236}">
                  <a16:creationId xmlns="" xmlns:a16="http://schemas.microsoft.com/office/drawing/2014/main" id="{0DF1AFF9-0751-458F-AD14-2E104F8B7985}"/>
                </a:ext>
              </a:extLst>
            </p:cNvPr>
            <p:cNvSpPr>
              <a:spLocks noChangeAspect="1"/>
            </p:cNvSpPr>
            <p:nvPr/>
          </p:nvSpPr>
          <p:spPr bwMode="gray">
            <a:xfrm>
              <a:off x="4431521" y="4557274"/>
              <a:ext cx="73635" cy="81551"/>
            </a:xfrm>
            <a:custGeom>
              <a:avLst/>
              <a:gdLst>
                <a:gd name="T0" fmla="*/ 83 w 138"/>
                <a:gd name="T1" fmla="*/ 139 h 139"/>
                <a:gd name="T2" fmla="*/ 91 w 138"/>
                <a:gd name="T3" fmla="*/ 126 h 139"/>
                <a:gd name="T4" fmla="*/ 124 w 138"/>
                <a:gd name="T5" fmla="*/ 104 h 139"/>
                <a:gd name="T6" fmla="*/ 122 w 138"/>
                <a:gd name="T7" fmla="*/ 90 h 139"/>
                <a:gd name="T8" fmla="*/ 138 w 138"/>
                <a:gd name="T9" fmla="*/ 84 h 139"/>
                <a:gd name="T10" fmla="*/ 136 w 138"/>
                <a:gd name="T11" fmla="*/ 75 h 139"/>
                <a:gd name="T12" fmla="*/ 134 w 138"/>
                <a:gd name="T13" fmla="*/ 70 h 139"/>
                <a:gd name="T14" fmla="*/ 119 w 138"/>
                <a:gd name="T15" fmla="*/ 76 h 139"/>
                <a:gd name="T16" fmla="*/ 122 w 138"/>
                <a:gd name="T17" fmla="*/ 61 h 139"/>
                <a:gd name="T18" fmla="*/ 127 w 138"/>
                <a:gd name="T19" fmla="*/ 58 h 139"/>
                <a:gd name="T20" fmla="*/ 125 w 138"/>
                <a:gd name="T21" fmla="*/ 50 h 139"/>
                <a:gd name="T22" fmla="*/ 119 w 138"/>
                <a:gd name="T23" fmla="*/ 42 h 139"/>
                <a:gd name="T24" fmla="*/ 119 w 138"/>
                <a:gd name="T25" fmla="*/ 29 h 139"/>
                <a:gd name="T26" fmla="*/ 112 w 138"/>
                <a:gd name="T27" fmla="*/ 25 h 139"/>
                <a:gd name="T28" fmla="*/ 108 w 138"/>
                <a:gd name="T29" fmla="*/ 17 h 139"/>
                <a:gd name="T30" fmla="*/ 95 w 138"/>
                <a:gd name="T31" fmla="*/ 0 h 139"/>
                <a:gd name="T32" fmla="*/ 39 w 138"/>
                <a:gd name="T33" fmla="*/ 3 h 139"/>
                <a:gd name="T34" fmla="*/ 32 w 138"/>
                <a:gd name="T35" fmla="*/ 19 h 139"/>
                <a:gd name="T36" fmla="*/ 14 w 138"/>
                <a:gd name="T37" fmla="*/ 41 h 139"/>
                <a:gd name="T38" fmla="*/ 0 w 138"/>
                <a:gd name="T39" fmla="*/ 41 h 139"/>
                <a:gd name="T40" fmla="*/ 2 w 138"/>
                <a:gd name="T41" fmla="*/ 65 h 139"/>
                <a:gd name="T42" fmla="*/ 9 w 138"/>
                <a:gd name="T43" fmla="*/ 71 h 139"/>
                <a:gd name="T44" fmla="*/ 2 w 138"/>
                <a:gd name="T45" fmla="*/ 71 h 139"/>
                <a:gd name="T46" fmla="*/ 2 w 138"/>
                <a:gd name="T47" fmla="*/ 78 h 139"/>
                <a:gd name="T48" fmla="*/ 15 w 138"/>
                <a:gd name="T49" fmla="*/ 88 h 139"/>
                <a:gd name="T50" fmla="*/ 17 w 138"/>
                <a:gd name="T51" fmla="*/ 98 h 139"/>
                <a:gd name="T52" fmla="*/ 37 w 138"/>
                <a:gd name="T53" fmla="*/ 113 h 139"/>
                <a:gd name="T54" fmla="*/ 40 w 138"/>
                <a:gd name="T55" fmla="*/ 122 h 139"/>
                <a:gd name="T56" fmla="*/ 83 w 138"/>
                <a:gd name="T57" fmla="*/ 139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139"/>
                <a:gd name="T89" fmla="*/ 138 w 138"/>
                <a:gd name="T90" fmla="*/ 139 h 1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139">
                  <a:moveTo>
                    <a:pt x="83" y="139"/>
                  </a:moveTo>
                  <a:lnTo>
                    <a:pt x="91" y="126"/>
                  </a:lnTo>
                  <a:lnTo>
                    <a:pt x="124" y="104"/>
                  </a:lnTo>
                  <a:lnTo>
                    <a:pt x="122" y="90"/>
                  </a:lnTo>
                  <a:lnTo>
                    <a:pt x="138" y="84"/>
                  </a:lnTo>
                  <a:lnTo>
                    <a:pt x="136" y="75"/>
                  </a:lnTo>
                  <a:lnTo>
                    <a:pt x="134" y="70"/>
                  </a:lnTo>
                  <a:lnTo>
                    <a:pt x="119" y="76"/>
                  </a:lnTo>
                  <a:lnTo>
                    <a:pt x="122" y="61"/>
                  </a:lnTo>
                  <a:lnTo>
                    <a:pt x="127" y="58"/>
                  </a:lnTo>
                  <a:lnTo>
                    <a:pt x="125" y="50"/>
                  </a:lnTo>
                  <a:lnTo>
                    <a:pt x="119" y="42"/>
                  </a:lnTo>
                  <a:lnTo>
                    <a:pt x="119" y="29"/>
                  </a:lnTo>
                  <a:lnTo>
                    <a:pt x="112" y="25"/>
                  </a:lnTo>
                  <a:lnTo>
                    <a:pt x="108" y="17"/>
                  </a:lnTo>
                  <a:lnTo>
                    <a:pt x="95" y="0"/>
                  </a:lnTo>
                  <a:lnTo>
                    <a:pt x="39" y="3"/>
                  </a:lnTo>
                  <a:lnTo>
                    <a:pt x="32" y="19"/>
                  </a:lnTo>
                  <a:lnTo>
                    <a:pt x="14" y="41"/>
                  </a:lnTo>
                  <a:lnTo>
                    <a:pt x="0" y="41"/>
                  </a:lnTo>
                  <a:lnTo>
                    <a:pt x="2" y="65"/>
                  </a:lnTo>
                  <a:lnTo>
                    <a:pt x="9" y="71"/>
                  </a:lnTo>
                  <a:lnTo>
                    <a:pt x="2" y="71"/>
                  </a:lnTo>
                  <a:lnTo>
                    <a:pt x="2" y="78"/>
                  </a:lnTo>
                  <a:lnTo>
                    <a:pt x="15" y="88"/>
                  </a:lnTo>
                  <a:lnTo>
                    <a:pt x="17" y="98"/>
                  </a:lnTo>
                  <a:lnTo>
                    <a:pt x="37" y="113"/>
                  </a:lnTo>
                  <a:lnTo>
                    <a:pt x="40" y="122"/>
                  </a:lnTo>
                  <a:lnTo>
                    <a:pt x="83" y="139"/>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00" name="Freeform 98">
              <a:extLst>
                <a:ext uri="{FF2B5EF4-FFF2-40B4-BE49-F238E27FC236}">
                  <a16:creationId xmlns="" xmlns:a16="http://schemas.microsoft.com/office/drawing/2014/main" id="{A0F301E0-67E7-40CB-BAE2-03B9A82852EF}"/>
                </a:ext>
              </a:extLst>
            </p:cNvPr>
            <p:cNvSpPr>
              <a:spLocks noChangeAspect="1"/>
            </p:cNvSpPr>
            <p:nvPr/>
          </p:nvSpPr>
          <p:spPr bwMode="gray">
            <a:xfrm>
              <a:off x="4324572" y="4377107"/>
              <a:ext cx="154287" cy="117583"/>
            </a:xfrm>
            <a:custGeom>
              <a:avLst/>
              <a:gdLst>
                <a:gd name="T0" fmla="*/ 37 w 288"/>
                <a:gd name="T1" fmla="*/ 202 h 205"/>
                <a:gd name="T2" fmla="*/ 37 w 288"/>
                <a:gd name="T3" fmla="*/ 171 h 205"/>
                <a:gd name="T4" fmla="*/ 40 w 288"/>
                <a:gd name="T5" fmla="*/ 167 h 205"/>
                <a:gd name="T6" fmla="*/ 79 w 288"/>
                <a:gd name="T7" fmla="*/ 162 h 205"/>
                <a:gd name="T8" fmla="*/ 83 w 288"/>
                <a:gd name="T9" fmla="*/ 156 h 205"/>
                <a:gd name="T10" fmla="*/ 100 w 288"/>
                <a:gd name="T11" fmla="*/ 156 h 205"/>
                <a:gd name="T12" fmla="*/ 113 w 288"/>
                <a:gd name="T13" fmla="*/ 146 h 205"/>
                <a:gd name="T14" fmla="*/ 156 w 288"/>
                <a:gd name="T15" fmla="*/ 162 h 205"/>
                <a:gd name="T16" fmla="*/ 175 w 288"/>
                <a:gd name="T17" fmla="*/ 154 h 205"/>
                <a:gd name="T18" fmla="*/ 175 w 288"/>
                <a:gd name="T19" fmla="*/ 146 h 205"/>
                <a:gd name="T20" fmla="*/ 147 w 288"/>
                <a:gd name="T21" fmla="*/ 151 h 205"/>
                <a:gd name="T22" fmla="*/ 115 w 288"/>
                <a:gd name="T23" fmla="*/ 134 h 205"/>
                <a:gd name="T24" fmla="*/ 102 w 288"/>
                <a:gd name="T25" fmla="*/ 136 h 205"/>
                <a:gd name="T26" fmla="*/ 93 w 288"/>
                <a:gd name="T27" fmla="*/ 146 h 205"/>
                <a:gd name="T28" fmla="*/ 46 w 288"/>
                <a:gd name="T29" fmla="*/ 146 h 205"/>
                <a:gd name="T30" fmla="*/ 12 w 288"/>
                <a:gd name="T31" fmla="*/ 92 h 205"/>
                <a:gd name="T32" fmla="*/ 3 w 288"/>
                <a:gd name="T33" fmla="*/ 97 h 205"/>
                <a:gd name="T34" fmla="*/ 0 w 288"/>
                <a:gd name="T35" fmla="*/ 90 h 205"/>
                <a:gd name="T36" fmla="*/ 14 w 288"/>
                <a:gd name="T37" fmla="*/ 85 h 205"/>
                <a:gd name="T38" fmla="*/ 31 w 288"/>
                <a:gd name="T39" fmla="*/ 71 h 205"/>
                <a:gd name="T40" fmla="*/ 46 w 288"/>
                <a:gd name="T41" fmla="*/ 46 h 205"/>
                <a:gd name="T42" fmla="*/ 48 w 288"/>
                <a:gd name="T43" fmla="*/ 26 h 205"/>
                <a:gd name="T44" fmla="*/ 57 w 288"/>
                <a:gd name="T45" fmla="*/ 6 h 205"/>
                <a:gd name="T46" fmla="*/ 87 w 288"/>
                <a:gd name="T47" fmla="*/ 9 h 205"/>
                <a:gd name="T48" fmla="*/ 113 w 288"/>
                <a:gd name="T49" fmla="*/ 0 h 205"/>
                <a:gd name="T50" fmla="*/ 147 w 288"/>
                <a:gd name="T51" fmla="*/ 0 h 205"/>
                <a:gd name="T52" fmla="*/ 171 w 288"/>
                <a:gd name="T53" fmla="*/ 24 h 205"/>
                <a:gd name="T54" fmla="*/ 188 w 288"/>
                <a:gd name="T55" fmla="*/ 24 h 205"/>
                <a:gd name="T56" fmla="*/ 200 w 288"/>
                <a:gd name="T57" fmla="*/ 48 h 205"/>
                <a:gd name="T58" fmla="*/ 213 w 288"/>
                <a:gd name="T59" fmla="*/ 54 h 205"/>
                <a:gd name="T60" fmla="*/ 218 w 288"/>
                <a:gd name="T61" fmla="*/ 65 h 205"/>
                <a:gd name="T62" fmla="*/ 217 w 288"/>
                <a:gd name="T63" fmla="*/ 66 h 205"/>
                <a:gd name="T64" fmla="*/ 249 w 288"/>
                <a:gd name="T65" fmla="*/ 90 h 205"/>
                <a:gd name="T66" fmla="*/ 251 w 288"/>
                <a:gd name="T67" fmla="*/ 107 h 205"/>
                <a:gd name="T68" fmla="*/ 257 w 288"/>
                <a:gd name="T69" fmla="*/ 114 h 205"/>
                <a:gd name="T70" fmla="*/ 261 w 288"/>
                <a:gd name="T71" fmla="*/ 129 h 205"/>
                <a:gd name="T72" fmla="*/ 257 w 288"/>
                <a:gd name="T73" fmla="*/ 141 h 205"/>
                <a:gd name="T74" fmla="*/ 266 w 288"/>
                <a:gd name="T75" fmla="*/ 156 h 205"/>
                <a:gd name="T76" fmla="*/ 276 w 288"/>
                <a:gd name="T77" fmla="*/ 154 h 205"/>
                <a:gd name="T78" fmla="*/ 288 w 288"/>
                <a:gd name="T79" fmla="*/ 173 h 205"/>
                <a:gd name="T80" fmla="*/ 288 w 288"/>
                <a:gd name="T81" fmla="*/ 201 h 205"/>
                <a:gd name="T82" fmla="*/ 243 w 288"/>
                <a:gd name="T83" fmla="*/ 205 h 205"/>
                <a:gd name="T84" fmla="*/ 217 w 288"/>
                <a:gd name="T85" fmla="*/ 195 h 205"/>
                <a:gd name="T86" fmla="*/ 209 w 288"/>
                <a:gd name="T87" fmla="*/ 198 h 205"/>
                <a:gd name="T88" fmla="*/ 207 w 288"/>
                <a:gd name="T89" fmla="*/ 190 h 205"/>
                <a:gd name="T90" fmla="*/ 178 w 288"/>
                <a:gd name="T91" fmla="*/ 187 h 205"/>
                <a:gd name="T92" fmla="*/ 113 w 288"/>
                <a:gd name="T93" fmla="*/ 188 h 205"/>
                <a:gd name="T94" fmla="*/ 87 w 288"/>
                <a:gd name="T95" fmla="*/ 198 h 205"/>
                <a:gd name="T96" fmla="*/ 61 w 288"/>
                <a:gd name="T97" fmla="*/ 198 h 205"/>
                <a:gd name="T98" fmla="*/ 48 w 288"/>
                <a:gd name="T99" fmla="*/ 204 h 205"/>
                <a:gd name="T100" fmla="*/ 37 w 288"/>
                <a:gd name="T101" fmla="*/ 202 h 2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8"/>
                <a:gd name="T154" fmla="*/ 0 h 205"/>
                <a:gd name="T155" fmla="*/ 288 w 288"/>
                <a:gd name="T156" fmla="*/ 205 h 2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8" h="205">
                  <a:moveTo>
                    <a:pt x="37" y="202"/>
                  </a:moveTo>
                  <a:lnTo>
                    <a:pt x="37" y="171"/>
                  </a:lnTo>
                  <a:lnTo>
                    <a:pt x="40" y="167"/>
                  </a:lnTo>
                  <a:lnTo>
                    <a:pt x="79" y="162"/>
                  </a:lnTo>
                  <a:lnTo>
                    <a:pt x="83" y="156"/>
                  </a:lnTo>
                  <a:lnTo>
                    <a:pt x="100" y="156"/>
                  </a:lnTo>
                  <a:lnTo>
                    <a:pt x="113" y="146"/>
                  </a:lnTo>
                  <a:lnTo>
                    <a:pt x="156" y="162"/>
                  </a:lnTo>
                  <a:lnTo>
                    <a:pt x="175" y="154"/>
                  </a:lnTo>
                  <a:lnTo>
                    <a:pt x="175" y="146"/>
                  </a:lnTo>
                  <a:lnTo>
                    <a:pt x="147" y="151"/>
                  </a:lnTo>
                  <a:lnTo>
                    <a:pt x="115" y="134"/>
                  </a:lnTo>
                  <a:lnTo>
                    <a:pt x="102" y="136"/>
                  </a:lnTo>
                  <a:lnTo>
                    <a:pt x="93" y="146"/>
                  </a:lnTo>
                  <a:lnTo>
                    <a:pt x="46" y="146"/>
                  </a:lnTo>
                  <a:lnTo>
                    <a:pt x="12" y="92"/>
                  </a:lnTo>
                  <a:lnTo>
                    <a:pt x="3" y="97"/>
                  </a:lnTo>
                  <a:lnTo>
                    <a:pt x="0" y="90"/>
                  </a:lnTo>
                  <a:lnTo>
                    <a:pt x="14" y="85"/>
                  </a:lnTo>
                  <a:lnTo>
                    <a:pt x="31" y="71"/>
                  </a:lnTo>
                  <a:lnTo>
                    <a:pt x="46" y="46"/>
                  </a:lnTo>
                  <a:lnTo>
                    <a:pt x="48" y="26"/>
                  </a:lnTo>
                  <a:lnTo>
                    <a:pt x="57" y="6"/>
                  </a:lnTo>
                  <a:lnTo>
                    <a:pt x="87" y="9"/>
                  </a:lnTo>
                  <a:lnTo>
                    <a:pt x="113" y="0"/>
                  </a:lnTo>
                  <a:lnTo>
                    <a:pt x="147" y="0"/>
                  </a:lnTo>
                  <a:lnTo>
                    <a:pt x="171" y="24"/>
                  </a:lnTo>
                  <a:lnTo>
                    <a:pt x="188" y="24"/>
                  </a:lnTo>
                  <a:lnTo>
                    <a:pt x="200" y="48"/>
                  </a:lnTo>
                  <a:lnTo>
                    <a:pt x="213" y="54"/>
                  </a:lnTo>
                  <a:lnTo>
                    <a:pt x="218" y="65"/>
                  </a:lnTo>
                  <a:lnTo>
                    <a:pt x="217" y="66"/>
                  </a:lnTo>
                  <a:lnTo>
                    <a:pt x="249" y="90"/>
                  </a:lnTo>
                  <a:lnTo>
                    <a:pt x="251" y="107"/>
                  </a:lnTo>
                  <a:lnTo>
                    <a:pt x="257" y="114"/>
                  </a:lnTo>
                  <a:lnTo>
                    <a:pt x="261" y="129"/>
                  </a:lnTo>
                  <a:lnTo>
                    <a:pt x="257" y="141"/>
                  </a:lnTo>
                  <a:lnTo>
                    <a:pt x="266" y="156"/>
                  </a:lnTo>
                  <a:lnTo>
                    <a:pt x="276" y="154"/>
                  </a:lnTo>
                  <a:lnTo>
                    <a:pt x="288" y="173"/>
                  </a:lnTo>
                  <a:lnTo>
                    <a:pt x="288" y="201"/>
                  </a:lnTo>
                  <a:lnTo>
                    <a:pt x="243" y="205"/>
                  </a:lnTo>
                  <a:lnTo>
                    <a:pt x="217" y="195"/>
                  </a:lnTo>
                  <a:lnTo>
                    <a:pt x="209" y="198"/>
                  </a:lnTo>
                  <a:lnTo>
                    <a:pt x="207" y="190"/>
                  </a:lnTo>
                  <a:lnTo>
                    <a:pt x="178" y="187"/>
                  </a:lnTo>
                  <a:lnTo>
                    <a:pt x="113" y="188"/>
                  </a:lnTo>
                  <a:lnTo>
                    <a:pt x="87" y="198"/>
                  </a:lnTo>
                  <a:lnTo>
                    <a:pt x="61" y="198"/>
                  </a:lnTo>
                  <a:lnTo>
                    <a:pt x="48" y="204"/>
                  </a:lnTo>
                  <a:lnTo>
                    <a:pt x="37" y="202"/>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01" name="Freeform 99">
              <a:extLst>
                <a:ext uri="{FF2B5EF4-FFF2-40B4-BE49-F238E27FC236}">
                  <a16:creationId xmlns="" xmlns:a16="http://schemas.microsoft.com/office/drawing/2014/main" id="{76F57903-4631-48FC-BC4B-762856718D0C}"/>
                </a:ext>
              </a:extLst>
            </p:cNvPr>
            <p:cNvSpPr>
              <a:spLocks noChangeAspect="1"/>
            </p:cNvSpPr>
            <p:nvPr/>
          </p:nvSpPr>
          <p:spPr bwMode="gray">
            <a:xfrm>
              <a:off x="4983793" y="3891605"/>
              <a:ext cx="392726" cy="405847"/>
            </a:xfrm>
            <a:custGeom>
              <a:avLst/>
              <a:gdLst>
                <a:gd name="T0" fmla="*/ 640 w 731"/>
                <a:gd name="T1" fmla="*/ 678 h 701"/>
                <a:gd name="T2" fmla="*/ 548 w 731"/>
                <a:gd name="T3" fmla="*/ 630 h 701"/>
                <a:gd name="T4" fmla="*/ 455 w 731"/>
                <a:gd name="T5" fmla="*/ 582 h 701"/>
                <a:gd name="T6" fmla="*/ 363 w 731"/>
                <a:gd name="T7" fmla="*/ 535 h 701"/>
                <a:gd name="T8" fmla="*/ 269 w 731"/>
                <a:gd name="T9" fmla="*/ 526 h 701"/>
                <a:gd name="T10" fmla="*/ 247 w 731"/>
                <a:gd name="T11" fmla="*/ 520 h 701"/>
                <a:gd name="T12" fmla="*/ 116 w 731"/>
                <a:gd name="T13" fmla="*/ 503 h 701"/>
                <a:gd name="T14" fmla="*/ 72 w 731"/>
                <a:gd name="T15" fmla="*/ 450 h 701"/>
                <a:gd name="T16" fmla="*/ 35 w 731"/>
                <a:gd name="T17" fmla="*/ 437 h 701"/>
                <a:gd name="T18" fmla="*/ 4 w 731"/>
                <a:gd name="T19" fmla="*/ 367 h 701"/>
                <a:gd name="T20" fmla="*/ 21 w 731"/>
                <a:gd name="T21" fmla="*/ 354 h 701"/>
                <a:gd name="T22" fmla="*/ 18 w 731"/>
                <a:gd name="T23" fmla="*/ 205 h 701"/>
                <a:gd name="T24" fmla="*/ 0 w 731"/>
                <a:gd name="T25" fmla="*/ 163 h 701"/>
                <a:gd name="T26" fmla="*/ 29 w 731"/>
                <a:gd name="T27" fmla="*/ 146 h 701"/>
                <a:gd name="T28" fmla="*/ 38 w 731"/>
                <a:gd name="T29" fmla="*/ 98 h 701"/>
                <a:gd name="T30" fmla="*/ 96 w 731"/>
                <a:gd name="T31" fmla="*/ 42 h 701"/>
                <a:gd name="T32" fmla="*/ 99 w 731"/>
                <a:gd name="T33" fmla="*/ 0 h 701"/>
                <a:gd name="T34" fmla="*/ 176 w 731"/>
                <a:gd name="T35" fmla="*/ 15 h 701"/>
                <a:gd name="T36" fmla="*/ 270 w 731"/>
                <a:gd name="T37" fmla="*/ 46 h 701"/>
                <a:gd name="T38" fmla="*/ 278 w 731"/>
                <a:gd name="T39" fmla="*/ 71 h 701"/>
                <a:gd name="T40" fmla="*/ 311 w 731"/>
                <a:gd name="T41" fmla="*/ 104 h 701"/>
                <a:gd name="T42" fmla="*/ 411 w 731"/>
                <a:gd name="T43" fmla="*/ 130 h 701"/>
                <a:gd name="T44" fmla="*/ 445 w 731"/>
                <a:gd name="T45" fmla="*/ 156 h 701"/>
                <a:gd name="T46" fmla="*/ 487 w 731"/>
                <a:gd name="T47" fmla="*/ 136 h 701"/>
                <a:gd name="T48" fmla="*/ 489 w 731"/>
                <a:gd name="T49" fmla="*/ 83 h 701"/>
                <a:gd name="T50" fmla="*/ 538 w 731"/>
                <a:gd name="T51" fmla="*/ 20 h 701"/>
                <a:gd name="T52" fmla="*/ 626 w 731"/>
                <a:gd name="T53" fmla="*/ 25 h 701"/>
                <a:gd name="T54" fmla="*/ 633 w 731"/>
                <a:gd name="T55" fmla="*/ 46 h 701"/>
                <a:gd name="T56" fmla="*/ 670 w 731"/>
                <a:gd name="T57" fmla="*/ 57 h 701"/>
                <a:gd name="T58" fmla="*/ 731 w 731"/>
                <a:gd name="T59" fmla="*/ 83 h 701"/>
                <a:gd name="T60" fmla="*/ 716 w 731"/>
                <a:gd name="T61" fmla="*/ 100 h 701"/>
                <a:gd name="T62" fmla="*/ 710 w 731"/>
                <a:gd name="T63" fmla="*/ 166 h 701"/>
                <a:gd name="T64" fmla="*/ 719 w 731"/>
                <a:gd name="T65" fmla="*/ 195 h 701"/>
                <a:gd name="T66" fmla="*/ 731 w 731"/>
                <a:gd name="T67" fmla="*/ 220 h 701"/>
                <a:gd name="T68" fmla="*/ 731 w 731"/>
                <a:gd name="T69" fmla="*/ 311 h 701"/>
                <a:gd name="T70" fmla="*/ 731 w 731"/>
                <a:gd name="T71" fmla="*/ 401 h 701"/>
                <a:gd name="T72" fmla="*/ 731 w 731"/>
                <a:gd name="T73" fmla="*/ 491 h 701"/>
                <a:gd name="T74" fmla="*/ 731 w 731"/>
                <a:gd name="T75" fmla="*/ 579 h 701"/>
                <a:gd name="T76" fmla="*/ 731 w 731"/>
                <a:gd name="T77" fmla="*/ 672 h 701"/>
                <a:gd name="T78" fmla="*/ 685 w 731"/>
                <a:gd name="T79" fmla="*/ 701 h 7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1"/>
                <a:gd name="T121" fmla="*/ 0 h 701"/>
                <a:gd name="T122" fmla="*/ 731 w 731"/>
                <a:gd name="T123" fmla="*/ 701 h 7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1" h="701">
                  <a:moveTo>
                    <a:pt x="685" y="701"/>
                  </a:moveTo>
                  <a:lnTo>
                    <a:pt x="640" y="678"/>
                  </a:lnTo>
                  <a:lnTo>
                    <a:pt x="594" y="653"/>
                  </a:lnTo>
                  <a:lnTo>
                    <a:pt x="548" y="630"/>
                  </a:lnTo>
                  <a:lnTo>
                    <a:pt x="501" y="606"/>
                  </a:lnTo>
                  <a:lnTo>
                    <a:pt x="455" y="582"/>
                  </a:lnTo>
                  <a:lnTo>
                    <a:pt x="410" y="559"/>
                  </a:lnTo>
                  <a:lnTo>
                    <a:pt x="363" y="535"/>
                  </a:lnTo>
                  <a:lnTo>
                    <a:pt x="317" y="509"/>
                  </a:lnTo>
                  <a:lnTo>
                    <a:pt x="269" y="526"/>
                  </a:lnTo>
                  <a:lnTo>
                    <a:pt x="255" y="530"/>
                  </a:lnTo>
                  <a:lnTo>
                    <a:pt x="247" y="520"/>
                  </a:lnTo>
                  <a:lnTo>
                    <a:pt x="220" y="505"/>
                  </a:lnTo>
                  <a:lnTo>
                    <a:pt x="116" y="503"/>
                  </a:lnTo>
                  <a:lnTo>
                    <a:pt x="97" y="463"/>
                  </a:lnTo>
                  <a:lnTo>
                    <a:pt x="72" y="450"/>
                  </a:lnTo>
                  <a:lnTo>
                    <a:pt x="46" y="450"/>
                  </a:lnTo>
                  <a:lnTo>
                    <a:pt x="35" y="437"/>
                  </a:lnTo>
                  <a:lnTo>
                    <a:pt x="32" y="412"/>
                  </a:lnTo>
                  <a:lnTo>
                    <a:pt x="4" y="367"/>
                  </a:lnTo>
                  <a:lnTo>
                    <a:pt x="4" y="361"/>
                  </a:lnTo>
                  <a:lnTo>
                    <a:pt x="21" y="354"/>
                  </a:lnTo>
                  <a:lnTo>
                    <a:pt x="25" y="288"/>
                  </a:lnTo>
                  <a:lnTo>
                    <a:pt x="18" y="205"/>
                  </a:lnTo>
                  <a:lnTo>
                    <a:pt x="0" y="175"/>
                  </a:lnTo>
                  <a:lnTo>
                    <a:pt x="0" y="163"/>
                  </a:lnTo>
                  <a:lnTo>
                    <a:pt x="9" y="152"/>
                  </a:lnTo>
                  <a:lnTo>
                    <a:pt x="29" y="146"/>
                  </a:lnTo>
                  <a:lnTo>
                    <a:pt x="43" y="130"/>
                  </a:lnTo>
                  <a:lnTo>
                    <a:pt x="38" y="98"/>
                  </a:lnTo>
                  <a:lnTo>
                    <a:pt x="43" y="83"/>
                  </a:lnTo>
                  <a:lnTo>
                    <a:pt x="96" y="42"/>
                  </a:lnTo>
                  <a:lnTo>
                    <a:pt x="99" y="34"/>
                  </a:lnTo>
                  <a:lnTo>
                    <a:pt x="99" y="0"/>
                  </a:lnTo>
                  <a:lnTo>
                    <a:pt x="142" y="19"/>
                  </a:lnTo>
                  <a:lnTo>
                    <a:pt x="176" y="15"/>
                  </a:lnTo>
                  <a:lnTo>
                    <a:pt x="210" y="20"/>
                  </a:lnTo>
                  <a:lnTo>
                    <a:pt x="270" y="46"/>
                  </a:lnTo>
                  <a:lnTo>
                    <a:pt x="275" y="51"/>
                  </a:lnTo>
                  <a:lnTo>
                    <a:pt x="278" y="71"/>
                  </a:lnTo>
                  <a:lnTo>
                    <a:pt x="301" y="98"/>
                  </a:lnTo>
                  <a:lnTo>
                    <a:pt x="311" y="104"/>
                  </a:lnTo>
                  <a:lnTo>
                    <a:pt x="385" y="119"/>
                  </a:lnTo>
                  <a:lnTo>
                    <a:pt x="411" y="130"/>
                  </a:lnTo>
                  <a:lnTo>
                    <a:pt x="431" y="150"/>
                  </a:lnTo>
                  <a:lnTo>
                    <a:pt x="445" y="156"/>
                  </a:lnTo>
                  <a:lnTo>
                    <a:pt x="472" y="149"/>
                  </a:lnTo>
                  <a:lnTo>
                    <a:pt x="487" y="136"/>
                  </a:lnTo>
                  <a:lnTo>
                    <a:pt x="499" y="110"/>
                  </a:lnTo>
                  <a:lnTo>
                    <a:pt x="489" y="83"/>
                  </a:lnTo>
                  <a:lnTo>
                    <a:pt x="492" y="59"/>
                  </a:lnTo>
                  <a:lnTo>
                    <a:pt x="538" y="20"/>
                  </a:lnTo>
                  <a:lnTo>
                    <a:pt x="589" y="15"/>
                  </a:lnTo>
                  <a:lnTo>
                    <a:pt x="626" y="25"/>
                  </a:lnTo>
                  <a:lnTo>
                    <a:pt x="634" y="31"/>
                  </a:lnTo>
                  <a:lnTo>
                    <a:pt x="633" y="46"/>
                  </a:lnTo>
                  <a:lnTo>
                    <a:pt x="642" y="53"/>
                  </a:lnTo>
                  <a:lnTo>
                    <a:pt x="670" y="57"/>
                  </a:lnTo>
                  <a:lnTo>
                    <a:pt x="719" y="66"/>
                  </a:lnTo>
                  <a:lnTo>
                    <a:pt x="731" y="83"/>
                  </a:lnTo>
                  <a:lnTo>
                    <a:pt x="726" y="85"/>
                  </a:lnTo>
                  <a:lnTo>
                    <a:pt x="716" y="100"/>
                  </a:lnTo>
                  <a:lnTo>
                    <a:pt x="721" y="152"/>
                  </a:lnTo>
                  <a:lnTo>
                    <a:pt x="710" y="166"/>
                  </a:lnTo>
                  <a:lnTo>
                    <a:pt x="711" y="183"/>
                  </a:lnTo>
                  <a:lnTo>
                    <a:pt x="719" y="195"/>
                  </a:lnTo>
                  <a:lnTo>
                    <a:pt x="716" y="205"/>
                  </a:lnTo>
                  <a:lnTo>
                    <a:pt x="731" y="220"/>
                  </a:lnTo>
                  <a:lnTo>
                    <a:pt x="731" y="266"/>
                  </a:lnTo>
                  <a:lnTo>
                    <a:pt x="731" y="311"/>
                  </a:lnTo>
                  <a:lnTo>
                    <a:pt x="731" y="357"/>
                  </a:lnTo>
                  <a:lnTo>
                    <a:pt x="731" y="401"/>
                  </a:lnTo>
                  <a:lnTo>
                    <a:pt x="731" y="447"/>
                  </a:lnTo>
                  <a:lnTo>
                    <a:pt x="731" y="491"/>
                  </a:lnTo>
                  <a:lnTo>
                    <a:pt x="731" y="535"/>
                  </a:lnTo>
                  <a:lnTo>
                    <a:pt x="731" y="579"/>
                  </a:lnTo>
                  <a:lnTo>
                    <a:pt x="731" y="625"/>
                  </a:lnTo>
                  <a:lnTo>
                    <a:pt x="731" y="672"/>
                  </a:lnTo>
                  <a:lnTo>
                    <a:pt x="685" y="672"/>
                  </a:lnTo>
                  <a:lnTo>
                    <a:pt x="685" y="701"/>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02" name="Freeform 100">
              <a:extLst>
                <a:ext uri="{FF2B5EF4-FFF2-40B4-BE49-F238E27FC236}">
                  <a16:creationId xmlns="" xmlns:a16="http://schemas.microsoft.com/office/drawing/2014/main" id="{045A9C2E-5709-4EAE-8A53-5D075D1D87F1}"/>
                </a:ext>
              </a:extLst>
            </p:cNvPr>
            <p:cNvSpPr>
              <a:spLocks noChangeAspect="1"/>
            </p:cNvSpPr>
            <p:nvPr/>
          </p:nvSpPr>
          <p:spPr bwMode="gray">
            <a:xfrm>
              <a:off x="5088988" y="4185560"/>
              <a:ext cx="264739" cy="441885"/>
            </a:xfrm>
            <a:custGeom>
              <a:avLst/>
              <a:gdLst>
                <a:gd name="T0" fmla="*/ 492 w 492"/>
                <a:gd name="T1" fmla="*/ 237 h 761"/>
                <a:gd name="T2" fmla="*/ 492 w 492"/>
                <a:gd name="T3" fmla="*/ 325 h 761"/>
                <a:gd name="T4" fmla="*/ 443 w 492"/>
                <a:gd name="T5" fmla="*/ 376 h 761"/>
                <a:gd name="T6" fmla="*/ 413 w 492"/>
                <a:gd name="T7" fmla="*/ 430 h 761"/>
                <a:gd name="T8" fmla="*/ 404 w 492"/>
                <a:gd name="T9" fmla="*/ 461 h 761"/>
                <a:gd name="T10" fmla="*/ 394 w 492"/>
                <a:gd name="T11" fmla="*/ 502 h 761"/>
                <a:gd name="T12" fmla="*/ 415 w 492"/>
                <a:gd name="T13" fmla="*/ 512 h 761"/>
                <a:gd name="T14" fmla="*/ 440 w 492"/>
                <a:gd name="T15" fmla="*/ 583 h 761"/>
                <a:gd name="T16" fmla="*/ 432 w 492"/>
                <a:gd name="T17" fmla="*/ 593 h 761"/>
                <a:gd name="T18" fmla="*/ 387 w 492"/>
                <a:gd name="T19" fmla="*/ 615 h 761"/>
                <a:gd name="T20" fmla="*/ 355 w 492"/>
                <a:gd name="T21" fmla="*/ 654 h 761"/>
                <a:gd name="T22" fmla="*/ 335 w 492"/>
                <a:gd name="T23" fmla="*/ 673 h 761"/>
                <a:gd name="T24" fmla="*/ 260 w 492"/>
                <a:gd name="T25" fmla="*/ 692 h 761"/>
                <a:gd name="T26" fmla="*/ 265 w 492"/>
                <a:gd name="T27" fmla="*/ 707 h 761"/>
                <a:gd name="T28" fmla="*/ 204 w 492"/>
                <a:gd name="T29" fmla="*/ 735 h 761"/>
                <a:gd name="T30" fmla="*/ 147 w 492"/>
                <a:gd name="T31" fmla="*/ 743 h 761"/>
                <a:gd name="T32" fmla="*/ 119 w 492"/>
                <a:gd name="T33" fmla="*/ 759 h 761"/>
                <a:gd name="T34" fmla="*/ 74 w 492"/>
                <a:gd name="T35" fmla="*/ 703 h 761"/>
                <a:gd name="T36" fmla="*/ 42 w 492"/>
                <a:gd name="T37" fmla="*/ 684 h 761"/>
                <a:gd name="T38" fmla="*/ 33 w 492"/>
                <a:gd name="T39" fmla="*/ 649 h 761"/>
                <a:gd name="T40" fmla="*/ 84 w 492"/>
                <a:gd name="T41" fmla="*/ 645 h 761"/>
                <a:gd name="T42" fmla="*/ 85 w 492"/>
                <a:gd name="T43" fmla="*/ 628 h 761"/>
                <a:gd name="T44" fmla="*/ 71 w 492"/>
                <a:gd name="T45" fmla="*/ 553 h 761"/>
                <a:gd name="T46" fmla="*/ 47 w 492"/>
                <a:gd name="T47" fmla="*/ 505 h 761"/>
                <a:gd name="T48" fmla="*/ 33 w 492"/>
                <a:gd name="T49" fmla="*/ 495 h 761"/>
                <a:gd name="T50" fmla="*/ 2 w 492"/>
                <a:gd name="T51" fmla="*/ 438 h 761"/>
                <a:gd name="T52" fmla="*/ 10 w 492"/>
                <a:gd name="T53" fmla="*/ 422 h 761"/>
                <a:gd name="T54" fmla="*/ 93 w 492"/>
                <a:gd name="T55" fmla="*/ 316 h 761"/>
                <a:gd name="T56" fmla="*/ 110 w 492"/>
                <a:gd name="T57" fmla="*/ 167 h 761"/>
                <a:gd name="T58" fmla="*/ 91 w 492"/>
                <a:gd name="T59" fmla="*/ 126 h 761"/>
                <a:gd name="T60" fmla="*/ 76 w 492"/>
                <a:gd name="T61" fmla="*/ 17 h 761"/>
                <a:gd name="T62" fmla="*/ 170 w 492"/>
                <a:gd name="T63" fmla="*/ 26 h 761"/>
                <a:gd name="T64" fmla="*/ 262 w 492"/>
                <a:gd name="T65" fmla="*/ 73 h 761"/>
                <a:gd name="T66" fmla="*/ 355 w 492"/>
                <a:gd name="T67" fmla="*/ 121 h 761"/>
                <a:gd name="T68" fmla="*/ 447 w 492"/>
                <a:gd name="T69" fmla="*/ 169 h 7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2"/>
                <a:gd name="T106" fmla="*/ 0 h 761"/>
                <a:gd name="T107" fmla="*/ 492 w 492"/>
                <a:gd name="T108" fmla="*/ 761 h 7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2" h="761">
                  <a:moveTo>
                    <a:pt x="492" y="192"/>
                  </a:moveTo>
                  <a:lnTo>
                    <a:pt x="492" y="237"/>
                  </a:lnTo>
                  <a:lnTo>
                    <a:pt x="492" y="282"/>
                  </a:lnTo>
                  <a:lnTo>
                    <a:pt x="492" y="325"/>
                  </a:lnTo>
                  <a:lnTo>
                    <a:pt x="492" y="371"/>
                  </a:lnTo>
                  <a:lnTo>
                    <a:pt x="443" y="376"/>
                  </a:lnTo>
                  <a:lnTo>
                    <a:pt x="436" y="401"/>
                  </a:lnTo>
                  <a:lnTo>
                    <a:pt x="413" y="430"/>
                  </a:lnTo>
                  <a:lnTo>
                    <a:pt x="413" y="452"/>
                  </a:lnTo>
                  <a:lnTo>
                    <a:pt x="404" y="461"/>
                  </a:lnTo>
                  <a:lnTo>
                    <a:pt x="402" y="481"/>
                  </a:lnTo>
                  <a:lnTo>
                    <a:pt x="394" y="502"/>
                  </a:lnTo>
                  <a:lnTo>
                    <a:pt x="394" y="515"/>
                  </a:lnTo>
                  <a:lnTo>
                    <a:pt x="415" y="512"/>
                  </a:lnTo>
                  <a:lnTo>
                    <a:pt x="418" y="537"/>
                  </a:lnTo>
                  <a:lnTo>
                    <a:pt x="440" y="583"/>
                  </a:lnTo>
                  <a:lnTo>
                    <a:pt x="440" y="590"/>
                  </a:lnTo>
                  <a:lnTo>
                    <a:pt x="432" y="593"/>
                  </a:lnTo>
                  <a:lnTo>
                    <a:pt x="398" y="602"/>
                  </a:lnTo>
                  <a:lnTo>
                    <a:pt x="387" y="615"/>
                  </a:lnTo>
                  <a:lnTo>
                    <a:pt x="387" y="628"/>
                  </a:lnTo>
                  <a:lnTo>
                    <a:pt x="355" y="654"/>
                  </a:lnTo>
                  <a:lnTo>
                    <a:pt x="350" y="666"/>
                  </a:lnTo>
                  <a:lnTo>
                    <a:pt x="335" y="673"/>
                  </a:lnTo>
                  <a:lnTo>
                    <a:pt x="328" y="681"/>
                  </a:lnTo>
                  <a:lnTo>
                    <a:pt x="260" y="692"/>
                  </a:lnTo>
                  <a:lnTo>
                    <a:pt x="259" y="698"/>
                  </a:lnTo>
                  <a:lnTo>
                    <a:pt x="265" y="707"/>
                  </a:lnTo>
                  <a:lnTo>
                    <a:pt x="243" y="732"/>
                  </a:lnTo>
                  <a:lnTo>
                    <a:pt x="204" y="735"/>
                  </a:lnTo>
                  <a:lnTo>
                    <a:pt x="162" y="755"/>
                  </a:lnTo>
                  <a:lnTo>
                    <a:pt x="147" y="743"/>
                  </a:lnTo>
                  <a:lnTo>
                    <a:pt x="140" y="749"/>
                  </a:lnTo>
                  <a:lnTo>
                    <a:pt x="119" y="759"/>
                  </a:lnTo>
                  <a:lnTo>
                    <a:pt x="91" y="761"/>
                  </a:lnTo>
                  <a:lnTo>
                    <a:pt x="74" y="703"/>
                  </a:lnTo>
                  <a:lnTo>
                    <a:pt x="65" y="695"/>
                  </a:lnTo>
                  <a:lnTo>
                    <a:pt x="42" y="684"/>
                  </a:lnTo>
                  <a:lnTo>
                    <a:pt x="31" y="662"/>
                  </a:lnTo>
                  <a:lnTo>
                    <a:pt x="33" y="649"/>
                  </a:lnTo>
                  <a:lnTo>
                    <a:pt x="40" y="642"/>
                  </a:lnTo>
                  <a:lnTo>
                    <a:pt x="84" y="645"/>
                  </a:lnTo>
                  <a:lnTo>
                    <a:pt x="90" y="641"/>
                  </a:lnTo>
                  <a:lnTo>
                    <a:pt x="85" y="628"/>
                  </a:lnTo>
                  <a:lnTo>
                    <a:pt x="65" y="595"/>
                  </a:lnTo>
                  <a:lnTo>
                    <a:pt x="71" y="553"/>
                  </a:lnTo>
                  <a:lnTo>
                    <a:pt x="57" y="511"/>
                  </a:lnTo>
                  <a:lnTo>
                    <a:pt x="47" y="505"/>
                  </a:lnTo>
                  <a:lnTo>
                    <a:pt x="44" y="495"/>
                  </a:lnTo>
                  <a:lnTo>
                    <a:pt x="33" y="495"/>
                  </a:lnTo>
                  <a:lnTo>
                    <a:pt x="6" y="463"/>
                  </a:lnTo>
                  <a:lnTo>
                    <a:pt x="2" y="438"/>
                  </a:lnTo>
                  <a:lnTo>
                    <a:pt x="0" y="427"/>
                  </a:lnTo>
                  <a:lnTo>
                    <a:pt x="10" y="422"/>
                  </a:lnTo>
                  <a:lnTo>
                    <a:pt x="14" y="404"/>
                  </a:lnTo>
                  <a:lnTo>
                    <a:pt x="93" y="316"/>
                  </a:lnTo>
                  <a:lnTo>
                    <a:pt x="98" y="232"/>
                  </a:lnTo>
                  <a:lnTo>
                    <a:pt x="110" y="167"/>
                  </a:lnTo>
                  <a:lnTo>
                    <a:pt x="121" y="146"/>
                  </a:lnTo>
                  <a:lnTo>
                    <a:pt x="91" y="126"/>
                  </a:lnTo>
                  <a:lnTo>
                    <a:pt x="77" y="93"/>
                  </a:lnTo>
                  <a:lnTo>
                    <a:pt x="76" y="17"/>
                  </a:lnTo>
                  <a:lnTo>
                    <a:pt x="124" y="0"/>
                  </a:lnTo>
                  <a:lnTo>
                    <a:pt x="170" y="26"/>
                  </a:lnTo>
                  <a:lnTo>
                    <a:pt x="217" y="50"/>
                  </a:lnTo>
                  <a:lnTo>
                    <a:pt x="262" y="73"/>
                  </a:lnTo>
                  <a:lnTo>
                    <a:pt x="308" y="97"/>
                  </a:lnTo>
                  <a:lnTo>
                    <a:pt x="355" y="121"/>
                  </a:lnTo>
                  <a:lnTo>
                    <a:pt x="401" y="144"/>
                  </a:lnTo>
                  <a:lnTo>
                    <a:pt x="447" y="169"/>
                  </a:lnTo>
                  <a:lnTo>
                    <a:pt x="492" y="192"/>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03" name="Freeform 101">
              <a:extLst>
                <a:ext uri="{FF2B5EF4-FFF2-40B4-BE49-F238E27FC236}">
                  <a16:creationId xmlns="" xmlns:a16="http://schemas.microsoft.com/office/drawing/2014/main" id="{F414585A-B6CE-43E4-83EC-019B64290911}"/>
                </a:ext>
              </a:extLst>
            </p:cNvPr>
            <p:cNvSpPr>
              <a:spLocks noChangeAspect="1"/>
            </p:cNvSpPr>
            <p:nvPr/>
          </p:nvSpPr>
          <p:spPr bwMode="gray">
            <a:xfrm>
              <a:off x="4438533" y="3802469"/>
              <a:ext cx="296301" cy="256027"/>
            </a:xfrm>
            <a:custGeom>
              <a:avLst/>
              <a:gdLst>
                <a:gd name="T0" fmla="*/ 201 w 552"/>
                <a:gd name="T1" fmla="*/ 440 h 441"/>
                <a:gd name="T2" fmla="*/ 150 w 552"/>
                <a:gd name="T3" fmla="*/ 440 h 441"/>
                <a:gd name="T4" fmla="*/ 102 w 552"/>
                <a:gd name="T5" fmla="*/ 440 h 441"/>
                <a:gd name="T6" fmla="*/ 51 w 552"/>
                <a:gd name="T7" fmla="*/ 441 h 441"/>
                <a:gd name="T8" fmla="*/ 0 w 552"/>
                <a:gd name="T9" fmla="*/ 441 h 441"/>
                <a:gd name="T10" fmla="*/ 3 w 552"/>
                <a:gd name="T11" fmla="*/ 432 h 441"/>
                <a:gd name="T12" fmla="*/ 64 w 552"/>
                <a:gd name="T13" fmla="*/ 415 h 441"/>
                <a:gd name="T14" fmla="*/ 85 w 552"/>
                <a:gd name="T15" fmla="*/ 396 h 441"/>
                <a:gd name="T16" fmla="*/ 125 w 552"/>
                <a:gd name="T17" fmla="*/ 366 h 441"/>
                <a:gd name="T18" fmla="*/ 139 w 552"/>
                <a:gd name="T19" fmla="*/ 344 h 441"/>
                <a:gd name="T20" fmla="*/ 153 w 552"/>
                <a:gd name="T21" fmla="*/ 318 h 441"/>
                <a:gd name="T22" fmla="*/ 152 w 552"/>
                <a:gd name="T23" fmla="*/ 302 h 441"/>
                <a:gd name="T24" fmla="*/ 144 w 552"/>
                <a:gd name="T25" fmla="*/ 288 h 441"/>
                <a:gd name="T26" fmla="*/ 149 w 552"/>
                <a:gd name="T27" fmla="*/ 248 h 441"/>
                <a:gd name="T28" fmla="*/ 164 w 552"/>
                <a:gd name="T29" fmla="*/ 220 h 441"/>
                <a:gd name="T30" fmla="*/ 175 w 552"/>
                <a:gd name="T31" fmla="*/ 215 h 441"/>
                <a:gd name="T32" fmla="*/ 178 w 552"/>
                <a:gd name="T33" fmla="*/ 186 h 441"/>
                <a:gd name="T34" fmla="*/ 213 w 552"/>
                <a:gd name="T35" fmla="*/ 146 h 441"/>
                <a:gd name="T36" fmla="*/ 264 w 552"/>
                <a:gd name="T37" fmla="*/ 123 h 441"/>
                <a:gd name="T38" fmla="*/ 291 w 552"/>
                <a:gd name="T39" fmla="*/ 100 h 441"/>
                <a:gd name="T40" fmla="*/ 308 w 552"/>
                <a:gd name="T41" fmla="*/ 73 h 441"/>
                <a:gd name="T42" fmla="*/ 330 w 552"/>
                <a:gd name="T43" fmla="*/ 8 h 441"/>
                <a:gd name="T44" fmla="*/ 352 w 552"/>
                <a:gd name="T45" fmla="*/ 0 h 441"/>
                <a:gd name="T46" fmla="*/ 373 w 552"/>
                <a:gd name="T47" fmla="*/ 27 h 441"/>
                <a:gd name="T48" fmla="*/ 399 w 552"/>
                <a:gd name="T49" fmla="*/ 41 h 441"/>
                <a:gd name="T50" fmla="*/ 461 w 552"/>
                <a:gd name="T51" fmla="*/ 32 h 441"/>
                <a:gd name="T52" fmla="*/ 482 w 552"/>
                <a:gd name="T53" fmla="*/ 44 h 441"/>
                <a:gd name="T54" fmla="*/ 489 w 552"/>
                <a:gd name="T55" fmla="*/ 44 h 441"/>
                <a:gd name="T56" fmla="*/ 507 w 552"/>
                <a:gd name="T57" fmla="*/ 45 h 441"/>
                <a:gd name="T58" fmla="*/ 503 w 552"/>
                <a:gd name="T59" fmla="*/ 49 h 441"/>
                <a:gd name="T60" fmla="*/ 503 w 552"/>
                <a:gd name="T61" fmla="*/ 54 h 441"/>
                <a:gd name="T62" fmla="*/ 516 w 552"/>
                <a:gd name="T63" fmla="*/ 62 h 441"/>
                <a:gd name="T64" fmla="*/ 515 w 552"/>
                <a:gd name="T65" fmla="*/ 66 h 441"/>
                <a:gd name="T66" fmla="*/ 520 w 552"/>
                <a:gd name="T67" fmla="*/ 75 h 441"/>
                <a:gd name="T68" fmla="*/ 516 w 552"/>
                <a:gd name="T69" fmla="*/ 81 h 441"/>
                <a:gd name="T70" fmla="*/ 521 w 552"/>
                <a:gd name="T71" fmla="*/ 98 h 441"/>
                <a:gd name="T72" fmla="*/ 518 w 552"/>
                <a:gd name="T73" fmla="*/ 117 h 441"/>
                <a:gd name="T74" fmla="*/ 524 w 552"/>
                <a:gd name="T75" fmla="*/ 127 h 441"/>
                <a:gd name="T76" fmla="*/ 523 w 552"/>
                <a:gd name="T77" fmla="*/ 140 h 441"/>
                <a:gd name="T78" fmla="*/ 528 w 552"/>
                <a:gd name="T79" fmla="*/ 158 h 441"/>
                <a:gd name="T80" fmla="*/ 535 w 552"/>
                <a:gd name="T81" fmla="*/ 171 h 441"/>
                <a:gd name="T82" fmla="*/ 552 w 552"/>
                <a:gd name="T83" fmla="*/ 184 h 441"/>
                <a:gd name="T84" fmla="*/ 541 w 552"/>
                <a:gd name="T85" fmla="*/ 192 h 441"/>
                <a:gd name="T86" fmla="*/ 545 w 552"/>
                <a:gd name="T87" fmla="*/ 205 h 441"/>
                <a:gd name="T88" fmla="*/ 466 w 552"/>
                <a:gd name="T89" fmla="*/ 206 h 441"/>
                <a:gd name="T90" fmla="*/ 461 w 552"/>
                <a:gd name="T91" fmla="*/ 222 h 441"/>
                <a:gd name="T92" fmla="*/ 424 w 552"/>
                <a:gd name="T93" fmla="*/ 231 h 441"/>
                <a:gd name="T94" fmla="*/ 421 w 552"/>
                <a:gd name="T95" fmla="*/ 242 h 441"/>
                <a:gd name="T96" fmla="*/ 428 w 552"/>
                <a:gd name="T97" fmla="*/ 245 h 441"/>
                <a:gd name="T98" fmla="*/ 421 w 552"/>
                <a:gd name="T99" fmla="*/ 257 h 441"/>
                <a:gd name="T100" fmla="*/ 433 w 552"/>
                <a:gd name="T101" fmla="*/ 262 h 441"/>
                <a:gd name="T102" fmla="*/ 432 w 552"/>
                <a:gd name="T103" fmla="*/ 268 h 441"/>
                <a:gd name="T104" fmla="*/ 376 w 552"/>
                <a:gd name="T105" fmla="*/ 291 h 441"/>
                <a:gd name="T106" fmla="*/ 357 w 552"/>
                <a:gd name="T107" fmla="*/ 315 h 441"/>
                <a:gd name="T108" fmla="*/ 342 w 552"/>
                <a:gd name="T109" fmla="*/ 325 h 441"/>
                <a:gd name="T110" fmla="*/ 298 w 552"/>
                <a:gd name="T111" fmla="*/ 328 h 441"/>
                <a:gd name="T112" fmla="*/ 294 w 552"/>
                <a:gd name="T113" fmla="*/ 340 h 441"/>
                <a:gd name="T114" fmla="*/ 271 w 552"/>
                <a:gd name="T115" fmla="*/ 338 h 441"/>
                <a:gd name="T116" fmla="*/ 250 w 552"/>
                <a:gd name="T117" fmla="*/ 353 h 441"/>
                <a:gd name="T118" fmla="*/ 240 w 552"/>
                <a:gd name="T119" fmla="*/ 355 h 441"/>
                <a:gd name="T120" fmla="*/ 223 w 552"/>
                <a:gd name="T121" fmla="*/ 366 h 441"/>
                <a:gd name="T122" fmla="*/ 201 w 552"/>
                <a:gd name="T123" fmla="*/ 383 h 441"/>
                <a:gd name="T124" fmla="*/ 201 w 552"/>
                <a:gd name="T125" fmla="*/ 440 h 4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2"/>
                <a:gd name="T190" fmla="*/ 0 h 441"/>
                <a:gd name="T191" fmla="*/ 552 w 552"/>
                <a:gd name="T192" fmla="*/ 441 h 4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2" h="441">
                  <a:moveTo>
                    <a:pt x="201" y="440"/>
                  </a:moveTo>
                  <a:lnTo>
                    <a:pt x="150" y="440"/>
                  </a:lnTo>
                  <a:lnTo>
                    <a:pt x="102" y="440"/>
                  </a:lnTo>
                  <a:lnTo>
                    <a:pt x="51" y="441"/>
                  </a:lnTo>
                  <a:lnTo>
                    <a:pt x="0" y="441"/>
                  </a:lnTo>
                  <a:lnTo>
                    <a:pt x="3" y="432"/>
                  </a:lnTo>
                  <a:lnTo>
                    <a:pt x="64" y="415"/>
                  </a:lnTo>
                  <a:lnTo>
                    <a:pt x="85" y="396"/>
                  </a:lnTo>
                  <a:lnTo>
                    <a:pt x="125" y="366"/>
                  </a:lnTo>
                  <a:lnTo>
                    <a:pt x="139" y="344"/>
                  </a:lnTo>
                  <a:lnTo>
                    <a:pt x="153" y="318"/>
                  </a:lnTo>
                  <a:lnTo>
                    <a:pt x="152" y="302"/>
                  </a:lnTo>
                  <a:lnTo>
                    <a:pt x="144" y="288"/>
                  </a:lnTo>
                  <a:lnTo>
                    <a:pt x="149" y="248"/>
                  </a:lnTo>
                  <a:lnTo>
                    <a:pt x="164" y="220"/>
                  </a:lnTo>
                  <a:lnTo>
                    <a:pt x="175" y="215"/>
                  </a:lnTo>
                  <a:lnTo>
                    <a:pt x="178" y="186"/>
                  </a:lnTo>
                  <a:lnTo>
                    <a:pt x="213" y="146"/>
                  </a:lnTo>
                  <a:lnTo>
                    <a:pt x="264" y="123"/>
                  </a:lnTo>
                  <a:lnTo>
                    <a:pt x="291" y="100"/>
                  </a:lnTo>
                  <a:lnTo>
                    <a:pt x="308" y="73"/>
                  </a:lnTo>
                  <a:lnTo>
                    <a:pt x="330" y="8"/>
                  </a:lnTo>
                  <a:lnTo>
                    <a:pt x="352" y="0"/>
                  </a:lnTo>
                  <a:lnTo>
                    <a:pt x="373" y="27"/>
                  </a:lnTo>
                  <a:lnTo>
                    <a:pt x="399" y="41"/>
                  </a:lnTo>
                  <a:lnTo>
                    <a:pt x="461" y="32"/>
                  </a:lnTo>
                  <a:lnTo>
                    <a:pt x="482" y="44"/>
                  </a:lnTo>
                  <a:lnTo>
                    <a:pt x="489" y="44"/>
                  </a:lnTo>
                  <a:lnTo>
                    <a:pt x="507" y="45"/>
                  </a:lnTo>
                  <a:lnTo>
                    <a:pt x="503" y="49"/>
                  </a:lnTo>
                  <a:lnTo>
                    <a:pt x="503" y="54"/>
                  </a:lnTo>
                  <a:lnTo>
                    <a:pt x="516" y="62"/>
                  </a:lnTo>
                  <a:lnTo>
                    <a:pt x="515" y="66"/>
                  </a:lnTo>
                  <a:lnTo>
                    <a:pt x="520" y="75"/>
                  </a:lnTo>
                  <a:lnTo>
                    <a:pt x="516" y="81"/>
                  </a:lnTo>
                  <a:lnTo>
                    <a:pt x="521" y="98"/>
                  </a:lnTo>
                  <a:lnTo>
                    <a:pt x="518" y="117"/>
                  </a:lnTo>
                  <a:lnTo>
                    <a:pt x="524" y="127"/>
                  </a:lnTo>
                  <a:lnTo>
                    <a:pt x="523" y="140"/>
                  </a:lnTo>
                  <a:lnTo>
                    <a:pt x="528" y="158"/>
                  </a:lnTo>
                  <a:lnTo>
                    <a:pt x="535" y="171"/>
                  </a:lnTo>
                  <a:lnTo>
                    <a:pt x="552" y="184"/>
                  </a:lnTo>
                  <a:lnTo>
                    <a:pt x="541" y="192"/>
                  </a:lnTo>
                  <a:lnTo>
                    <a:pt x="545" y="205"/>
                  </a:lnTo>
                  <a:lnTo>
                    <a:pt x="466" y="206"/>
                  </a:lnTo>
                  <a:lnTo>
                    <a:pt x="461" y="222"/>
                  </a:lnTo>
                  <a:lnTo>
                    <a:pt x="424" y="231"/>
                  </a:lnTo>
                  <a:lnTo>
                    <a:pt x="421" y="242"/>
                  </a:lnTo>
                  <a:lnTo>
                    <a:pt x="428" y="245"/>
                  </a:lnTo>
                  <a:lnTo>
                    <a:pt x="421" y="257"/>
                  </a:lnTo>
                  <a:lnTo>
                    <a:pt x="433" y="262"/>
                  </a:lnTo>
                  <a:lnTo>
                    <a:pt x="432" y="268"/>
                  </a:lnTo>
                  <a:lnTo>
                    <a:pt x="376" y="291"/>
                  </a:lnTo>
                  <a:lnTo>
                    <a:pt x="357" y="315"/>
                  </a:lnTo>
                  <a:lnTo>
                    <a:pt x="342" y="325"/>
                  </a:lnTo>
                  <a:lnTo>
                    <a:pt x="298" y="328"/>
                  </a:lnTo>
                  <a:lnTo>
                    <a:pt x="294" y="340"/>
                  </a:lnTo>
                  <a:lnTo>
                    <a:pt x="271" y="338"/>
                  </a:lnTo>
                  <a:lnTo>
                    <a:pt x="250" y="353"/>
                  </a:lnTo>
                  <a:lnTo>
                    <a:pt x="240" y="355"/>
                  </a:lnTo>
                  <a:lnTo>
                    <a:pt x="223" y="366"/>
                  </a:lnTo>
                  <a:lnTo>
                    <a:pt x="201" y="383"/>
                  </a:lnTo>
                  <a:lnTo>
                    <a:pt x="201" y="440"/>
                  </a:lnTo>
                  <a:close/>
                </a:path>
              </a:pathLst>
            </a:custGeom>
            <a:solidFill>
              <a:schemeClr val="accent3">
                <a:lumMod val="20000"/>
                <a:lumOff val="80000"/>
              </a:schemeClr>
            </a:solid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04" name="Freeform 102">
              <a:extLst>
                <a:ext uri="{FF2B5EF4-FFF2-40B4-BE49-F238E27FC236}">
                  <a16:creationId xmlns="" xmlns:a16="http://schemas.microsoft.com/office/drawing/2014/main" id="{36C6D1C8-22D5-4EDF-A2BB-05AE43739720}"/>
                </a:ext>
              </a:extLst>
            </p:cNvPr>
            <p:cNvSpPr>
              <a:spLocks noChangeAspect="1"/>
            </p:cNvSpPr>
            <p:nvPr/>
          </p:nvSpPr>
          <p:spPr bwMode="gray">
            <a:xfrm>
              <a:off x="4338598" y="4071771"/>
              <a:ext cx="299805" cy="356541"/>
            </a:xfrm>
            <a:custGeom>
              <a:avLst/>
              <a:gdLst>
                <a:gd name="T0" fmla="*/ 368 w 557"/>
                <a:gd name="T1" fmla="*/ 577 h 613"/>
                <a:gd name="T2" fmla="*/ 473 w 557"/>
                <a:gd name="T3" fmla="*/ 580 h 613"/>
                <a:gd name="T4" fmla="*/ 536 w 557"/>
                <a:gd name="T5" fmla="*/ 540 h 613"/>
                <a:gd name="T6" fmla="*/ 512 w 557"/>
                <a:gd name="T7" fmla="*/ 484 h 613"/>
                <a:gd name="T8" fmla="*/ 502 w 557"/>
                <a:gd name="T9" fmla="*/ 379 h 613"/>
                <a:gd name="T10" fmla="*/ 490 w 557"/>
                <a:gd name="T11" fmla="*/ 276 h 613"/>
                <a:gd name="T12" fmla="*/ 480 w 557"/>
                <a:gd name="T13" fmla="*/ 170 h 613"/>
                <a:gd name="T14" fmla="*/ 515 w 557"/>
                <a:gd name="T15" fmla="*/ 116 h 613"/>
                <a:gd name="T16" fmla="*/ 514 w 557"/>
                <a:gd name="T17" fmla="*/ 86 h 613"/>
                <a:gd name="T18" fmla="*/ 430 w 557"/>
                <a:gd name="T19" fmla="*/ 29 h 613"/>
                <a:gd name="T20" fmla="*/ 384 w 557"/>
                <a:gd name="T21" fmla="*/ 63 h 613"/>
                <a:gd name="T22" fmla="*/ 311 w 557"/>
                <a:gd name="T23" fmla="*/ 61 h 613"/>
                <a:gd name="T24" fmla="*/ 238 w 557"/>
                <a:gd name="T25" fmla="*/ 61 h 613"/>
                <a:gd name="T26" fmla="*/ 236 w 557"/>
                <a:gd name="T27" fmla="*/ 145 h 613"/>
                <a:gd name="T28" fmla="*/ 192 w 557"/>
                <a:gd name="T29" fmla="*/ 201 h 613"/>
                <a:gd name="T30" fmla="*/ 184 w 557"/>
                <a:gd name="T31" fmla="*/ 250 h 613"/>
                <a:gd name="T32" fmla="*/ 143 w 557"/>
                <a:gd name="T33" fmla="*/ 293 h 613"/>
                <a:gd name="T34" fmla="*/ 57 w 557"/>
                <a:gd name="T35" fmla="*/ 293 h 613"/>
                <a:gd name="T36" fmla="*/ 0 w 557"/>
                <a:gd name="T37" fmla="*/ 312 h 613"/>
                <a:gd name="T38" fmla="*/ 18 w 557"/>
                <a:gd name="T39" fmla="*/ 331 h 613"/>
                <a:gd name="T40" fmla="*/ 33 w 557"/>
                <a:gd name="T41" fmla="*/ 346 h 613"/>
                <a:gd name="T42" fmla="*/ 35 w 557"/>
                <a:gd name="T43" fmla="*/ 371 h 613"/>
                <a:gd name="T44" fmla="*/ 38 w 557"/>
                <a:gd name="T45" fmla="*/ 413 h 613"/>
                <a:gd name="T46" fmla="*/ 43 w 557"/>
                <a:gd name="T47" fmla="*/ 476 h 613"/>
                <a:gd name="T48" fmla="*/ 29 w 557"/>
                <a:gd name="T49" fmla="*/ 529 h 613"/>
                <a:gd name="T50" fmla="*/ 85 w 557"/>
                <a:gd name="T51" fmla="*/ 523 h 613"/>
                <a:gd name="T52" fmla="*/ 143 w 557"/>
                <a:gd name="T53" fmla="*/ 547 h 613"/>
                <a:gd name="T54" fmla="*/ 172 w 557"/>
                <a:gd name="T55" fmla="*/ 571 h 613"/>
                <a:gd name="T56" fmla="*/ 190 w 557"/>
                <a:gd name="T57" fmla="*/ 588 h 613"/>
                <a:gd name="T58" fmla="*/ 221 w 557"/>
                <a:gd name="T59" fmla="*/ 613 h 613"/>
                <a:gd name="T60" fmla="*/ 257 w 557"/>
                <a:gd name="T61" fmla="*/ 561 h 613"/>
                <a:gd name="T62" fmla="*/ 278 w 557"/>
                <a:gd name="T63" fmla="*/ 592 h 613"/>
                <a:gd name="T64" fmla="*/ 316 w 557"/>
                <a:gd name="T65" fmla="*/ 575 h 6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613"/>
                <a:gd name="T101" fmla="*/ 557 w 557"/>
                <a:gd name="T102" fmla="*/ 613 h 6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613">
                  <a:moveTo>
                    <a:pt x="316" y="575"/>
                  </a:moveTo>
                  <a:lnTo>
                    <a:pt x="368" y="577"/>
                  </a:lnTo>
                  <a:lnTo>
                    <a:pt x="421" y="580"/>
                  </a:lnTo>
                  <a:lnTo>
                    <a:pt x="473" y="580"/>
                  </a:lnTo>
                  <a:lnTo>
                    <a:pt x="526" y="581"/>
                  </a:lnTo>
                  <a:lnTo>
                    <a:pt x="536" y="540"/>
                  </a:lnTo>
                  <a:lnTo>
                    <a:pt x="518" y="535"/>
                  </a:lnTo>
                  <a:lnTo>
                    <a:pt x="512" y="484"/>
                  </a:lnTo>
                  <a:lnTo>
                    <a:pt x="507" y="432"/>
                  </a:lnTo>
                  <a:lnTo>
                    <a:pt x="502" y="379"/>
                  </a:lnTo>
                  <a:lnTo>
                    <a:pt x="497" y="329"/>
                  </a:lnTo>
                  <a:lnTo>
                    <a:pt x="490" y="276"/>
                  </a:lnTo>
                  <a:lnTo>
                    <a:pt x="485" y="222"/>
                  </a:lnTo>
                  <a:lnTo>
                    <a:pt x="480" y="170"/>
                  </a:lnTo>
                  <a:lnTo>
                    <a:pt x="475" y="116"/>
                  </a:lnTo>
                  <a:lnTo>
                    <a:pt x="515" y="116"/>
                  </a:lnTo>
                  <a:lnTo>
                    <a:pt x="557" y="116"/>
                  </a:lnTo>
                  <a:lnTo>
                    <a:pt x="514" y="86"/>
                  </a:lnTo>
                  <a:lnTo>
                    <a:pt x="472" y="58"/>
                  </a:lnTo>
                  <a:lnTo>
                    <a:pt x="430" y="29"/>
                  </a:lnTo>
                  <a:lnTo>
                    <a:pt x="387" y="0"/>
                  </a:lnTo>
                  <a:lnTo>
                    <a:pt x="384" y="63"/>
                  </a:lnTo>
                  <a:lnTo>
                    <a:pt x="348" y="63"/>
                  </a:lnTo>
                  <a:lnTo>
                    <a:pt x="311" y="61"/>
                  </a:lnTo>
                  <a:lnTo>
                    <a:pt x="274" y="61"/>
                  </a:lnTo>
                  <a:lnTo>
                    <a:pt x="238" y="61"/>
                  </a:lnTo>
                  <a:lnTo>
                    <a:pt x="238" y="100"/>
                  </a:lnTo>
                  <a:lnTo>
                    <a:pt x="236" y="145"/>
                  </a:lnTo>
                  <a:lnTo>
                    <a:pt x="236" y="190"/>
                  </a:lnTo>
                  <a:lnTo>
                    <a:pt x="192" y="201"/>
                  </a:lnTo>
                  <a:lnTo>
                    <a:pt x="181" y="217"/>
                  </a:lnTo>
                  <a:lnTo>
                    <a:pt x="184" y="250"/>
                  </a:lnTo>
                  <a:lnTo>
                    <a:pt x="187" y="293"/>
                  </a:lnTo>
                  <a:lnTo>
                    <a:pt x="143" y="293"/>
                  </a:lnTo>
                  <a:lnTo>
                    <a:pt x="101" y="293"/>
                  </a:lnTo>
                  <a:lnTo>
                    <a:pt x="57" y="293"/>
                  </a:lnTo>
                  <a:lnTo>
                    <a:pt x="14" y="293"/>
                  </a:lnTo>
                  <a:lnTo>
                    <a:pt x="0" y="312"/>
                  </a:lnTo>
                  <a:lnTo>
                    <a:pt x="9" y="310"/>
                  </a:lnTo>
                  <a:lnTo>
                    <a:pt x="18" y="331"/>
                  </a:lnTo>
                  <a:lnTo>
                    <a:pt x="26" y="331"/>
                  </a:lnTo>
                  <a:lnTo>
                    <a:pt x="33" y="346"/>
                  </a:lnTo>
                  <a:lnTo>
                    <a:pt x="37" y="365"/>
                  </a:lnTo>
                  <a:lnTo>
                    <a:pt x="35" y="371"/>
                  </a:lnTo>
                  <a:lnTo>
                    <a:pt x="23" y="391"/>
                  </a:lnTo>
                  <a:lnTo>
                    <a:pt x="38" y="413"/>
                  </a:lnTo>
                  <a:lnTo>
                    <a:pt x="43" y="436"/>
                  </a:lnTo>
                  <a:lnTo>
                    <a:pt x="43" y="476"/>
                  </a:lnTo>
                  <a:lnTo>
                    <a:pt x="20" y="549"/>
                  </a:lnTo>
                  <a:lnTo>
                    <a:pt x="29" y="529"/>
                  </a:lnTo>
                  <a:lnTo>
                    <a:pt x="59" y="532"/>
                  </a:lnTo>
                  <a:lnTo>
                    <a:pt x="85" y="523"/>
                  </a:lnTo>
                  <a:lnTo>
                    <a:pt x="119" y="523"/>
                  </a:lnTo>
                  <a:lnTo>
                    <a:pt x="143" y="547"/>
                  </a:lnTo>
                  <a:lnTo>
                    <a:pt x="160" y="547"/>
                  </a:lnTo>
                  <a:lnTo>
                    <a:pt x="172" y="571"/>
                  </a:lnTo>
                  <a:lnTo>
                    <a:pt x="185" y="577"/>
                  </a:lnTo>
                  <a:lnTo>
                    <a:pt x="190" y="588"/>
                  </a:lnTo>
                  <a:lnTo>
                    <a:pt x="189" y="589"/>
                  </a:lnTo>
                  <a:lnTo>
                    <a:pt x="221" y="613"/>
                  </a:lnTo>
                  <a:lnTo>
                    <a:pt x="241" y="594"/>
                  </a:lnTo>
                  <a:lnTo>
                    <a:pt x="257" y="561"/>
                  </a:lnTo>
                  <a:lnTo>
                    <a:pt x="269" y="566"/>
                  </a:lnTo>
                  <a:lnTo>
                    <a:pt x="278" y="592"/>
                  </a:lnTo>
                  <a:lnTo>
                    <a:pt x="292" y="594"/>
                  </a:lnTo>
                  <a:lnTo>
                    <a:pt x="316" y="575"/>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05" name="Freeform 103">
              <a:extLst>
                <a:ext uri="{FF2B5EF4-FFF2-40B4-BE49-F238E27FC236}">
                  <a16:creationId xmlns="" xmlns:a16="http://schemas.microsoft.com/office/drawing/2014/main" id="{99E5C43E-7017-4537-86D6-D9B93B81CAC8}"/>
                </a:ext>
              </a:extLst>
            </p:cNvPr>
            <p:cNvSpPr>
              <a:spLocks noChangeAspect="1"/>
            </p:cNvSpPr>
            <p:nvPr/>
          </p:nvSpPr>
          <p:spPr bwMode="gray">
            <a:xfrm>
              <a:off x="4338598" y="4058496"/>
              <a:ext cx="208637" cy="195338"/>
            </a:xfrm>
            <a:custGeom>
              <a:avLst/>
              <a:gdLst>
                <a:gd name="T0" fmla="*/ 384 w 387"/>
                <a:gd name="T1" fmla="*/ 88 h 337"/>
                <a:gd name="T2" fmla="*/ 348 w 387"/>
                <a:gd name="T3" fmla="*/ 88 h 337"/>
                <a:gd name="T4" fmla="*/ 311 w 387"/>
                <a:gd name="T5" fmla="*/ 86 h 337"/>
                <a:gd name="T6" fmla="*/ 274 w 387"/>
                <a:gd name="T7" fmla="*/ 86 h 337"/>
                <a:gd name="T8" fmla="*/ 238 w 387"/>
                <a:gd name="T9" fmla="*/ 86 h 337"/>
                <a:gd name="T10" fmla="*/ 238 w 387"/>
                <a:gd name="T11" fmla="*/ 125 h 337"/>
                <a:gd name="T12" fmla="*/ 236 w 387"/>
                <a:gd name="T13" fmla="*/ 170 h 337"/>
                <a:gd name="T14" fmla="*/ 236 w 387"/>
                <a:gd name="T15" fmla="*/ 215 h 337"/>
                <a:gd name="T16" fmla="*/ 192 w 387"/>
                <a:gd name="T17" fmla="*/ 226 h 337"/>
                <a:gd name="T18" fmla="*/ 181 w 387"/>
                <a:gd name="T19" fmla="*/ 242 h 337"/>
                <a:gd name="T20" fmla="*/ 184 w 387"/>
                <a:gd name="T21" fmla="*/ 275 h 337"/>
                <a:gd name="T22" fmla="*/ 187 w 387"/>
                <a:gd name="T23" fmla="*/ 318 h 337"/>
                <a:gd name="T24" fmla="*/ 143 w 387"/>
                <a:gd name="T25" fmla="*/ 318 h 337"/>
                <a:gd name="T26" fmla="*/ 101 w 387"/>
                <a:gd name="T27" fmla="*/ 318 h 337"/>
                <a:gd name="T28" fmla="*/ 57 w 387"/>
                <a:gd name="T29" fmla="*/ 318 h 337"/>
                <a:gd name="T30" fmla="*/ 14 w 387"/>
                <a:gd name="T31" fmla="*/ 318 h 337"/>
                <a:gd name="T32" fmla="*/ 0 w 387"/>
                <a:gd name="T33" fmla="*/ 337 h 337"/>
                <a:gd name="T34" fmla="*/ 4 w 387"/>
                <a:gd name="T35" fmla="*/ 300 h 337"/>
                <a:gd name="T36" fmla="*/ 12 w 387"/>
                <a:gd name="T37" fmla="*/ 277 h 337"/>
                <a:gd name="T38" fmla="*/ 23 w 387"/>
                <a:gd name="T39" fmla="*/ 272 h 337"/>
                <a:gd name="T40" fmla="*/ 40 w 387"/>
                <a:gd name="T41" fmla="*/ 238 h 337"/>
                <a:gd name="T42" fmla="*/ 38 w 387"/>
                <a:gd name="T43" fmla="*/ 232 h 337"/>
                <a:gd name="T44" fmla="*/ 60 w 387"/>
                <a:gd name="T45" fmla="*/ 193 h 337"/>
                <a:gd name="T46" fmla="*/ 102 w 387"/>
                <a:gd name="T47" fmla="*/ 137 h 337"/>
                <a:gd name="T48" fmla="*/ 116 w 387"/>
                <a:gd name="T49" fmla="*/ 85 h 337"/>
                <a:gd name="T50" fmla="*/ 130 w 387"/>
                <a:gd name="T51" fmla="*/ 68 h 337"/>
                <a:gd name="T52" fmla="*/ 160 w 387"/>
                <a:gd name="T53" fmla="*/ 49 h 337"/>
                <a:gd name="T54" fmla="*/ 168 w 387"/>
                <a:gd name="T55" fmla="*/ 29 h 337"/>
                <a:gd name="T56" fmla="*/ 184 w 387"/>
                <a:gd name="T57" fmla="*/ 1 h 337"/>
                <a:gd name="T58" fmla="*/ 235 w 387"/>
                <a:gd name="T59" fmla="*/ 1 h 337"/>
                <a:gd name="T60" fmla="*/ 286 w 387"/>
                <a:gd name="T61" fmla="*/ 0 h 337"/>
                <a:gd name="T62" fmla="*/ 334 w 387"/>
                <a:gd name="T63" fmla="*/ 0 h 337"/>
                <a:gd name="T64" fmla="*/ 385 w 387"/>
                <a:gd name="T65" fmla="*/ 0 h 337"/>
                <a:gd name="T66" fmla="*/ 387 w 387"/>
                <a:gd name="T67" fmla="*/ 25 h 337"/>
                <a:gd name="T68" fmla="*/ 384 w 387"/>
                <a:gd name="T69" fmla="*/ 88 h 3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7"/>
                <a:gd name="T106" fmla="*/ 0 h 337"/>
                <a:gd name="T107" fmla="*/ 387 w 387"/>
                <a:gd name="T108" fmla="*/ 337 h 3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7" h="337">
                  <a:moveTo>
                    <a:pt x="384" y="88"/>
                  </a:moveTo>
                  <a:lnTo>
                    <a:pt x="348" y="88"/>
                  </a:lnTo>
                  <a:lnTo>
                    <a:pt x="311" y="86"/>
                  </a:lnTo>
                  <a:lnTo>
                    <a:pt x="274" y="86"/>
                  </a:lnTo>
                  <a:lnTo>
                    <a:pt x="238" y="86"/>
                  </a:lnTo>
                  <a:lnTo>
                    <a:pt x="238" y="125"/>
                  </a:lnTo>
                  <a:lnTo>
                    <a:pt x="236" y="170"/>
                  </a:lnTo>
                  <a:lnTo>
                    <a:pt x="236" y="215"/>
                  </a:lnTo>
                  <a:lnTo>
                    <a:pt x="192" y="226"/>
                  </a:lnTo>
                  <a:lnTo>
                    <a:pt x="181" y="242"/>
                  </a:lnTo>
                  <a:lnTo>
                    <a:pt x="184" y="275"/>
                  </a:lnTo>
                  <a:lnTo>
                    <a:pt x="187" y="318"/>
                  </a:lnTo>
                  <a:lnTo>
                    <a:pt x="143" y="318"/>
                  </a:lnTo>
                  <a:lnTo>
                    <a:pt x="101" y="318"/>
                  </a:lnTo>
                  <a:lnTo>
                    <a:pt x="57" y="318"/>
                  </a:lnTo>
                  <a:lnTo>
                    <a:pt x="14" y="318"/>
                  </a:lnTo>
                  <a:lnTo>
                    <a:pt x="0" y="337"/>
                  </a:lnTo>
                  <a:lnTo>
                    <a:pt x="4" y="300"/>
                  </a:lnTo>
                  <a:lnTo>
                    <a:pt x="12" y="277"/>
                  </a:lnTo>
                  <a:lnTo>
                    <a:pt x="23" y="272"/>
                  </a:lnTo>
                  <a:lnTo>
                    <a:pt x="40" y="238"/>
                  </a:lnTo>
                  <a:lnTo>
                    <a:pt x="38" y="232"/>
                  </a:lnTo>
                  <a:lnTo>
                    <a:pt x="60" y="193"/>
                  </a:lnTo>
                  <a:lnTo>
                    <a:pt x="102" y="137"/>
                  </a:lnTo>
                  <a:lnTo>
                    <a:pt x="116" y="85"/>
                  </a:lnTo>
                  <a:lnTo>
                    <a:pt x="130" y="68"/>
                  </a:lnTo>
                  <a:lnTo>
                    <a:pt x="160" y="49"/>
                  </a:lnTo>
                  <a:lnTo>
                    <a:pt x="168" y="29"/>
                  </a:lnTo>
                  <a:lnTo>
                    <a:pt x="184" y="1"/>
                  </a:lnTo>
                  <a:lnTo>
                    <a:pt x="235" y="1"/>
                  </a:lnTo>
                  <a:lnTo>
                    <a:pt x="286" y="0"/>
                  </a:lnTo>
                  <a:lnTo>
                    <a:pt x="334" y="0"/>
                  </a:lnTo>
                  <a:lnTo>
                    <a:pt x="385" y="0"/>
                  </a:lnTo>
                  <a:lnTo>
                    <a:pt x="387" y="25"/>
                  </a:lnTo>
                  <a:lnTo>
                    <a:pt x="384" y="88"/>
                  </a:lnTo>
                  <a:close/>
                </a:path>
              </a:pathLst>
            </a:custGeom>
            <a:solidFill>
              <a:schemeClr val="accent3">
                <a:lumMod val="20000"/>
                <a:lumOff val="80000"/>
              </a:schemeClr>
            </a:solid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06" name="Freeform 104">
              <a:extLst>
                <a:ext uri="{FF2B5EF4-FFF2-40B4-BE49-F238E27FC236}">
                  <a16:creationId xmlns="" xmlns:a16="http://schemas.microsoft.com/office/drawing/2014/main" id="{2758F123-7678-4DEB-826A-6E88F7AADCCA}"/>
                </a:ext>
              </a:extLst>
            </p:cNvPr>
            <p:cNvSpPr>
              <a:spLocks noChangeAspect="1"/>
            </p:cNvSpPr>
            <p:nvPr/>
          </p:nvSpPr>
          <p:spPr bwMode="gray">
            <a:xfrm>
              <a:off x="4545478" y="3760747"/>
              <a:ext cx="503182" cy="549981"/>
            </a:xfrm>
            <a:custGeom>
              <a:avLst/>
              <a:gdLst>
                <a:gd name="T0" fmla="*/ 45 w 933"/>
                <a:gd name="T1" fmla="*/ 563 h 945"/>
                <a:gd name="T2" fmla="*/ 129 w 933"/>
                <a:gd name="T3" fmla="*/ 620 h 945"/>
                <a:gd name="T4" fmla="*/ 206 w 933"/>
                <a:gd name="T5" fmla="*/ 673 h 945"/>
                <a:gd name="T6" fmla="*/ 274 w 933"/>
                <a:gd name="T7" fmla="*/ 721 h 945"/>
                <a:gd name="T8" fmla="*/ 342 w 933"/>
                <a:gd name="T9" fmla="*/ 768 h 945"/>
                <a:gd name="T10" fmla="*/ 408 w 933"/>
                <a:gd name="T11" fmla="*/ 815 h 945"/>
                <a:gd name="T12" fmla="*/ 447 w 933"/>
                <a:gd name="T13" fmla="*/ 856 h 945"/>
                <a:gd name="T14" fmla="*/ 478 w 933"/>
                <a:gd name="T15" fmla="*/ 880 h 945"/>
                <a:gd name="T16" fmla="*/ 506 w 933"/>
                <a:gd name="T17" fmla="*/ 893 h 945"/>
                <a:gd name="T18" fmla="*/ 544 w 933"/>
                <a:gd name="T19" fmla="*/ 922 h 945"/>
                <a:gd name="T20" fmla="*/ 546 w 933"/>
                <a:gd name="T21" fmla="*/ 945 h 945"/>
                <a:gd name="T22" fmla="*/ 619 w 933"/>
                <a:gd name="T23" fmla="*/ 928 h 945"/>
                <a:gd name="T24" fmla="*/ 681 w 933"/>
                <a:gd name="T25" fmla="*/ 900 h 945"/>
                <a:gd name="T26" fmla="*/ 732 w 933"/>
                <a:gd name="T27" fmla="*/ 861 h 945"/>
                <a:gd name="T28" fmla="*/ 781 w 933"/>
                <a:gd name="T29" fmla="*/ 827 h 945"/>
                <a:gd name="T30" fmla="*/ 825 w 933"/>
                <a:gd name="T31" fmla="*/ 798 h 945"/>
                <a:gd name="T32" fmla="*/ 869 w 933"/>
                <a:gd name="T33" fmla="*/ 768 h 945"/>
                <a:gd name="T34" fmla="*/ 913 w 933"/>
                <a:gd name="T35" fmla="*/ 739 h 945"/>
                <a:gd name="T36" fmla="*/ 914 w 933"/>
                <a:gd name="T37" fmla="*/ 684 h 945"/>
                <a:gd name="T38" fmla="*/ 863 w 933"/>
                <a:gd name="T39" fmla="*/ 671 h 945"/>
                <a:gd name="T40" fmla="*/ 849 w 933"/>
                <a:gd name="T41" fmla="*/ 633 h 945"/>
                <a:gd name="T42" fmla="*/ 821 w 933"/>
                <a:gd name="T43" fmla="*/ 582 h 945"/>
                <a:gd name="T44" fmla="*/ 842 w 933"/>
                <a:gd name="T45" fmla="*/ 509 h 945"/>
                <a:gd name="T46" fmla="*/ 817 w 933"/>
                <a:gd name="T47" fmla="*/ 396 h 945"/>
                <a:gd name="T48" fmla="*/ 826 w 933"/>
                <a:gd name="T49" fmla="*/ 373 h 945"/>
                <a:gd name="T50" fmla="*/ 771 w 933"/>
                <a:gd name="T51" fmla="*/ 258 h 945"/>
                <a:gd name="T52" fmla="*/ 764 w 933"/>
                <a:gd name="T53" fmla="*/ 226 h 945"/>
                <a:gd name="T54" fmla="*/ 733 w 933"/>
                <a:gd name="T55" fmla="*/ 178 h 945"/>
                <a:gd name="T56" fmla="*/ 783 w 933"/>
                <a:gd name="T57" fmla="*/ 110 h 945"/>
                <a:gd name="T58" fmla="*/ 783 w 933"/>
                <a:gd name="T59" fmla="*/ 37 h 945"/>
                <a:gd name="T60" fmla="*/ 797 w 933"/>
                <a:gd name="T61" fmla="*/ 8 h 945"/>
                <a:gd name="T62" fmla="*/ 732 w 933"/>
                <a:gd name="T63" fmla="*/ 0 h 945"/>
                <a:gd name="T64" fmla="*/ 688 w 933"/>
                <a:gd name="T65" fmla="*/ 0 h 945"/>
                <a:gd name="T66" fmla="*/ 642 w 933"/>
                <a:gd name="T67" fmla="*/ 21 h 945"/>
                <a:gd name="T68" fmla="*/ 577 w 933"/>
                <a:gd name="T69" fmla="*/ 9 h 945"/>
                <a:gd name="T70" fmla="*/ 537 w 933"/>
                <a:gd name="T71" fmla="*/ 17 h 945"/>
                <a:gd name="T72" fmla="*/ 456 w 933"/>
                <a:gd name="T73" fmla="*/ 34 h 945"/>
                <a:gd name="T74" fmla="*/ 407 w 933"/>
                <a:gd name="T75" fmla="*/ 60 h 945"/>
                <a:gd name="T76" fmla="*/ 361 w 933"/>
                <a:gd name="T77" fmla="*/ 76 h 945"/>
                <a:gd name="T78" fmla="*/ 306 w 933"/>
                <a:gd name="T79" fmla="*/ 114 h 945"/>
                <a:gd name="T80" fmla="*/ 302 w 933"/>
                <a:gd name="T81" fmla="*/ 123 h 945"/>
                <a:gd name="T82" fmla="*/ 314 w 933"/>
                <a:gd name="T83" fmla="*/ 135 h 945"/>
                <a:gd name="T84" fmla="*/ 315 w 933"/>
                <a:gd name="T85" fmla="*/ 150 h 945"/>
                <a:gd name="T86" fmla="*/ 317 w 933"/>
                <a:gd name="T87" fmla="*/ 186 h 945"/>
                <a:gd name="T88" fmla="*/ 322 w 933"/>
                <a:gd name="T89" fmla="*/ 209 h 945"/>
                <a:gd name="T90" fmla="*/ 334 w 933"/>
                <a:gd name="T91" fmla="*/ 240 h 945"/>
                <a:gd name="T92" fmla="*/ 340 w 933"/>
                <a:gd name="T93" fmla="*/ 261 h 945"/>
                <a:gd name="T94" fmla="*/ 265 w 933"/>
                <a:gd name="T95" fmla="*/ 275 h 945"/>
                <a:gd name="T96" fmla="*/ 223 w 933"/>
                <a:gd name="T97" fmla="*/ 300 h 945"/>
                <a:gd name="T98" fmla="*/ 227 w 933"/>
                <a:gd name="T99" fmla="*/ 314 h 945"/>
                <a:gd name="T100" fmla="*/ 232 w 933"/>
                <a:gd name="T101" fmla="*/ 331 h 945"/>
                <a:gd name="T102" fmla="*/ 175 w 933"/>
                <a:gd name="T103" fmla="*/ 360 h 945"/>
                <a:gd name="T104" fmla="*/ 141 w 933"/>
                <a:gd name="T105" fmla="*/ 394 h 945"/>
                <a:gd name="T106" fmla="*/ 93 w 933"/>
                <a:gd name="T107" fmla="*/ 409 h 945"/>
                <a:gd name="T108" fmla="*/ 49 w 933"/>
                <a:gd name="T109" fmla="*/ 422 h 945"/>
                <a:gd name="T110" fmla="*/ 22 w 933"/>
                <a:gd name="T111" fmla="*/ 435 h 945"/>
                <a:gd name="T112" fmla="*/ 0 w 933"/>
                <a:gd name="T113" fmla="*/ 509 h 9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3"/>
                <a:gd name="T172" fmla="*/ 0 h 945"/>
                <a:gd name="T173" fmla="*/ 933 w 933"/>
                <a:gd name="T174" fmla="*/ 945 h 9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3" h="945">
                  <a:moveTo>
                    <a:pt x="2" y="534"/>
                  </a:moveTo>
                  <a:lnTo>
                    <a:pt x="45" y="563"/>
                  </a:lnTo>
                  <a:lnTo>
                    <a:pt x="87" y="592"/>
                  </a:lnTo>
                  <a:lnTo>
                    <a:pt x="129" y="620"/>
                  </a:lnTo>
                  <a:lnTo>
                    <a:pt x="172" y="650"/>
                  </a:lnTo>
                  <a:lnTo>
                    <a:pt x="206" y="673"/>
                  </a:lnTo>
                  <a:lnTo>
                    <a:pt x="241" y="696"/>
                  </a:lnTo>
                  <a:lnTo>
                    <a:pt x="274" y="721"/>
                  </a:lnTo>
                  <a:lnTo>
                    <a:pt x="308" y="744"/>
                  </a:lnTo>
                  <a:lnTo>
                    <a:pt x="342" y="768"/>
                  </a:lnTo>
                  <a:lnTo>
                    <a:pt x="376" y="792"/>
                  </a:lnTo>
                  <a:lnTo>
                    <a:pt x="408" y="815"/>
                  </a:lnTo>
                  <a:lnTo>
                    <a:pt x="444" y="837"/>
                  </a:lnTo>
                  <a:lnTo>
                    <a:pt x="447" y="856"/>
                  </a:lnTo>
                  <a:lnTo>
                    <a:pt x="467" y="865"/>
                  </a:lnTo>
                  <a:lnTo>
                    <a:pt x="478" y="880"/>
                  </a:lnTo>
                  <a:lnTo>
                    <a:pt x="498" y="883"/>
                  </a:lnTo>
                  <a:lnTo>
                    <a:pt x="506" y="893"/>
                  </a:lnTo>
                  <a:lnTo>
                    <a:pt x="540" y="903"/>
                  </a:lnTo>
                  <a:lnTo>
                    <a:pt x="544" y="922"/>
                  </a:lnTo>
                  <a:lnTo>
                    <a:pt x="539" y="939"/>
                  </a:lnTo>
                  <a:lnTo>
                    <a:pt x="546" y="945"/>
                  </a:lnTo>
                  <a:lnTo>
                    <a:pt x="585" y="937"/>
                  </a:lnTo>
                  <a:lnTo>
                    <a:pt x="619" y="928"/>
                  </a:lnTo>
                  <a:lnTo>
                    <a:pt x="656" y="920"/>
                  </a:lnTo>
                  <a:lnTo>
                    <a:pt x="681" y="900"/>
                  </a:lnTo>
                  <a:lnTo>
                    <a:pt x="707" y="882"/>
                  </a:lnTo>
                  <a:lnTo>
                    <a:pt x="732" y="861"/>
                  </a:lnTo>
                  <a:lnTo>
                    <a:pt x="759" y="840"/>
                  </a:lnTo>
                  <a:lnTo>
                    <a:pt x="781" y="827"/>
                  </a:lnTo>
                  <a:lnTo>
                    <a:pt x="803" y="812"/>
                  </a:lnTo>
                  <a:lnTo>
                    <a:pt x="825" y="798"/>
                  </a:lnTo>
                  <a:lnTo>
                    <a:pt x="846" y="783"/>
                  </a:lnTo>
                  <a:lnTo>
                    <a:pt x="869" y="768"/>
                  </a:lnTo>
                  <a:lnTo>
                    <a:pt x="891" y="755"/>
                  </a:lnTo>
                  <a:lnTo>
                    <a:pt x="913" y="739"/>
                  </a:lnTo>
                  <a:lnTo>
                    <a:pt x="933" y="724"/>
                  </a:lnTo>
                  <a:lnTo>
                    <a:pt x="914" y="684"/>
                  </a:lnTo>
                  <a:lnTo>
                    <a:pt x="889" y="671"/>
                  </a:lnTo>
                  <a:lnTo>
                    <a:pt x="863" y="671"/>
                  </a:lnTo>
                  <a:lnTo>
                    <a:pt x="852" y="658"/>
                  </a:lnTo>
                  <a:lnTo>
                    <a:pt x="849" y="633"/>
                  </a:lnTo>
                  <a:lnTo>
                    <a:pt x="821" y="588"/>
                  </a:lnTo>
                  <a:lnTo>
                    <a:pt x="821" y="582"/>
                  </a:lnTo>
                  <a:lnTo>
                    <a:pt x="838" y="575"/>
                  </a:lnTo>
                  <a:lnTo>
                    <a:pt x="842" y="509"/>
                  </a:lnTo>
                  <a:lnTo>
                    <a:pt x="835" y="426"/>
                  </a:lnTo>
                  <a:lnTo>
                    <a:pt x="817" y="396"/>
                  </a:lnTo>
                  <a:lnTo>
                    <a:pt x="817" y="384"/>
                  </a:lnTo>
                  <a:lnTo>
                    <a:pt x="826" y="373"/>
                  </a:lnTo>
                  <a:lnTo>
                    <a:pt x="809" y="280"/>
                  </a:lnTo>
                  <a:lnTo>
                    <a:pt x="771" y="258"/>
                  </a:lnTo>
                  <a:lnTo>
                    <a:pt x="771" y="243"/>
                  </a:lnTo>
                  <a:lnTo>
                    <a:pt x="764" y="226"/>
                  </a:lnTo>
                  <a:lnTo>
                    <a:pt x="744" y="215"/>
                  </a:lnTo>
                  <a:lnTo>
                    <a:pt x="733" y="178"/>
                  </a:lnTo>
                  <a:lnTo>
                    <a:pt x="774" y="142"/>
                  </a:lnTo>
                  <a:lnTo>
                    <a:pt x="783" y="110"/>
                  </a:lnTo>
                  <a:lnTo>
                    <a:pt x="778" y="72"/>
                  </a:lnTo>
                  <a:lnTo>
                    <a:pt x="783" y="37"/>
                  </a:lnTo>
                  <a:lnTo>
                    <a:pt x="774" y="32"/>
                  </a:lnTo>
                  <a:lnTo>
                    <a:pt x="797" y="8"/>
                  </a:lnTo>
                  <a:lnTo>
                    <a:pt x="755" y="11"/>
                  </a:lnTo>
                  <a:lnTo>
                    <a:pt x="732" y="0"/>
                  </a:lnTo>
                  <a:lnTo>
                    <a:pt x="718" y="9"/>
                  </a:lnTo>
                  <a:lnTo>
                    <a:pt x="688" y="0"/>
                  </a:lnTo>
                  <a:lnTo>
                    <a:pt x="681" y="9"/>
                  </a:lnTo>
                  <a:lnTo>
                    <a:pt x="642" y="21"/>
                  </a:lnTo>
                  <a:lnTo>
                    <a:pt x="625" y="11"/>
                  </a:lnTo>
                  <a:lnTo>
                    <a:pt x="577" y="9"/>
                  </a:lnTo>
                  <a:lnTo>
                    <a:pt x="557" y="18"/>
                  </a:lnTo>
                  <a:lnTo>
                    <a:pt x="537" y="17"/>
                  </a:lnTo>
                  <a:lnTo>
                    <a:pt x="520" y="26"/>
                  </a:lnTo>
                  <a:lnTo>
                    <a:pt x="456" y="34"/>
                  </a:lnTo>
                  <a:lnTo>
                    <a:pt x="412" y="54"/>
                  </a:lnTo>
                  <a:lnTo>
                    <a:pt x="407" y="60"/>
                  </a:lnTo>
                  <a:lnTo>
                    <a:pt x="399" y="69"/>
                  </a:lnTo>
                  <a:lnTo>
                    <a:pt x="361" y="76"/>
                  </a:lnTo>
                  <a:lnTo>
                    <a:pt x="337" y="102"/>
                  </a:lnTo>
                  <a:lnTo>
                    <a:pt x="306" y="114"/>
                  </a:lnTo>
                  <a:lnTo>
                    <a:pt x="302" y="118"/>
                  </a:lnTo>
                  <a:lnTo>
                    <a:pt x="302" y="123"/>
                  </a:lnTo>
                  <a:lnTo>
                    <a:pt x="315" y="131"/>
                  </a:lnTo>
                  <a:lnTo>
                    <a:pt x="314" y="135"/>
                  </a:lnTo>
                  <a:lnTo>
                    <a:pt x="319" y="144"/>
                  </a:lnTo>
                  <a:lnTo>
                    <a:pt x="315" y="150"/>
                  </a:lnTo>
                  <a:lnTo>
                    <a:pt x="320" y="167"/>
                  </a:lnTo>
                  <a:lnTo>
                    <a:pt x="317" y="186"/>
                  </a:lnTo>
                  <a:lnTo>
                    <a:pt x="323" y="196"/>
                  </a:lnTo>
                  <a:lnTo>
                    <a:pt x="322" y="209"/>
                  </a:lnTo>
                  <a:lnTo>
                    <a:pt x="327" y="227"/>
                  </a:lnTo>
                  <a:lnTo>
                    <a:pt x="334" y="240"/>
                  </a:lnTo>
                  <a:lnTo>
                    <a:pt x="351" y="253"/>
                  </a:lnTo>
                  <a:lnTo>
                    <a:pt x="340" y="261"/>
                  </a:lnTo>
                  <a:lnTo>
                    <a:pt x="344" y="274"/>
                  </a:lnTo>
                  <a:lnTo>
                    <a:pt x="265" y="275"/>
                  </a:lnTo>
                  <a:lnTo>
                    <a:pt x="260" y="291"/>
                  </a:lnTo>
                  <a:lnTo>
                    <a:pt x="223" y="300"/>
                  </a:lnTo>
                  <a:lnTo>
                    <a:pt x="220" y="311"/>
                  </a:lnTo>
                  <a:lnTo>
                    <a:pt x="227" y="314"/>
                  </a:lnTo>
                  <a:lnTo>
                    <a:pt x="220" y="326"/>
                  </a:lnTo>
                  <a:lnTo>
                    <a:pt x="232" y="331"/>
                  </a:lnTo>
                  <a:lnTo>
                    <a:pt x="231" y="337"/>
                  </a:lnTo>
                  <a:lnTo>
                    <a:pt x="175" y="360"/>
                  </a:lnTo>
                  <a:lnTo>
                    <a:pt x="156" y="384"/>
                  </a:lnTo>
                  <a:lnTo>
                    <a:pt x="141" y="394"/>
                  </a:lnTo>
                  <a:lnTo>
                    <a:pt x="97" y="397"/>
                  </a:lnTo>
                  <a:lnTo>
                    <a:pt x="93" y="409"/>
                  </a:lnTo>
                  <a:lnTo>
                    <a:pt x="70" y="407"/>
                  </a:lnTo>
                  <a:lnTo>
                    <a:pt x="49" y="422"/>
                  </a:lnTo>
                  <a:lnTo>
                    <a:pt x="39" y="424"/>
                  </a:lnTo>
                  <a:lnTo>
                    <a:pt x="22" y="435"/>
                  </a:lnTo>
                  <a:lnTo>
                    <a:pt x="0" y="452"/>
                  </a:lnTo>
                  <a:lnTo>
                    <a:pt x="0" y="509"/>
                  </a:lnTo>
                  <a:lnTo>
                    <a:pt x="2" y="534"/>
                  </a:lnTo>
                  <a:close/>
                </a:path>
              </a:pathLst>
            </a:custGeom>
            <a:solidFill>
              <a:schemeClr val="accent3">
                <a:lumMod val="20000"/>
                <a:lumOff val="80000"/>
              </a:schemeClr>
            </a:solid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07" name="Freeform 105">
              <a:extLst>
                <a:ext uri="{FF2B5EF4-FFF2-40B4-BE49-F238E27FC236}">
                  <a16:creationId xmlns="" xmlns:a16="http://schemas.microsoft.com/office/drawing/2014/main" id="{04C057B4-6A5D-496B-BEA2-D0C0D028D1A7}"/>
                </a:ext>
              </a:extLst>
            </p:cNvPr>
            <p:cNvSpPr>
              <a:spLocks noChangeAspect="1"/>
            </p:cNvSpPr>
            <p:nvPr/>
          </p:nvSpPr>
          <p:spPr bwMode="gray">
            <a:xfrm>
              <a:off x="4457820" y="4140045"/>
              <a:ext cx="403249" cy="413434"/>
            </a:xfrm>
            <a:custGeom>
              <a:avLst/>
              <a:gdLst>
                <a:gd name="T0" fmla="*/ 147 w 750"/>
                <a:gd name="T1" fmla="*/ 461 h 713"/>
                <a:gd name="T2" fmla="*/ 252 w 750"/>
                <a:gd name="T3" fmla="*/ 464 h 713"/>
                <a:gd name="T4" fmla="*/ 315 w 750"/>
                <a:gd name="T5" fmla="*/ 424 h 713"/>
                <a:gd name="T6" fmla="*/ 291 w 750"/>
                <a:gd name="T7" fmla="*/ 368 h 713"/>
                <a:gd name="T8" fmla="*/ 281 w 750"/>
                <a:gd name="T9" fmla="*/ 263 h 713"/>
                <a:gd name="T10" fmla="*/ 269 w 750"/>
                <a:gd name="T11" fmla="*/ 160 h 713"/>
                <a:gd name="T12" fmla="*/ 259 w 750"/>
                <a:gd name="T13" fmla="*/ 54 h 713"/>
                <a:gd name="T14" fmla="*/ 293 w 750"/>
                <a:gd name="T15" fmla="*/ 0 h 713"/>
                <a:gd name="T16" fmla="*/ 370 w 750"/>
                <a:gd name="T17" fmla="*/ 23 h 713"/>
                <a:gd name="T18" fmla="*/ 438 w 750"/>
                <a:gd name="T19" fmla="*/ 71 h 713"/>
                <a:gd name="T20" fmla="*/ 506 w 750"/>
                <a:gd name="T21" fmla="*/ 118 h 713"/>
                <a:gd name="T22" fmla="*/ 572 w 750"/>
                <a:gd name="T23" fmla="*/ 165 h 713"/>
                <a:gd name="T24" fmla="*/ 611 w 750"/>
                <a:gd name="T25" fmla="*/ 206 h 713"/>
                <a:gd name="T26" fmla="*/ 642 w 750"/>
                <a:gd name="T27" fmla="*/ 230 h 713"/>
                <a:gd name="T28" fmla="*/ 670 w 750"/>
                <a:gd name="T29" fmla="*/ 243 h 713"/>
                <a:gd name="T30" fmla="*/ 708 w 750"/>
                <a:gd name="T31" fmla="*/ 272 h 713"/>
                <a:gd name="T32" fmla="*/ 710 w 750"/>
                <a:gd name="T33" fmla="*/ 295 h 713"/>
                <a:gd name="T34" fmla="*/ 749 w 750"/>
                <a:gd name="T35" fmla="*/ 325 h 713"/>
                <a:gd name="T36" fmla="*/ 749 w 750"/>
                <a:gd name="T37" fmla="*/ 401 h 713"/>
                <a:gd name="T38" fmla="*/ 736 w 750"/>
                <a:gd name="T39" fmla="*/ 442 h 713"/>
                <a:gd name="T40" fmla="*/ 669 w 750"/>
                <a:gd name="T41" fmla="*/ 470 h 713"/>
                <a:gd name="T42" fmla="*/ 596 w 750"/>
                <a:gd name="T43" fmla="*/ 487 h 713"/>
                <a:gd name="T44" fmla="*/ 523 w 750"/>
                <a:gd name="T45" fmla="*/ 493 h 713"/>
                <a:gd name="T46" fmla="*/ 381 w 750"/>
                <a:gd name="T47" fmla="*/ 574 h 713"/>
                <a:gd name="T48" fmla="*/ 328 w 750"/>
                <a:gd name="T49" fmla="*/ 653 h 713"/>
                <a:gd name="T50" fmla="*/ 320 w 750"/>
                <a:gd name="T51" fmla="*/ 705 h 713"/>
                <a:gd name="T52" fmla="*/ 303 w 750"/>
                <a:gd name="T53" fmla="*/ 700 h 713"/>
                <a:gd name="T54" fmla="*/ 283 w 750"/>
                <a:gd name="T55" fmla="*/ 708 h 713"/>
                <a:gd name="T56" fmla="*/ 272 w 750"/>
                <a:gd name="T57" fmla="*/ 687 h 713"/>
                <a:gd name="T58" fmla="*/ 263 w 750"/>
                <a:gd name="T59" fmla="*/ 693 h 713"/>
                <a:gd name="T60" fmla="*/ 252 w 750"/>
                <a:gd name="T61" fmla="*/ 704 h 713"/>
                <a:gd name="T62" fmla="*/ 235 w 750"/>
                <a:gd name="T63" fmla="*/ 713 h 713"/>
                <a:gd name="T64" fmla="*/ 220 w 750"/>
                <a:gd name="T65" fmla="*/ 708 h 713"/>
                <a:gd name="T66" fmla="*/ 193 w 750"/>
                <a:gd name="T67" fmla="*/ 712 h 713"/>
                <a:gd name="T68" fmla="*/ 176 w 750"/>
                <a:gd name="T69" fmla="*/ 671 h 713"/>
                <a:gd name="T70" fmla="*/ 161 w 750"/>
                <a:gd name="T71" fmla="*/ 676 h 713"/>
                <a:gd name="T72" fmla="*/ 175 w 750"/>
                <a:gd name="T73" fmla="*/ 662 h 713"/>
                <a:gd name="T74" fmla="*/ 163 w 750"/>
                <a:gd name="T75" fmla="*/ 650 h 713"/>
                <a:gd name="T76" fmla="*/ 155 w 750"/>
                <a:gd name="T77" fmla="*/ 643 h 713"/>
                <a:gd name="T78" fmla="*/ 150 w 750"/>
                <a:gd name="T79" fmla="*/ 619 h 713"/>
                <a:gd name="T80" fmla="*/ 144 w 750"/>
                <a:gd name="T81" fmla="*/ 603 h 713"/>
                <a:gd name="T82" fmla="*/ 129 w 750"/>
                <a:gd name="T83" fmla="*/ 612 h 713"/>
                <a:gd name="T84" fmla="*/ 113 w 750"/>
                <a:gd name="T85" fmla="*/ 626 h 713"/>
                <a:gd name="T86" fmla="*/ 71 w 750"/>
                <a:gd name="T87" fmla="*/ 631 h 713"/>
                <a:gd name="T88" fmla="*/ 44 w 750"/>
                <a:gd name="T89" fmla="*/ 626 h 713"/>
                <a:gd name="T90" fmla="*/ 32 w 750"/>
                <a:gd name="T91" fmla="*/ 620 h 713"/>
                <a:gd name="T92" fmla="*/ 39 w 750"/>
                <a:gd name="T93" fmla="*/ 580 h 713"/>
                <a:gd name="T94" fmla="*/ 17 w 750"/>
                <a:gd name="T95" fmla="*/ 563 h 713"/>
                <a:gd name="T96" fmla="*/ 12 w 750"/>
                <a:gd name="T97" fmla="*/ 536 h 713"/>
                <a:gd name="T98" fmla="*/ 2 w 750"/>
                <a:gd name="T99" fmla="*/ 514 h 713"/>
                <a:gd name="T100" fmla="*/ 20 w 750"/>
                <a:gd name="T101" fmla="*/ 478 h 713"/>
                <a:gd name="T102" fmla="*/ 48 w 750"/>
                <a:gd name="T103" fmla="*/ 450 h 713"/>
                <a:gd name="T104" fmla="*/ 71 w 750"/>
                <a:gd name="T105" fmla="*/ 478 h 7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0"/>
                <a:gd name="T160" fmla="*/ 0 h 713"/>
                <a:gd name="T161" fmla="*/ 750 w 750"/>
                <a:gd name="T162" fmla="*/ 713 h 7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0" h="713">
                  <a:moveTo>
                    <a:pt x="95" y="459"/>
                  </a:moveTo>
                  <a:lnTo>
                    <a:pt x="147" y="461"/>
                  </a:lnTo>
                  <a:lnTo>
                    <a:pt x="200" y="464"/>
                  </a:lnTo>
                  <a:lnTo>
                    <a:pt x="252" y="464"/>
                  </a:lnTo>
                  <a:lnTo>
                    <a:pt x="305" y="465"/>
                  </a:lnTo>
                  <a:lnTo>
                    <a:pt x="315" y="424"/>
                  </a:lnTo>
                  <a:lnTo>
                    <a:pt x="297" y="419"/>
                  </a:lnTo>
                  <a:lnTo>
                    <a:pt x="291" y="368"/>
                  </a:lnTo>
                  <a:lnTo>
                    <a:pt x="286" y="316"/>
                  </a:lnTo>
                  <a:lnTo>
                    <a:pt x="281" y="263"/>
                  </a:lnTo>
                  <a:lnTo>
                    <a:pt x="276" y="213"/>
                  </a:lnTo>
                  <a:lnTo>
                    <a:pt x="269" y="160"/>
                  </a:lnTo>
                  <a:lnTo>
                    <a:pt x="264" y="106"/>
                  </a:lnTo>
                  <a:lnTo>
                    <a:pt x="259" y="54"/>
                  </a:lnTo>
                  <a:lnTo>
                    <a:pt x="254" y="0"/>
                  </a:lnTo>
                  <a:lnTo>
                    <a:pt x="293" y="0"/>
                  </a:lnTo>
                  <a:lnTo>
                    <a:pt x="336" y="0"/>
                  </a:lnTo>
                  <a:lnTo>
                    <a:pt x="370" y="23"/>
                  </a:lnTo>
                  <a:lnTo>
                    <a:pt x="405" y="46"/>
                  </a:lnTo>
                  <a:lnTo>
                    <a:pt x="438" y="71"/>
                  </a:lnTo>
                  <a:lnTo>
                    <a:pt x="472" y="94"/>
                  </a:lnTo>
                  <a:lnTo>
                    <a:pt x="506" y="118"/>
                  </a:lnTo>
                  <a:lnTo>
                    <a:pt x="540" y="142"/>
                  </a:lnTo>
                  <a:lnTo>
                    <a:pt x="572" y="165"/>
                  </a:lnTo>
                  <a:lnTo>
                    <a:pt x="608" y="187"/>
                  </a:lnTo>
                  <a:lnTo>
                    <a:pt x="611" y="206"/>
                  </a:lnTo>
                  <a:lnTo>
                    <a:pt x="631" y="215"/>
                  </a:lnTo>
                  <a:lnTo>
                    <a:pt x="642" y="230"/>
                  </a:lnTo>
                  <a:lnTo>
                    <a:pt x="662" y="233"/>
                  </a:lnTo>
                  <a:lnTo>
                    <a:pt x="670" y="243"/>
                  </a:lnTo>
                  <a:lnTo>
                    <a:pt x="704" y="253"/>
                  </a:lnTo>
                  <a:lnTo>
                    <a:pt x="708" y="272"/>
                  </a:lnTo>
                  <a:lnTo>
                    <a:pt x="703" y="289"/>
                  </a:lnTo>
                  <a:lnTo>
                    <a:pt x="710" y="295"/>
                  </a:lnTo>
                  <a:lnTo>
                    <a:pt x="749" y="287"/>
                  </a:lnTo>
                  <a:lnTo>
                    <a:pt x="749" y="325"/>
                  </a:lnTo>
                  <a:lnTo>
                    <a:pt x="749" y="363"/>
                  </a:lnTo>
                  <a:lnTo>
                    <a:pt x="749" y="401"/>
                  </a:lnTo>
                  <a:lnTo>
                    <a:pt x="750" y="438"/>
                  </a:lnTo>
                  <a:lnTo>
                    <a:pt x="736" y="442"/>
                  </a:lnTo>
                  <a:lnTo>
                    <a:pt x="716" y="470"/>
                  </a:lnTo>
                  <a:lnTo>
                    <a:pt x="669" y="470"/>
                  </a:lnTo>
                  <a:lnTo>
                    <a:pt x="619" y="470"/>
                  </a:lnTo>
                  <a:lnTo>
                    <a:pt x="596" y="487"/>
                  </a:lnTo>
                  <a:lnTo>
                    <a:pt x="566" y="487"/>
                  </a:lnTo>
                  <a:lnTo>
                    <a:pt x="523" y="493"/>
                  </a:lnTo>
                  <a:lnTo>
                    <a:pt x="445" y="553"/>
                  </a:lnTo>
                  <a:lnTo>
                    <a:pt x="381" y="574"/>
                  </a:lnTo>
                  <a:lnTo>
                    <a:pt x="364" y="616"/>
                  </a:lnTo>
                  <a:lnTo>
                    <a:pt x="328" y="653"/>
                  </a:lnTo>
                  <a:lnTo>
                    <a:pt x="320" y="675"/>
                  </a:lnTo>
                  <a:lnTo>
                    <a:pt x="320" y="705"/>
                  </a:lnTo>
                  <a:lnTo>
                    <a:pt x="311" y="707"/>
                  </a:lnTo>
                  <a:lnTo>
                    <a:pt x="303" y="700"/>
                  </a:lnTo>
                  <a:lnTo>
                    <a:pt x="294" y="700"/>
                  </a:lnTo>
                  <a:lnTo>
                    <a:pt x="283" y="708"/>
                  </a:lnTo>
                  <a:lnTo>
                    <a:pt x="276" y="708"/>
                  </a:lnTo>
                  <a:lnTo>
                    <a:pt x="272" y="687"/>
                  </a:lnTo>
                  <a:lnTo>
                    <a:pt x="266" y="688"/>
                  </a:lnTo>
                  <a:lnTo>
                    <a:pt x="263" y="693"/>
                  </a:lnTo>
                  <a:lnTo>
                    <a:pt x="254" y="690"/>
                  </a:lnTo>
                  <a:lnTo>
                    <a:pt x="252" y="704"/>
                  </a:lnTo>
                  <a:lnTo>
                    <a:pt x="237" y="707"/>
                  </a:lnTo>
                  <a:lnTo>
                    <a:pt x="235" y="713"/>
                  </a:lnTo>
                  <a:lnTo>
                    <a:pt x="226" y="707"/>
                  </a:lnTo>
                  <a:lnTo>
                    <a:pt x="220" y="708"/>
                  </a:lnTo>
                  <a:lnTo>
                    <a:pt x="213" y="699"/>
                  </a:lnTo>
                  <a:lnTo>
                    <a:pt x="193" y="712"/>
                  </a:lnTo>
                  <a:lnTo>
                    <a:pt x="178" y="695"/>
                  </a:lnTo>
                  <a:lnTo>
                    <a:pt x="176" y="671"/>
                  </a:lnTo>
                  <a:lnTo>
                    <a:pt x="167" y="671"/>
                  </a:lnTo>
                  <a:lnTo>
                    <a:pt x="161" y="676"/>
                  </a:lnTo>
                  <a:lnTo>
                    <a:pt x="161" y="671"/>
                  </a:lnTo>
                  <a:lnTo>
                    <a:pt x="175" y="662"/>
                  </a:lnTo>
                  <a:lnTo>
                    <a:pt x="175" y="656"/>
                  </a:lnTo>
                  <a:lnTo>
                    <a:pt x="163" y="650"/>
                  </a:lnTo>
                  <a:lnTo>
                    <a:pt x="159" y="643"/>
                  </a:lnTo>
                  <a:lnTo>
                    <a:pt x="155" y="643"/>
                  </a:lnTo>
                  <a:lnTo>
                    <a:pt x="155" y="629"/>
                  </a:lnTo>
                  <a:lnTo>
                    <a:pt x="150" y="619"/>
                  </a:lnTo>
                  <a:lnTo>
                    <a:pt x="146" y="617"/>
                  </a:lnTo>
                  <a:lnTo>
                    <a:pt x="144" y="603"/>
                  </a:lnTo>
                  <a:lnTo>
                    <a:pt x="129" y="603"/>
                  </a:lnTo>
                  <a:lnTo>
                    <a:pt x="129" y="612"/>
                  </a:lnTo>
                  <a:lnTo>
                    <a:pt x="115" y="617"/>
                  </a:lnTo>
                  <a:lnTo>
                    <a:pt x="113" y="626"/>
                  </a:lnTo>
                  <a:lnTo>
                    <a:pt x="87" y="616"/>
                  </a:lnTo>
                  <a:lnTo>
                    <a:pt x="71" y="631"/>
                  </a:lnTo>
                  <a:lnTo>
                    <a:pt x="57" y="617"/>
                  </a:lnTo>
                  <a:lnTo>
                    <a:pt x="44" y="626"/>
                  </a:lnTo>
                  <a:lnTo>
                    <a:pt x="37" y="625"/>
                  </a:lnTo>
                  <a:lnTo>
                    <a:pt x="32" y="620"/>
                  </a:lnTo>
                  <a:lnTo>
                    <a:pt x="39" y="608"/>
                  </a:lnTo>
                  <a:lnTo>
                    <a:pt x="39" y="580"/>
                  </a:lnTo>
                  <a:lnTo>
                    <a:pt x="27" y="561"/>
                  </a:lnTo>
                  <a:lnTo>
                    <a:pt x="17" y="563"/>
                  </a:lnTo>
                  <a:lnTo>
                    <a:pt x="8" y="548"/>
                  </a:lnTo>
                  <a:lnTo>
                    <a:pt x="12" y="536"/>
                  </a:lnTo>
                  <a:lnTo>
                    <a:pt x="8" y="521"/>
                  </a:lnTo>
                  <a:lnTo>
                    <a:pt x="2" y="514"/>
                  </a:lnTo>
                  <a:lnTo>
                    <a:pt x="0" y="497"/>
                  </a:lnTo>
                  <a:lnTo>
                    <a:pt x="20" y="478"/>
                  </a:lnTo>
                  <a:lnTo>
                    <a:pt x="36" y="445"/>
                  </a:lnTo>
                  <a:lnTo>
                    <a:pt x="48" y="450"/>
                  </a:lnTo>
                  <a:lnTo>
                    <a:pt x="57" y="476"/>
                  </a:lnTo>
                  <a:lnTo>
                    <a:pt x="71" y="478"/>
                  </a:lnTo>
                  <a:lnTo>
                    <a:pt x="95" y="459"/>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08" name="Freeform 106">
              <a:extLst>
                <a:ext uri="{FF2B5EF4-FFF2-40B4-BE49-F238E27FC236}">
                  <a16:creationId xmlns="" xmlns:a16="http://schemas.microsoft.com/office/drawing/2014/main" id="{5BB5E559-276B-4B0C-82DF-80A10DB50632}"/>
                </a:ext>
              </a:extLst>
            </p:cNvPr>
            <p:cNvSpPr>
              <a:spLocks noChangeAspect="1"/>
            </p:cNvSpPr>
            <p:nvPr/>
          </p:nvSpPr>
          <p:spPr bwMode="gray">
            <a:xfrm>
              <a:off x="4629636" y="4422623"/>
              <a:ext cx="185845" cy="147927"/>
            </a:xfrm>
            <a:custGeom>
              <a:avLst/>
              <a:gdLst>
                <a:gd name="T0" fmla="*/ 118 w 347"/>
                <a:gd name="T1" fmla="*/ 257 h 257"/>
                <a:gd name="T2" fmla="*/ 113 w 347"/>
                <a:gd name="T3" fmla="*/ 218 h 257"/>
                <a:gd name="T4" fmla="*/ 107 w 347"/>
                <a:gd name="T5" fmla="*/ 201 h 257"/>
                <a:gd name="T6" fmla="*/ 110 w 347"/>
                <a:gd name="T7" fmla="*/ 188 h 257"/>
                <a:gd name="T8" fmla="*/ 203 w 347"/>
                <a:gd name="T9" fmla="*/ 192 h 257"/>
                <a:gd name="T10" fmla="*/ 235 w 347"/>
                <a:gd name="T11" fmla="*/ 189 h 257"/>
                <a:gd name="T12" fmla="*/ 249 w 347"/>
                <a:gd name="T13" fmla="*/ 189 h 257"/>
                <a:gd name="T14" fmla="*/ 260 w 347"/>
                <a:gd name="T15" fmla="*/ 192 h 257"/>
                <a:gd name="T16" fmla="*/ 279 w 347"/>
                <a:gd name="T17" fmla="*/ 188 h 257"/>
                <a:gd name="T18" fmla="*/ 303 w 347"/>
                <a:gd name="T19" fmla="*/ 164 h 257"/>
                <a:gd name="T20" fmla="*/ 332 w 347"/>
                <a:gd name="T21" fmla="*/ 166 h 257"/>
                <a:gd name="T22" fmla="*/ 347 w 347"/>
                <a:gd name="T23" fmla="*/ 144 h 257"/>
                <a:gd name="T24" fmla="*/ 333 w 347"/>
                <a:gd name="T25" fmla="*/ 129 h 257"/>
                <a:gd name="T26" fmla="*/ 333 w 347"/>
                <a:gd name="T27" fmla="*/ 124 h 257"/>
                <a:gd name="T28" fmla="*/ 342 w 347"/>
                <a:gd name="T29" fmla="*/ 121 h 257"/>
                <a:gd name="T30" fmla="*/ 336 w 347"/>
                <a:gd name="T31" fmla="*/ 110 h 257"/>
                <a:gd name="T32" fmla="*/ 327 w 347"/>
                <a:gd name="T33" fmla="*/ 107 h 257"/>
                <a:gd name="T34" fmla="*/ 315 w 347"/>
                <a:gd name="T35" fmla="*/ 113 h 257"/>
                <a:gd name="T36" fmla="*/ 302 w 347"/>
                <a:gd name="T37" fmla="*/ 107 h 257"/>
                <a:gd name="T38" fmla="*/ 277 w 347"/>
                <a:gd name="T39" fmla="*/ 71 h 257"/>
                <a:gd name="T40" fmla="*/ 254 w 347"/>
                <a:gd name="T41" fmla="*/ 48 h 257"/>
                <a:gd name="T42" fmla="*/ 251 w 347"/>
                <a:gd name="T43" fmla="*/ 31 h 257"/>
                <a:gd name="T44" fmla="*/ 240 w 347"/>
                <a:gd name="T45" fmla="*/ 22 h 257"/>
                <a:gd name="T46" fmla="*/ 246 w 347"/>
                <a:gd name="T47" fmla="*/ 0 h 257"/>
                <a:gd name="T48" fmla="*/ 203 w 347"/>
                <a:gd name="T49" fmla="*/ 6 h 257"/>
                <a:gd name="T50" fmla="*/ 125 w 347"/>
                <a:gd name="T51" fmla="*/ 66 h 257"/>
                <a:gd name="T52" fmla="*/ 61 w 347"/>
                <a:gd name="T53" fmla="*/ 87 h 257"/>
                <a:gd name="T54" fmla="*/ 44 w 347"/>
                <a:gd name="T55" fmla="*/ 129 h 257"/>
                <a:gd name="T56" fmla="*/ 8 w 347"/>
                <a:gd name="T57" fmla="*/ 166 h 257"/>
                <a:gd name="T58" fmla="*/ 0 w 347"/>
                <a:gd name="T59" fmla="*/ 188 h 257"/>
                <a:gd name="T60" fmla="*/ 0 w 347"/>
                <a:gd name="T61" fmla="*/ 218 h 257"/>
                <a:gd name="T62" fmla="*/ 11 w 347"/>
                <a:gd name="T63" fmla="*/ 238 h 257"/>
                <a:gd name="T64" fmla="*/ 25 w 347"/>
                <a:gd name="T65" fmla="*/ 247 h 257"/>
                <a:gd name="T66" fmla="*/ 31 w 347"/>
                <a:gd name="T67" fmla="*/ 246 h 257"/>
                <a:gd name="T68" fmla="*/ 39 w 347"/>
                <a:gd name="T69" fmla="*/ 251 h 257"/>
                <a:gd name="T70" fmla="*/ 44 w 347"/>
                <a:gd name="T71" fmla="*/ 243 h 257"/>
                <a:gd name="T72" fmla="*/ 73 w 347"/>
                <a:gd name="T73" fmla="*/ 235 h 257"/>
                <a:gd name="T74" fmla="*/ 90 w 347"/>
                <a:gd name="T75" fmla="*/ 238 h 257"/>
                <a:gd name="T76" fmla="*/ 95 w 347"/>
                <a:gd name="T77" fmla="*/ 235 h 257"/>
                <a:gd name="T78" fmla="*/ 109 w 347"/>
                <a:gd name="T79" fmla="*/ 257 h 257"/>
                <a:gd name="T80" fmla="*/ 118 w 347"/>
                <a:gd name="T81" fmla="*/ 257 h 2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7"/>
                <a:gd name="T124" fmla="*/ 0 h 257"/>
                <a:gd name="T125" fmla="*/ 347 w 347"/>
                <a:gd name="T126" fmla="*/ 257 h 2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7" h="257">
                  <a:moveTo>
                    <a:pt x="118" y="257"/>
                  </a:moveTo>
                  <a:lnTo>
                    <a:pt x="113" y="218"/>
                  </a:lnTo>
                  <a:lnTo>
                    <a:pt x="107" y="201"/>
                  </a:lnTo>
                  <a:lnTo>
                    <a:pt x="110" y="188"/>
                  </a:lnTo>
                  <a:lnTo>
                    <a:pt x="203" y="192"/>
                  </a:lnTo>
                  <a:lnTo>
                    <a:pt x="235" y="189"/>
                  </a:lnTo>
                  <a:lnTo>
                    <a:pt x="249" y="189"/>
                  </a:lnTo>
                  <a:lnTo>
                    <a:pt x="260" y="192"/>
                  </a:lnTo>
                  <a:lnTo>
                    <a:pt x="279" y="188"/>
                  </a:lnTo>
                  <a:lnTo>
                    <a:pt x="303" y="164"/>
                  </a:lnTo>
                  <a:lnTo>
                    <a:pt x="332" y="166"/>
                  </a:lnTo>
                  <a:lnTo>
                    <a:pt x="347" y="144"/>
                  </a:lnTo>
                  <a:lnTo>
                    <a:pt x="333" y="129"/>
                  </a:lnTo>
                  <a:lnTo>
                    <a:pt x="333" y="124"/>
                  </a:lnTo>
                  <a:lnTo>
                    <a:pt x="342" y="121"/>
                  </a:lnTo>
                  <a:lnTo>
                    <a:pt x="336" y="110"/>
                  </a:lnTo>
                  <a:lnTo>
                    <a:pt x="327" y="107"/>
                  </a:lnTo>
                  <a:lnTo>
                    <a:pt x="315" y="113"/>
                  </a:lnTo>
                  <a:lnTo>
                    <a:pt x="302" y="107"/>
                  </a:lnTo>
                  <a:lnTo>
                    <a:pt x="277" y="71"/>
                  </a:lnTo>
                  <a:lnTo>
                    <a:pt x="254" y="48"/>
                  </a:lnTo>
                  <a:lnTo>
                    <a:pt x="251" y="31"/>
                  </a:lnTo>
                  <a:lnTo>
                    <a:pt x="240" y="22"/>
                  </a:lnTo>
                  <a:lnTo>
                    <a:pt x="246" y="0"/>
                  </a:lnTo>
                  <a:lnTo>
                    <a:pt x="203" y="6"/>
                  </a:lnTo>
                  <a:lnTo>
                    <a:pt x="125" y="66"/>
                  </a:lnTo>
                  <a:lnTo>
                    <a:pt x="61" y="87"/>
                  </a:lnTo>
                  <a:lnTo>
                    <a:pt x="44" y="129"/>
                  </a:lnTo>
                  <a:lnTo>
                    <a:pt x="8" y="166"/>
                  </a:lnTo>
                  <a:lnTo>
                    <a:pt x="0" y="188"/>
                  </a:lnTo>
                  <a:lnTo>
                    <a:pt x="0" y="218"/>
                  </a:lnTo>
                  <a:lnTo>
                    <a:pt x="11" y="238"/>
                  </a:lnTo>
                  <a:lnTo>
                    <a:pt x="25" y="247"/>
                  </a:lnTo>
                  <a:lnTo>
                    <a:pt x="31" y="246"/>
                  </a:lnTo>
                  <a:lnTo>
                    <a:pt x="39" y="251"/>
                  </a:lnTo>
                  <a:lnTo>
                    <a:pt x="44" y="243"/>
                  </a:lnTo>
                  <a:lnTo>
                    <a:pt x="73" y="235"/>
                  </a:lnTo>
                  <a:lnTo>
                    <a:pt x="90" y="238"/>
                  </a:lnTo>
                  <a:lnTo>
                    <a:pt x="95" y="235"/>
                  </a:lnTo>
                  <a:lnTo>
                    <a:pt x="109" y="257"/>
                  </a:lnTo>
                  <a:lnTo>
                    <a:pt x="118" y="257"/>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09" name="Freeform 108">
              <a:extLst>
                <a:ext uri="{FF2B5EF4-FFF2-40B4-BE49-F238E27FC236}">
                  <a16:creationId xmlns="" xmlns:a16="http://schemas.microsoft.com/office/drawing/2014/main" id="{0EDB9DB4-5F8B-45B0-82D6-F1EA10439FE2}"/>
                </a:ext>
              </a:extLst>
            </p:cNvPr>
            <p:cNvSpPr>
              <a:spLocks noChangeAspect="1"/>
            </p:cNvSpPr>
            <p:nvPr/>
          </p:nvSpPr>
          <p:spPr bwMode="gray">
            <a:xfrm>
              <a:off x="5060935" y="4686235"/>
              <a:ext cx="473376" cy="496881"/>
            </a:xfrm>
            <a:custGeom>
              <a:avLst/>
              <a:gdLst>
                <a:gd name="T0" fmla="*/ 841 w 878"/>
                <a:gd name="T1" fmla="*/ 173 h 855"/>
                <a:gd name="T2" fmla="*/ 861 w 878"/>
                <a:gd name="T3" fmla="*/ 130 h 855"/>
                <a:gd name="T4" fmla="*/ 861 w 878"/>
                <a:gd name="T5" fmla="*/ 74 h 855"/>
                <a:gd name="T6" fmla="*/ 802 w 878"/>
                <a:gd name="T7" fmla="*/ 29 h 855"/>
                <a:gd name="T8" fmla="*/ 759 w 878"/>
                <a:gd name="T9" fmla="*/ 34 h 855"/>
                <a:gd name="T10" fmla="*/ 730 w 878"/>
                <a:gd name="T11" fmla="*/ 35 h 855"/>
                <a:gd name="T12" fmla="*/ 680 w 878"/>
                <a:gd name="T13" fmla="*/ 3 h 855"/>
                <a:gd name="T14" fmla="*/ 663 w 878"/>
                <a:gd name="T15" fmla="*/ 6 h 855"/>
                <a:gd name="T16" fmla="*/ 646 w 878"/>
                <a:gd name="T17" fmla="*/ 0 h 855"/>
                <a:gd name="T18" fmla="*/ 597 w 878"/>
                <a:gd name="T19" fmla="*/ 1 h 855"/>
                <a:gd name="T20" fmla="*/ 578 w 878"/>
                <a:gd name="T21" fmla="*/ 15 h 855"/>
                <a:gd name="T22" fmla="*/ 510 w 878"/>
                <a:gd name="T23" fmla="*/ 27 h 855"/>
                <a:gd name="T24" fmla="*/ 477 w 878"/>
                <a:gd name="T25" fmla="*/ 27 h 855"/>
                <a:gd name="T26" fmla="*/ 468 w 878"/>
                <a:gd name="T27" fmla="*/ 43 h 855"/>
                <a:gd name="T28" fmla="*/ 396 w 878"/>
                <a:gd name="T29" fmla="*/ 30 h 855"/>
                <a:gd name="T30" fmla="*/ 382 w 878"/>
                <a:gd name="T31" fmla="*/ 35 h 855"/>
                <a:gd name="T32" fmla="*/ 334 w 878"/>
                <a:gd name="T33" fmla="*/ 3 h 855"/>
                <a:gd name="T34" fmla="*/ 303 w 878"/>
                <a:gd name="T35" fmla="*/ 69 h 855"/>
                <a:gd name="T36" fmla="*/ 289 w 878"/>
                <a:gd name="T37" fmla="*/ 101 h 855"/>
                <a:gd name="T38" fmla="*/ 250 w 878"/>
                <a:gd name="T39" fmla="*/ 272 h 855"/>
                <a:gd name="T40" fmla="*/ 185 w 878"/>
                <a:gd name="T41" fmla="*/ 337 h 855"/>
                <a:gd name="T42" fmla="*/ 177 w 878"/>
                <a:gd name="T43" fmla="*/ 389 h 855"/>
                <a:gd name="T44" fmla="*/ 120 w 878"/>
                <a:gd name="T45" fmla="*/ 456 h 855"/>
                <a:gd name="T46" fmla="*/ 93 w 878"/>
                <a:gd name="T47" fmla="*/ 460 h 855"/>
                <a:gd name="T48" fmla="*/ 68 w 878"/>
                <a:gd name="T49" fmla="*/ 447 h 855"/>
                <a:gd name="T50" fmla="*/ 45 w 878"/>
                <a:gd name="T51" fmla="*/ 464 h 855"/>
                <a:gd name="T52" fmla="*/ 13 w 878"/>
                <a:gd name="T53" fmla="*/ 470 h 855"/>
                <a:gd name="T54" fmla="*/ 0 w 878"/>
                <a:gd name="T55" fmla="*/ 509 h 855"/>
                <a:gd name="T56" fmla="*/ 45 w 878"/>
                <a:gd name="T57" fmla="*/ 509 h 855"/>
                <a:gd name="T58" fmla="*/ 113 w 878"/>
                <a:gd name="T59" fmla="*/ 507 h 855"/>
                <a:gd name="T60" fmla="*/ 182 w 878"/>
                <a:gd name="T61" fmla="*/ 507 h 855"/>
                <a:gd name="T62" fmla="*/ 213 w 878"/>
                <a:gd name="T63" fmla="*/ 577 h 855"/>
                <a:gd name="T64" fmla="*/ 252 w 878"/>
                <a:gd name="T65" fmla="*/ 614 h 855"/>
                <a:gd name="T66" fmla="*/ 323 w 878"/>
                <a:gd name="T67" fmla="*/ 608 h 855"/>
                <a:gd name="T68" fmla="*/ 391 w 878"/>
                <a:gd name="T69" fmla="*/ 557 h 855"/>
                <a:gd name="T70" fmla="*/ 431 w 878"/>
                <a:gd name="T71" fmla="*/ 575 h 855"/>
                <a:gd name="T72" fmla="*/ 442 w 878"/>
                <a:gd name="T73" fmla="*/ 649 h 855"/>
                <a:gd name="T74" fmla="*/ 451 w 878"/>
                <a:gd name="T75" fmla="*/ 727 h 855"/>
                <a:gd name="T76" fmla="*/ 460 w 878"/>
                <a:gd name="T77" fmla="*/ 761 h 855"/>
                <a:gd name="T78" fmla="*/ 499 w 878"/>
                <a:gd name="T79" fmla="*/ 747 h 855"/>
                <a:gd name="T80" fmla="*/ 541 w 878"/>
                <a:gd name="T81" fmla="*/ 741 h 855"/>
                <a:gd name="T82" fmla="*/ 563 w 878"/>
                <a:gd name="T83" fmla="*/ 761 h 855"/>
                <a:gd name="T84" fmla="*/ 606 w 878"/>
                <a:gd name="T85" fmla="*/ 772 h 855"/>
                <a:gd name="T86" fmla="*/ 682 w 878"/>
                <a:gd name="T87" fmla="*/ 781 h 855"/>
                <a:gd name="T88" fmla="*/ 730 w 878"/>
                <a:gd name="T89" fmla="*/ 807 h 855"/>
                <a:gd name="T90" fmla="*/ 765 w 878"/>
                <a:gd name="T91" fmla="*/ 844 h 855"/>
                <a:gd name="T92" fmla="*/ 792 w 878"/>
                <a:gd name="T93" fmla="*/ 846 h 855"/>
                <a:gd name="T94" fmla="*/ 802 w 878"/>
                <a:gd name="T95" fmla="*/ 806 h 855"/>
                <a:gd name="T96" fmla="*/ 750 w 878"/>
                <a:gd name="T97" fmla="*/ 784 h 855"/>
                <a:gd name="T98" fmla="*/ 767 w 878"/>
                <a:gd name="T99" fmla="*/ 700 h 855"/>
                <a:gd name="T100" fmla="*/ 765 w 878"/>
                <a:gd name="T101" fmla="*/ 657 h 855"/>
                <a:gd name="T102" fmla="*/ 773 w 878"/>
                <a:gd name="T103" fmla="*/ 636 h 855"/>
                <a:gd name="T104" fmla="*/ 843 w 878"/>
                <a:gd name="T105" fmla="*/ 616 h 855"/>
                <a:gd name="T106" fmla="*/ 806 w 878"/>
                <a:gd name="T107" fmla="*/ 563 h 855"/>
                <a:gd name="T108" fmla="*/ 789 w 878"/>
                <a:gd name="T109" fmla="*/ 501 h 855"/>
                <a:gd name="T110" fmla="*/ 778 w 878"/>
                <a:gd name="T111" fmla="*/ 475 h 855"/>
                <a:gd name="T112" fmla="*/ 782 w 878"/>
                <a:gd name="T113" fmla="*/ 434 h 855"/>
                <a:gd name="T114" fmla="*/ 778 w 878"/>
                <a:gd name="T115" fmla="*/ 421 h 855"/>
                <a:gd name="T116" fmla="*/ 785 w 878"/>
                <a:gd name="T117" fmla="*/ 374 h 855"/>
                <a:gd name="T118" fmla="*/ 773 w 878"/>
                <a:gd name="T119" fmla="*/ 349 h 855"/>
                <a:gd name="T120" fmla="*/ 806 w 878"/>
                <a:gd name="T121" fmla="*/ 300 h 855"/>
                <a:gd name="T122" fmla="*/ 807 w 878"/>
                <a:gd name="T123" fmla="*/ 247 h 855"/>
                <a:gd name="T124" fmla="*/ 843 w 878"/>
                <a:gd name="T125" fmla="*/ 184 h 8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8"/>
                <a:gd name="T190" fmla="*/ 0 h 855"/>
                <a:gd name="T191" fmla="*/ 878 w 878"/>
                <a:gd name="T192" fmla="*/ 855 h 8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8" h="855">
                  <a:moveTo>
                    <a:pt x="843" y="184"/>
                  </a:moveTo>
                  <a:lnTo>
                    <a:pt x="841" y="173"/>
                  </a:lnTo>
                  <a:lnTo>
                    <a:pt x="878" y="140"/>
                  </a:lnTo>
                  <a:lnTo>
                    <a:pt x="861" y="130"/>
                  </a:lnTo>
                  <a:lnTo>
                    <a:pt x="857" y="118"/>
                  </a:lnTo>
                  <a:lnTo>
                    <a:pt x="861" y="74"/>
                  </a:lnTo>
                  <a:lnTo>
                    <a:pt x="857" y="75"/>
                  </a:lnTo>
                  <a:lnTo>
                    <a:pt x="802" y="29"/>
                  </a:lnTo>
                  <a:lnTo>
                    <a:pt x="790" y="37"/>
                  </a:lnTo>
                  <a:lnTo>
                    <a:pt x="759" y="34"/>
                  </a:lnTo>
                  <a:lnTo>
                    <a:pt x="748" y="43"/>
                  </a:lnTo>
                  <a:lnTo>
                    <a:pt x="730" y="35"/>
                  </a:lnTo>
                  <a:lnTo>
                    <a:pt x="704" y="3"/>
                  </a:lnTo>
                  <a:lnTo>
                    <a:pt x="680" y="3"/>
                  </a:lnTo>
                  <a:lnTo>
                    <a:pt x="674" y="13"/>
                  </a:lnTo>
                  <a:lnTo>
                    <a:pt x="663" y="6"/>
                  </a:lnTo>
                  <a:lnTo>
                    <a:pt x="659" y="13"/>
                  </a:lnTo>
                  <a:lnTo>
                    <a:pt x="646" y="0"/>
                  </a:lnTo>
                  <a:lnTo>
                    <a:pt x="614" y="6"/>
                  </a:lnTo>
                  <a:lnTo>
                    <a:pt x="597" y="1"/>
                  </a:lnTo>
                  <a:lnTo>
                    <a:pt x="595" y="13"/>
                  </a:lnTo>
                  <a:lnTo>
                    <a:pt x="578" y="15"/>
                  </a:lnTo>
                  <a:lnTo>
                    <a:pt x="567" y="9"/>
                  </a:lnTo>
                  <a:lnTo>
                    <a:pt x="510" y="27"/>
                  </a:lnTo>
                  <a:lnTo>
                    <a:pt x="489" y="18"/>
                  </a:lnTo>
                  <a:lnTo>
                    <a:pt x="477" y="27"/>
                  </a:lnTo>
                  <a:lnTo>
                    <a:pt x="475" y="40"/>
                  </a:lnTo>
                  <a:lnTo>
                    <a:pt x="468" y="43"/>
                  </a:lnTo>
                  <a:lnTo>
                    <a:pt x="426" y="43"/>
                  </a:lnTo>
                  <a:lnTo>
                    <a:pt x="396" y="30"/>
                  </a:lnTo>
                  <a:lnTo>
                    <a:pt x="389" y="37"/>
                  </a:lnTo>
                  <a:lnTo>
                    <a:pt x="382" y="35"/>
                  </a:lnTo>
                  <a:lnTo>
                    <a:pt x="357" y="4"/>
                  </a:lnTo>
                  <a:lnTo>
                    <a:pt x="334" y="3"/>
                  </a:lnTo>
                  <a:lnTo>
                    <a:pt x="304" y="35"/>
                  </a:lnTo>
                  <a:lnTo>
                    <a:pt x="303" y="69"/>
                  </a:lnTo>
                  <a:lnTo>
                    <a:pt x="292" y="71"/>
                  </a:lnTo>
                  <a:lnTo>
                    <a:pt x="289" y="101"/>
                  </a:lnTo>
                  <a:lnTo>
                    <a:pt x="264" y="151"/>
                  </a:lnTo>
                  <a:lnTo>
                    <a:pt x="250" y="272"/>
                  </a:lnTo>
                  <a:lnTo>
                    <a:pt x="206" y="306"/>
                  </a:lnTo>
                  <a:lnTo>
                    <a:pt x="185" y="337"/>
                  </a:lnTo>
                  <a:lnTo>
                    <a:pt x="181" y="355"/>
                  </a:lnTo>
                  <a:lnTo>
                    <a:pt x="177" y="389"/>
                  </a:lnTo>
                  <a:lnTo>
                    <a:pt x="164" y="421"/>
                  </a:lnTo>
                  <a:lnTo>
                    <a:pt x="120" y="456"/>
                  </a:lnTo>
                  <a:lnTo>
                    <a:pt x="103" y="462"/>
                  </a:lnTo>
                  <a:lnTo>
                    <a:pt x="93" y="460"/>
                  </a:lnTo>
                  <a:lnTo>
                    <a:pt x="91" y="442"/>
                  </a:lnTo>
                  <a:lnTo>
                    <a:pt x="68" y="447"/>
                  </a:lnTo>
                  <a:lnTo>
                    <a:pt x="55" y="462"/>
                  </a:lnTo>
                  <a:lnTo>
                    <a:pt x="45" y="464"/>
                  </a:lnTo>
                  <a:lnTo>
                    <a:pt x="32" y="456"/>
                  </a:lnTo>
                  <a:lnTo>
                    <a:pt x="13" y="470"/>
                  </a:lnTo>
                  <a:lnTo>
                    <a:pt x="8" y="506"/>
                  </a:lnTo>
                  <a:lnTo>
                    <a:pt x="0" y="509"/>
                  </a:lnTo>
                  <a:lnTo>
                    <a:pt x="0" y="527"/>
                  </a:lnTo>
                  <a:lnTo>
                    <a:pt x="45" y="509"/>
                  </a:lnTo>
                  <a:lnTo>
                    <a:pt x="79" y="509"/>
                  </a:lnTo>
                  <a:lnTo>
                    <a:pt x="113" y="507"/>
                  </a:lnTo>
                  <a:lnTo>
                    <a:pt x="147" y="507"/>
                  </a:lnTo>
                  <a:lnTo>
                    <a:pt x="182" y="507"/>
                  </a:lnTo>
                  <a:lnTo>
                    <a:pt x="198" y="521"/>
                  </a:lnTo>
                  <a:lnTo>
                    <a:pt x="213" y="577"/>
                  </a:lnTo>
                  <a:lnTo>
                    <a:pt x="241" y="611"/>
                  </a:lnTo>
                  <a:lnTo>
                    <a:pt x="252" y="614"/>
                  </a:lnTo>
                  <a:lnTo>
                    <a:pt x="292" y="606"/>
                  </a:lnTo>
                  <a:lnTo>
                    <a:pt x="323" y="608"/>
                  </a:lnTo>
                  <a:lnTo>
                    <a:pt x="334" y="561"/>
                  </a:lnTo>
                  <a:lnTo>
                    <a:pt x="391" y="557"/>
                  </a:lnTo>
                  <a:lnTo>
                    <a:pt x="391" y="575"/>
                  </a:lnTo>
                  <a:lnTo>
                    <a:pt x="431" y="575"/>
                  </a:lnTo>
                  <a:lnTo>
                    <a:pt x="436" y="586"/>
                  </a:lnTo>
                  <a:lnTo>
                    <a:pt x="442" y="649"/>
                  </a:lnTo>
                  <a:lnTo>
                    <a:pt x="438" y="675"/>
                  </a:lnTo>
                  <a:lnTo>
                    <a:pt x="451" y="727"/>
                  </a:lnTo>
                  <a:lnTo>
                    <a:pt x="447" y="753"/>
                  </a:lnTo>
                  <a:lnTo>
                    <a:pt x="460" y="761"/>
                  </a:lnTo>
                  <a:lnTo>
                    <a:pt x="470" y="748"/>
                  </a:lnTo>
                  <a:lnTo>
                    <a:pt x="499" y="747"/>
                  </a:lnTo>
                  <a:lnTo>
                    <a:pt x="532" y="747"/>
                  </a:lnTo>
                  <a:lnTo>
                    <a:pt x="541" y="741"/>
                  </a:lnTo>
                  <a:lnTo>
                    <a:pt x="555" y="738"/>
                  </a:lnTo>
                  <a:lnTo>
                    <a:pt x="563" y="761"/>
                  </a:lnTo>
                  <a:lnTo>
                    <a:pt x="594" y="751"/>
                  </a:lnTo>
                  <a:lnTo>
                    <a:pt x="606" y="772"/>
                  </a:lnTo>
                  <a:lnTo>
                    <a:pt x="643" y="789"/>
                  </a:lnTo>
                  <a:lnTo>
                    <a:pt x="682" y="781"/>
                  </a:lnTo>
                  <a:lnTo>
                    <a:pt x="699" y="797"/>
                  </a:lnTo>
                  <a:lnTo>
                    <a:pt x="730" y="807"/>
                  </a:lnTo>
                  <a:lnTo>
                    <a:pt x="742" y="827"/>
                  </a:lnTo>
                  <a:lnTo>
                    <a:pt x="765" y="844"/>
                  </a:lnTo>
                  <a:lnTo>
                    <a:pt x="782" y="849"/>
                  </a:lnTo>
                  <a:lnTo>
                    <a:pt x="792" y="846"/>
                  </a:lnTo>
                  <a:lnTo>
                    <a:pt x="804" y="855"/>
                  </a:lnTo>
                  <a:lnTo>
                    <a:pt x="802" y="806"/>
                  </a:lnTo>
                  <a:lnTo>
                    <a:pt x="770" y="806"/>
                  </a:lnTo>
                  <a:lnTo>
                    <a:pt x="750" y="784"/>
                  </a:lnTo>
                  <a:lnTo>
                    <a:pt x="767" y="721"/>
                  </a:lnTo>
                  <a:lnTo>
                    <a:pt x="767" y="700"/>
                  </a:lnTo>
                  <a:lnTo>
                    <a:pt x="765" y="668"/>
                  </a:lnTo>
                  <a:lnTo>
                    <a:pt x="765" y="657"/>
                  </a:lnTo>
                  <a:lnTo>
                    <a:pt x="772" y="648"/>
                  </a:lnTo>
                  <a:lnTo>
                    <a:pt x="773" y="636"/>
                  </a:lnTo>
                  <a:lnTo>
                    <a:pt x="781" y="631"/>
                  </a:lnTo>
                  <a:lnTo>
                    <a:pt x="843" y="616"/>
                  </a:lnTo>
                  <a:lnTo>
                    <a:pt x="836" y="587"/>
                  </a:lnTo>
                  <a:lnTo>
                    <a:pt x="806" y="563"/>
                  </a:lnTo>
                  <a:lnTo>
                    <a:pt x="789" y="536"/>
                  </a:lnTo>
                  <a:lnTo>
                    <a:pt x="789" y="501"/>
                  </a:lnTo>
                  <a:lnTo>
                    <a:pt x="784" y="489"/>
                  </a:lnTo>
                  <a:lnTo>
                    <a:pt x="778" y="475"/>
                  </a:lnTo>
                  <a:lnTo>
                    <a:pt x="784" y="443"/>
                  </a:lnTo>
                  <a:lnTo>
                    <a:pt x="782" y="434"/>
                  </a:lnTo>
                  <a:lnTo>
                    <a:pt x="778" y="436"/>
                  </a:lnTo>
                  <a:lnTo>
                    <a:pt x="778" y="421"/>
                  </a:lnTo>
                  <a:lnTo>
                    <a:pt x="787" y="394"/>
                  </a:lnTo>
                  <a:lnTo>
                    <a:pt x="785" y="374"/>
                  </a:lnTo>
                  <a:lnTo>
                    <a:pt x="778" y="363"/>
                  </a:lnTo>
                  <a:lnTo>
                    <a:pt x="773" y="349"/>
                  </a:lnTo>
                  <a:lnTo>
                    <a:pt x="785" y="329"/>
                  </a:lnTo>
                  <a:lnTo>
                    <a:pt x="806" y="300"/>
                  </a:lnTo>
                  <a:lnTo>
                    <a:pt x="807" y="258"/>
                  </a:lnTo>
                  <a:lnTo>
                    <a:pt x="807" y="247"/>
                  </a:lnTo>
                  <a:lnTo>
                    <a:pt x="814" y="221"/>
                  </a:lnTo>
                  <a:lnTo>
                    <a:pt x="843" y="184"/>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10" name="Freeform 109">
              <a:extLst>
                <a:ext uri="{FF2B5EF4-FFF2-40B4-BE49-F238E27FC236}">
                  <a16:creationId xmlns="" xmlns:a16="http://schemas.microsoft.com/office/drawing/2014/main" id="{BB587CF3-8544-4994-9942-FF67650B020B}"/>
                </a:ext>
              </a:extLst>
            </p:cNvPr>
            <p:cNvSpPr>
              <a:spLocks noChangeAspect="1"/>
            </p:cNvSpPr>
            <p:nvPr/>
          </p:nvSpPr>
          <p:spPr bwMode="gray">
            <a:xfrm>
              <a:off x="4975026" y="4763991"/>
              <a:ext cx="136752" cy="166891"/>
            </a:xfrm>
            <a:custGeom>
              <a:avLst/>
              <a:gdLst>
                <a:gd name="T0" fmla="*/ 115 w 256"/>
                <a:gd name="T1" fmla="*/ 5 h 288"/>
                <a:gd name="T2" fmla="*/ 110 w 256"/>
                <a:gd name="T3" fmla="*/ 16 h 288"/>
                <a:gd name="T4" fmla="*/ 115 w 256"/>
                <a:gd name="T5" fmla="*/ 56 h 288"/>
                <a:gd name="T6" fmla="*/ 56 w 256"/>
                <a:gd name="T7" fmla="*/ 56 h 288"/>
                <a:gd name="T8" fmla="*/ 36 w 256"/>
                <a:gd name="T9" fmla="*/ 61 h 288"/>
                <a:gd name="T10" fmla="*/ 36 w 256"/>
                <a:gd name="T11" fmla="*/ 75 h 288"/>
                <a:gd name="T12" fmla="*/ 25 w 256"/>
                <a:gd name="T13" fmla="*/ 83 h 288"/>
                <a:gd name="T14" fmla="*/ 48 w 256"/>
                <a:gd name="T15" fmla="*/ 100 h 288"/>
                <a:gd name="T16" fmla="*/ 37 w 256"/>
                <a:gd name="T17" fmla="*/ 101 h 288"/>
                <a:gd name="T18" fmla="*/ 23 w 256"/>
                <a:gd name="T19" fmla="*/ 95 h 288"/>
                <a:gd name="T20" fmla="*/ 20 w 256"/>
                <a:gd name="T21" fmla="*/ 126 h 288"/>
                <a:gd name="T22" fmla="*/ 8 w 256"/>
                <a:gd name="T23" fmla="*/ 139 h 288"/>
                <a:gd name="T24" fmla="*/ 0 w 256"/>
                <a:gd name="T25" fmla="*/ 142 h 288"/>
                <a:gd name="T26" fmla="*/ 5 w 256"/>
                <a:gd name="T27" fmla="*/ 149 h 288"/>
                <a:gd name="T28" fmla="*/ 22 w 256"/>
                <a:gd name="T29" fmla="*/ 194 h 288"/>
                <a:gd name="T30" fmla="*/ 51 w 256"/>
                <a:gd name="T31" fmla="*/ 230 h 288"/>
                <a:gd name="T32" fmla="*/ 101 w 256"/>
                <a:gd name="T33" fmla="*/ 276 h 288"/>
                <a:gd name="T34" fmla="*/ 107 w 256"/>
                <a:gd name="T35" fmla="*/ 288 h 288"/>
                <a:gd name="T36" fmla="*/ 113 w 256"/>
                <a:gd name="T37" fmla="*/ 270 h 288"/>
                <a:gd name="T38" fmla="*/ 132 w 256"/>
                <a:gd name="T39" fmla="*/ 267 h 288"/>
                <a:gd name="T40" fmla="*/ 135 w 256"/>
                <a:gd name="T41" fmla="*/ 262 h 288"/>
                <a:gd name="T42" fmla="*/ 129 w 256"/>
                <a:gd name="T43" fmla="*/ 240 h 288"/>
                <a:gd name="T44" fmla="*/ 133 w 256"/>
                <a:gd name="T45" fmla="*/ 223 h 288"/>
                <a:gd name="T46" fmla="*/ 163 w 256"/>
                <a:gd name="T47" fmla="*/ 208 h 288"/>
                <a:gd name="T48" fmla="*/ 178 w 256"/>
                <a:gd name="T49" fmla="*/ 193 h 288"/>
                <a:gd name="T50" fmla="*/ 193 w 256"/>
                <a:gd name="T51" fmla="*/ 205 h 288"/>
                <a:gd name="T52" fmla="*/ 214 w 256"/>
                <a:gd name="T53" fmla="*/ 203 h 288"/>
                <a:gd name="T54" fmla="*/ 229 w 256"/>
                <a:gd name="T55" fmla="*/ 217 h 288"/>
                <a:gd name="T56" fmla="*/ 242 w 256"/>
                <a:gd name="T57" fmla="*/ 211 h 288"/>
                <a:gd name="T58" fmla="*/ 252 w 256"/>
                <a:gd name="T59" fmla="*/ 142 h 288"/>
                <a:gd name="T60" fmla="*/ 240 w 256"/>
                <a:gd name="T61" fmla="*/ 106 h 288"/>
                <a:gd name="T62" fmla="*/ 240 w 256"/>
                <a:gd name="T63" fmla="*/ 93 h 288"/>
                <a:gd name="T64" fmla="*/ 256 w 256"/>
                <a:gd name="T65" fmla="*/ 69 h 288"/>
                <a:gd name="T66" fmla="*/ 254 w 256"/>
                <a:gd name="T67" fmla="*/ 50 h 288"/>
                <a:gd name="T68" fmla="*/ 245 w 256"/>
                <a:gd name="T69" fmla="*/ 41 h 288"/>
                <a:gd name="T70" fmla="*/ 222 w 256"/>
                <a:gd name="T71" fmla="*/ 33 h 288"/>
                <a:gd name="T72" fmla="*/ 208 w 256"/>
                <a:gd name="T73" fmla="*/ 55 h 288"/>
                <a:gd name="T74" fmla="*/ 201 w 256"/>
                <a:gd name="T75" fmla="*/ 50 h 288"/>
                <a:gd name="T76" fmla="*/ 201 w 256"/>
                <a:gd name="T77" fmla="*/ 19 h 288"/>
                <a:gd name="T78" fmla="*/ 206 w 256"/>
                <a:gd name="T79" fmla="*/ 7 h 288"/>
                <a:gd name="T80" fmla="*/ 155 w 256"/>
                <a:gd name="T81" fmla="*/ 0 h 288"/>
                <a:gd name="T82" fmla="*/ 115 w 256"/>
                <a:gd name="T83" fmla="*/ 5 h 2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6"/>
                <a:gd name="T127" fmla="*/ 0 h 288"/>
                <a:gd name="T128" fmla="*/ 256 w 256"/>
                <a:gd name="T129" fmla="*/ 288 h 2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6" h="288">
                  <a:moveTo>
                    <a:pt x="115" y="5"/>
                  </a:moveTo>
                  <a:lnTo>
                    <a:pt x="110" y="16"/>
                  </a:lnTo>
                  <a:lnTo>
                    <a:pt x="115" y="56"/>
                  </a:lnTo>
                  <a:lnTo>
                    <a:pt x="56" y="56"/>
                  </a:lnTo>
                  <a:lnTo>
                    <a:pt x="36" y="61"/>
                  </a:lnTo>
                  <a:lnTo>
                    <a:pt x="36" y="75"/>
                  </a:lnTo>
                  <a:lnTo>
                    <a:pt x="25" y="83"/>
                  </a:lnTo>
                  <a:lnTo>
                    <a:pt x="48" y="100"/>
                  </a:lnTo>
                  <a:lnTo>
                    <a:pt x="37" y="101"/>
                  </a:lnTo>
                  <a:lnTo>
                    <a:pt x="23" y="95"/>
                  </a:lnTo>
                  <a:lnTo>
                    <a:pt x="20" y="126"/>
                  </a:lnTo>
                  <a:lnTo>
                    <a:pt x="8" y="139"/>
                  </a:lnTo>
                  <a:lnTo>
                    <a:pt x="0" y="142"/>
                  </a:lnTo>
                  <a:lnTo>
                    <a:pt x="5" y="149"/>
                  </a:lnTo>
                  <a:lnTo>
                    <a:pt x="22" y="194"/>
                  </a:lnTo>
                  <a:lnTo>
                    <a:pt x="51" y="230"/>
                  </a:lnTo>
                  <a:lnTo>
                    <a:pt x="101" y="276"/>
                  </a:lnTo>
                  <a:lnTo>
                    <a:pt x="107" y="288"/>
                  </a:lnTo>
                  <a:lnTo>
                    <a:pt x="113" y="270"/>
                  </a:lnTo>
                  <a:lnTo>
                    <a:pt x="132" y="267"/>
                  </a:lnTo>
                  <a:lnTo>
                    <a:pt x="135" y="262"/>
                  </a:lnTo>
                  <a:lnTo>
                    <a:pt x="129" y="240"/>
                  </a:lnTo>
                  <a:lnTo>
                    <a:pt x="133" y="223"/>
                  </a:lnTo>
                  <a:lnTo>
                    <a:pt x="163" y="208"/>
                  </a:lnTo>
                  <a:lnTo>
                    <a:pt x="178" y="193"/>
                  </a:lnTo>
                  <a:lnTo>
                    <a:pt x="193" y="205"/>
                  </a:lnTo>
                  <a:lnTo>
                    <a:pt x="214" y="203"/>
                  </a:lnTo>
                  <a:lnTo>
                    <a:pt x="229" y="217"/>
                  </a:lnTo>
                  <a:lnTo>
                    <a:pt x="242" y="211"/>
                  </a:lnTo>
                  <a:lnTo>
                    <a:pt x="252" y="142"/>
                  </a:lnTo>
                  <a:lnTo>
                    <a:pt x="240" y="106"/>
                  </a:lnTo>
                  <a:lnTo>
                    <a:pt x="240" y="93"/>
                  </a:lnTo>
                  <a:lnTo>
                    <a:pt x="256" y="69"/>
                  </a:lnTo>
                  <a:lnTo>
                    <a:pt x="254" y="50"/>
                  </a:lnTo>
                  <a:lnTo>
                    <a:pt x="245" y="41"/>
                  </a:lnTo>
                  <a:lnTo>
                    <a:pt x="222" y="33"/>
                  </a:lnTo>
                  <a:lnTo>
                    <a:pt x="208" y="55"/>
                  </a:lnTo>
                  <a:lnTo>
                    <a:pt x="201" y="50"/>
                  </a:lnTo>
                  <a:lnTo>
                    <a:pt x="201" y="19"/>
                  </a:lnTo>
                  <a:lnTo>
                    <a:pt x="206" y="7"/>
                  </a:lnTo>
                  <a:lnTo>
                    <a:pt x="155" y="0"/>
                  </a:lnTo>
                  <a:lnTo>
                    <a:pt x="115" y="5"/>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11" name="Freeform 110">
              <a:extLst>
                <a:ext uri="{FF2B5EF4-FFF2-40B4-BE49-F238E27FC236}">
                  <a16:creationId xmlns="" xmlns:a16="http://schemas.microsoft.com/office/drawing/2014/main" id="{A60F4879-AA68-4808-9F2D-FE7678A80599}"/>
                </a:ext>
              </a:extLst>
            </p:cNvPr>
            <p:cNvSpPr>
              <a:spLocks noChangeAspect="1"/>
            </p:cNvSpPr>
            <p:nvPr/>
          </p:nvSpPr>
          <p:spPr bwMode="gray">
            <a:xfrm>
              <a:off x="5031131" y="4727957"/>
              <a:ext cx="189351" cy="233269"/>
            </a:xfrm>
            <a:custGeom>
              <a:avLst/>
              <a:gdLst>
                <a:gd name="T0" fmla="*/ 348 w 348"/>
                <a:gd name="T1" fmla="*/ 0 h 402"/>
                <a:gd name="T2" fmla="*/ 316 w 348"/>
                <a:gd name="T3" fmla="*/ 13 h 402"/>
                <a:gd name="T4" fmla="*/ 288 w 348"/>
                <a:gd name="T5" fmla="*/ 0 h 402"/>
                <a:gd name="T6" fmla="*/ 272 w 348"/>
                <a:gd name="T7" fmla="*/ 3 h 402"/>
                <a:gd name="T8" fmla="*/ 252 w 348"/>
                <a:gd name="T9" fmla="*/ 15 h 402"/>
                <a:gd name="T10" fmla="*/ 230 w 348"/>
                <a:gd name="T11" fmla="*/ 38 h 402"/>
                <a:gd name="T12" fmla="*/ 230 w 348"/>
                <a:gd name="T13" fmla="*/ 85 h 402"/>
                <a:gd name="T14" fmla="*/ 224 w 348"/>
                <a:gd name="T15" fmla="*/ 96 h 402"/>
                <a:gd name="T16" fmla="*/ 204 w 348"/>
                <a:gd name="T17" fmla="*/ 80 h 402"/>
                <a:gd name="T18" fmla="*/ 164 w 348"/>
                <a:gd name="T19" fmla="*/ 71 h 402"/>
                <a:gd name="T20" fmla="*/ 99 w 348"/>
                <a:gd name="T21" fmla="*/ 71 h 402"/>
                <a:gd name="T22" fmla="*/ 94 w 348"/>
                <a:gd name="T23" fmla="*/ 83 h 402"/>
                <a:gd name="T24" fmla="*/ 94 w 348"/>
                <a:gd name="T25" fmla="*/ 114 h 402"/>
                <a:gd name="T26" fmla="*/ 101 w 348"/>
                <a:gd name="T27" fmla="*/ 119 h 402"/>
                <a:gd name="T28" fmla="*/ 115 w 348"/>
                <a:gd name="T29" fmla="*/ 97 h 402"/>
                <a:gd name="T30" fmla="*/ 138 w 348"/>
                <a:gd name="T31" fmla="*/ 105 h 402"/>
                <a:gd name="T32" fmla="*/ 147 w 348"/>
                <a:gd name="T33" fmla="*/ 114 h 402"/>
                <a:gd name="T34" fmla="*/ 149 w 348"/>
                <a:gd name="T35" fmla="*/ 133 h 402"/>
                <a:gd name="T36" fmla="*/ 133 w 348"/>
                <a:gd name="T37" fmla="*/ 157 h 402"/>
                <a:gd name="T38" fmla="*/ 133 w 348"/>
                <a:gd name="T39" fmla="*/ 170 h 402"/>
                <a:gd name="T40" fmla="*/ 145 w 348"/>
                <a:gd name="T41" fmla="*/ 206 h 402"/>
                <a:gd name="T42" fmla="*/ 135 w 348"/>
                <a:gd name="T43" fmla="*/ 275 h 402"/>
                <a:gd name="T44" fmla="*/ 122 w 348"/>
                <a:gd name="T45" fmla="*/ 281 h 402"/>
                <a:gd name="T46" fmla="*/ 107 w 348"/>
                <a:gd name="T47" fmla="*/ 267 h 402"/>
                <a:gd name="T48" fmla="*/ 86 w 348"/>
                <a:gd name="T49" fmla="*/ 269 h 402"/>
                <a:gd name="T50" fmla="*/ 71 w 348"/>
                <a:gd name="T51" fmla="*/ 257 h 402"/>
                <a:gd name="T52" fmla="*/ 56 w 348"/>
                <a:gd name="T53" fmla="*/ 272 h 402"/>
                <a:gd name="T54" fmla="*/ 26 w 348"/>
                <a:gd name="T55" fmla="*/ 287 h 402"/>
                <a:gd name="T56" fmla="*/ 22 w 348"/>
                <a:gd name="T57" fmla="*/ 304 h 402"/>
                <a:gd name="T58" fmla="*/ 28 w 348"/>
                <a:gd name="T59" fmla="*/ 326 h 402"/>
                <a:gd name="T60" fmla="*/ 25 w 348"/>
                <a:gd name="T61" fmla="*/ 331 h 402"/>
                <a:gd name="T62" fmla="*/ 6 w 348"/>
                <a:gd name="T63" fmla="*/ 334 h 402"/>
                <a:gd name="T64" fmla="*/ 0 w 348"/>
                <a:gd name="T65" fmla="*/ 352 h 402"/>
                <a:gd name="T66" fmla="*/ 9 w 348"/>
                <a:gd name="T67" fmla="*/ 357 h 402"/>
                <a:gd name="T68" fmla="*/ 28 w 348"/>
                <a:gd name="T69" fmla="*/ 377 h 402"/>
                <a:gd name="T70" fmla="*/ 40 w 348"/>
                <a:gd name="T71" fmla="*/ 402 h 402"/>
                <a:gd name="T72" fmla="*/ 60 w 348"/>
                <a:gd name="T73" fmla="*/ 389 h 402"/>
                <a:gd name="T74" fmla="*/ 68 w 348"/>
                <a:gd name="T75" fmla="*/ 377 h 402"/>
                <a:gd name="T76" fmla="*/ 76 w 348"/>
                <a:gd name="T77" fmla="*/ 372 h 402"/>
                <a:gd name="T78" fmla="*/ 82 w 348"/>
                <a:gd name="T79" fmla="*/ 376 h 402"/>
                <a:gd name="T80" fmla="*/ 88 w 348"/>
                <a:gd name="T81" fmla="*/ 385 h 402"/>
                <a:gd name="T82" fmla="*/ 101 w 348"/>
                <a:gd name="T83" fmla="*/ 393 h 402"/>
                <a:gd name="T84" fmla="*/ 111 w 348"/>
                <a:gd name="T85" fmla="*/ 391 h 402"/>
                <a:gd name="T86" fmla="*/ 124 w 348"/>
                <a:gd name="T87" fmla="*/ 376 h 402"/>
                <a:gd name="T88" fmla="*/ 147 w 348"/>
                <a:gd name="T89" fmla="*/ 371 h 402"/>
                <a:gd name="T90" fmla="*/ 149 w 348"/>
                <a:gd name="T91" fmla="*/ 389 h 402"/>
                <a:gd name="T92" fmla="*/ 159 w 348"/>
                <a:gd name="T93" fmla="*/ 391 h 402"/>
                <a:gd name="T94" fmla="*/ 176 w 348"/>
                <a:gd name="T95" fmla="*/ 385 h 402"/>
                <a:gd name="T96" fmla="*/ 220 w 348"/>
                <a:gd name="T97" fmla="*/ 350 h 402"/>
                <a:gd name="T98" fmla="*/ 233 w 348"/>
                <a:gd name="T99" fmla="*/ 318 h 402"/>
                <a:gd name="T100" fmla="*/ 237 w 348"/>
                <a:gd name="T101" fmla="*/ 284 h 402"/>
                <a:gd name="T102" fmla="*/ 241 w 348"/>
                <a:gd name="T103" fmla="*/ 266 h 402"/>
                <a:gd name="T104" fmla="*/ 262 w 348"/>
                <a:gd name="T105" fmla="*/ 235 h 402"/>
                <a:gd name="T106" fmla="*/ 306 w 348"/>
                <a:gd name="T107" fmla="*/ 201 h 402"/>
                <a:gd name="T108" fmla="*/ 320 w 348"/>
                <a:gd name="T109" fmla="*/ 80 h 402"/>
                <a:gd name="T110" fmla="*/ 345 w 348"/>
                <a:gd name="T111" fmla="*/ 30 h 402"/>
                <a:gd name="T112" fmla="*/ 348 w 348"/>
                <a:gd name="T113" fmla="*/ 0 h 4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8"/>
                <a:gd name="T172" fmla="*/ 0 h 402"/>
                <a:gd name="T173" fmla="*/ 348 w 348"/>
                <a:gd name="T174" fmla="*/ 402 h 4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8" h="402">
                  <a:moveTo>
                    <a:pt x="348" y="0"/>
                  </a:moveTo>
                  <a:lnTo>
                    <a:pt x="316" y="13"/>
                  </a:lnTo>
                  <a:lnTo>
                    <a:pt x="288" y="0"/>
                  </a:lnTo>
                  <a:lnTo>
                    <a:pt x="272" y="3"/>
                  </a:lnTo>
                  <a:lnTo>
                    <a:pt x="252" y="15"/>
                  </a:lnTo>
                  <a:lnTo>
                    <a:pt x="230" y="38"/>
                  </a:lnTo>
                  <a:lnTo>
                    <a:pt x="230" y="85"/>
                  </a:lnTo>
                  <a:lnTo>
                    <a:pt x="224" y="96"/>
                  </a:lnTo>
                  <a:lnTo>
                    <a:pt x="204" y="80"/>
                  </a:lnTo>
                  <a:lnTo>
                    <a:pt x="164" y="71"/>
                  </a:lnTo>
                  <a:lnTo>
                    <a:pt x="99" y="71"/>
                  </a:lnTo>
                  <a:lnTo>
                    <a:pt x="94" y="83"/>
                  </a:lnTo>
                  <a:lnTo>
                    <a:pt x="94" y="114"/>
                  </a:lnTo>
                  <a:lnTo>
                    <a:pt x="101" y="119"/>
                  </a:lnTo>
                  <a:lnTo>
                    <a:pt x="115" y="97"/>
                  </a:lnTo>
                  <a:lnTo>
                    <a:pt x="138" y="105"/>
                  </a:lnTo>
                  <a:lnTo>
                    <a:pt x="147" y="114"/>
                  </a:lnTo>
                  <a:lnTo>
                    <a:pt x="149" y="133"/>
                  </a:lnTo>
                  <a:lnTo>
                    <a:pt x="133" y="157"/>
                  </a:lnTo>
                  <a:lnTo>
                    <a:pt x="133" y="170"/>
                  </a:lnTo>
                  <a:lnTo>
                    <a:pt x="145" y="206"/>
                  </a:lnTo>
                  <a:lnTo>
                    <a:pt x="135" y="275"/>
                  </a:lnTo>
                  <a:lnTo>
                    <a:pt x="122" y="281"/>
                  </a:lnTo>
                  <a:lnTo>
                    <a:pt x="107" y="267"/>
                  </a:lnTo>
                  <a:lnTo>
                    <a:pt x="86" y="269"/>
                  </a:lnTo>
                  <a:lnTo>
                    <a:pt x="71" y="257"/>
                  </a:lnTo>
                  <a:lnTo>
                    <a:pt x="56" y="272"/>
                  </a:lnTo>
                  <a:lnTo>
                    <a:pt x="26" y="287"/>
                  </a:lnTo>
                  <a:lnTo>
                    <a:pt x="22" y="304"/>
                  </a:lnTo>
                  <a:lnTo>
                    <a:pt x="28" y="326"/>
                  </a:lnTo>
                  <a:lnTo>
                    <a:pt x="25" y="331"/>
                  </a:lnTo>
                  <a:lnTo>
                    <a:pt x="6" y="334"/>
                  </a:lnTo>
                  <a:lnTo>
                    <a:pt x="0" y="352"/>
                  </a:lnTo>
                  <a:lnTo>
                    <a:pt x="9" y="357"/>
                  </a:lnTo>
                  <a:lnTo>
                    <a:pt x="28" y="377"/>
                  </a:lnTo>
                  <a:lnTo>
                    <a:pt x="40" y="402"/>
                  </a:lnTo>
                  <a:lnTo>
                    <a:pt x="60" y="389"/>
                  </a:lnTo>
                  <a:lnTo>
                    <a:pt x="68" y="377"/>
                  </a:lnTo>
                  <a:lnTo>
                    <a:pt x="76" y="372"/>
                  </a:lnTo>
                  <a:lnTo>
                    <a:pt x="82" y="376"/>
                  </a:lnTo>
                  <a:lnTo>
                    <a:pt x="88" y="385"/>
                  </a:lnTo>
                  <a:lnTo>
                    <a:pt x="101" y="393"/>
                  </a:lnTo>
                  <a:lnTo>
                    <a:pt x="111" y="391"/>
                  </a:lnTo>
                  <a:lnTo>
                    <a:pt x="124" y="376"/>
                  </a:lnTo>
                  <a:lnTo>
                    <a:pt x="147" y="371"/>
                  </a:lnTo>
                  <a:lnTo>
                    <a:pt x="149" y="389"/>
                  </a:lnTo>
                  <a:lnTo>
                    <a:pt x="159" y="391"/>
                  </a:lnTo>
                  <a:lnTo>
                    <a:pt x="176" y="385"/>
                  </a:lnTo>
                  <a:lnTo>
                    <a:pt x="220" y="350"/>
                  </a:lnTo>
                  <a:lnTo>
                    <a:pt x="233" y="318"/>
                  </a:lnTo>
                  <a:lnTo>
                    <a:pt x="237" y="284"/>
                  </a:lnTo>
                  <a:lnTo>
                    <a:pt x="241" y="266"/>
                  </a:lnTo>
                  <a:lnTo>
                    <a:pt x="262" y="235"/>
                  </a:lnTo>
                  <a:lnTo>
                    <a:pt x="306" y="201"/>
                  </a:lnTo>
                  <a:lnTo>
                    <a:pt x="320" y="80"/>
                  </a:lnTo>
                  <a:lnTo>
                    <a:pt x="345" y="30"/>
                  </a:lnTo>
                  <a:lnTo>
                    <a:pt x="348" y="0"/>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12" name="Freeform 111">
              <a:extLst>
                <a:ext uri="{FF2B5EF4-FFF2-40B4-BE49-F238E27FC236}">
                  <a16:creationId xmlns="" xmlns:a16="http://schemas.microsoft.com/office/drawing/2014/main" id="{BDE69161-06A1-4264-AEEB-4EE1F5DACEDE}"/>
                </a:ext>
              </a:extLst>
            </p:cNvPr>
            <p:cNvSpPr>
              <a:spLocks noChangeAspect="1"/>
            </p:cNvSpPr>
            <p:nvPr/>
          </p:nvSpPr>
          <p:spPr bwMode="gray">
            <a:xfrm>
              <a:off x="4987299" y="4765889"/>
              <a:ext cx="50845" cy="34137"/>
            </a:xfrm>
            <a:custGeom>
              <a:avLst/>
              <a:gdLst>
                <a:gd name="T0" fmla="*/ 90 w 90"/>
                <a:gd name="T1" fmla="*/ 0 h 56"/>
                <a:gd name="T2" fmla="*/ 17 w 90"/>
                <a:gd name="T3" fmla="*/ 2 h 56"/>
                <a:gd name="T4" fmla="*/ 11 w 90"/>
                <a:gd name="T5" fmla="*/ 31 h 56"/>
                <a:gd name="T6" fmla="*/ 0 w 90"/>
                <a:gd name="T7" fmla="*/ 45 h 56"/>
                <a:gd name="T8" fmla="*/ 12 w 90"/>
                <a:gd name="T9" fmla="*/ 53 h 56"/>
                <a:gd name="T10" fmla="*/ 11 w 90"/>
                <a:gd name="T11" fmla="*/ 56 h 56"/>
                <a:gd name="T12" fmla="*/ 31 w 90"/>
                <a:gd name="T13" fmla="*/ 51 h 56"/>
                <a:gd name="T14" fmla="*/ 90 w 90"/>
                <a:gd name="T15" fmla="*/ 51 h 56"/>
                <a:gd name="T16" fmla="*/ 85 w 90"/>
                <a:gd name="T17" fmla="*/ 11 h 56"/>
                <a:gd name="T18" fmla="*/ 90 w 90"/>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6"/>
                <a:gd name="T32" fmla="*/ 90 w 90"/>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6">
                  <a:moveTo>
                    <a:pt x="90" y="0"/>
                  </a:moveTo>
                  <a:lnTo>
                    <a:pt x="17" y="2"/>
                  </a:lnTo>
                  <a:lnTo>
                    <a:pt x="11" y="31"/>
                  </a:lnTo>
                  <a:lnTo>
                    <a:pt x="0" y="45"/>
                  </a:lnTo>
                  <a:lnTo>
                    <a:pt x="12" y="53"/>
                  </a:lnTo>
                  <a:lnTo>
                    <a:pt x="11" y="56"/>
                  </a:lnTo>
                  <a:lnTo>
                    <a:pt x="31" y="51"/>
                  </a:lnTo>
                  <a:lnTo>
                    <a:pt x="90" y="51"/>
                  </a:lnTo>
                  <a:lnTo>
                    <a:pt x="85" y="11"/>
                  </a:lnTo>
                  <a:lnTo>
                    <a:pt x="90" y="0"/>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13" name="Freeform 112">
              <a:extLst>
                <a:ext uri="{FF2B5EF4-FFF2-40B4-BE49-F238E27FC236}">
                  <a16:creationId xmlns="" xmlns:a16="http://schemas.microsoft.com/office/drawing/2014/main" id="{814EF0A3-FCCF-49C8-B449-6209BA409315}"/>
                </a:ext>
              </a:extLst>
            </p:cNvPr>
            <p:cNvSpPr>
              <a:spLocks noChangeAspect="1"/>
            </p:cNvSpPr>
            <p:nvPr/>
          </p:nvSpPr>
          <p:spPr bwMode="gray">
            <a:xfrm>
              <a:off x="4966261" y="4724165"/>
              <a:ext cx="12270" cy="15171"/>
            </a:xfrm>
            <a:custGeom>
              <a:avLst/>
              <a:gdLst>
                <a:gd name="T0" fmla="*/ 21 w 21"/>
                <a:gd name="T1" fmla="*/ 6 h 23"/>
                <a:gd name="T2" fmla="*/ 14 w 21"/>
                <a:gd name="T3" fmla="*/ 23 h 23"/>
                <a:gd name="T4" fmla="*/ 0 w 21"/>
                <a:gd name="T5" fmla="*/ 23 h 23"/>
                <a:gd name="T6" fmla="*/ 7 w 21"/>
                <a:gd name="T7" fmla="*/ 0 h 23"/>
                <a:gd name="T8" fmla="*/ 21 w 21"/>
                <a:gd name="T9" fmla="*/ 6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21" y="6"/>
                  </a:moveTo>
                  <a:lnTo>
                    <a:pt x="14" y="23"/>
                  </a:lnTo>
                  <a:lnTo>
                    <a:pt x="0" y="23"/>
                  </a:lnTo>
                  <a:lnTo>
                    <a:pt x="7" y="0"/>
                  </a:lnTo>
                  <a:lnTo>
                    <a:pt x="21" y="6"/>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14" name="Freeform 113">
              <a:extLst>
                <a:ext uri="{FF2B5EF4-FFF2-40B4-BE49-F238E27FC236}">
                  <a16:creationId xmlns="" xmlns:a16="http://schemas.microsoft.com/office/drawing/2014/main" id="{E3CAE9E4-B3E2-45C9-B9EF-D7AB8FFA8BC8}"/>
                </a:ext>
              </a:extLst>
            </p:cNvPr>
            <p:cNvSpPr>
              <a:spLocks noChangeAspect="1"/>
            </p:cNvSpPr>
            <p:nvPr/>
          </p:nvSpPr>
          <p:spPr bwMode="gray">
            <a:xfrm>
              <a:off x="4936454" y="4779164"/>
              <a:ext cx="3506" cy="5689"/>
            </a:xfrm>
            <a:custGeom>
              <a:avLst/>
              <a:gdLst>
                <a:gd name="T0" fmla="*/ 3 w 4"/>
                <a:gd name="T1" fmla="*/ 0 h 11"/>
                <a:gd name="T2" fmla="*/ 4 w 4"/>
                <a:gd name="T3" fmla="*/ 5 h 11"/>
                <a:gd name="T4" fmla="*/ 0 w 4"/>
                <a:gd name="T5" fmla="*/ 11 h 11"/>
                <a:gd name="T6" fmla="*/ 3 w 4"/>
                <a:gd name="T7" fmla="*/ 0 h 11"/>
                <a:gd name="T8" fmla="*/ 0 60000 65536"/>
                <a:gd name="T9" fmla="*/ 0 60000 65536"/>
                <a:gd name="T10" fmla="*/ 0 60000 65536"/>
                <a:gd name="T11" fmla="*/ 0 60000 65536"/>
                <a:gd name="T12" fmla="*/ 0 w 4"/>
                <a:gd name="T13" fmla="*/ 0 h 11"/>
                <a:gd name="T14" fmla="*/ 4 w 4"/>
                <a:gd name="T15" fmla="*/ 11 h 11"/>
              </a:gdLst>
              <a:ahLst/>
              <a:cxnLst>
                <a:cxn ang="T8">
                  <a:pos x="T0" y="T1"/>
                </a:cxn>
                <a:cxn ang="T9">
                  <a:pos x="T2" y="T3"/>
                </a:cxn>
                <a:cxn ang="T10">
                  <a:pos x="T4" y="T5"/>
                </a:cxn>
                <a:cxn ang="T11">
                  <a:pos x="T6" y="T7"/>
                </a:cxn>
              </a:cxnLst>
              <a:rect l="T12" t="T13" r="T14" b="T15"/>
              <a:pathLst>
                <a:path w="4" h="11">
                  <a:moveTo>
                    <a:pt x="3" y="0"/>
                  </a:moveTo>
                  <a:lnTo>
                    <a:pt x="4" y="5"/>
                  </a:lnTo>
                  <a:lnTo>
                    <a:pt x="0" y="11"/>
                  </a:lnTo>
                  <a:lnTo>
                    <a:pt x="3" y="0"/>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15" name="Freeform 115">
              <a:extLst>
                <a:ext uri="{FF2B5EF4-FFF2-40B4-BE49-F238E27FC236}">
                  <a16:creationId xmlns="" xmlns:a16="http://schemas.microsoft.com/office/drawing/2014/main" id="{0300BB32-2CA1-418E-92FA-A6A9E0FBEE8E}"/>
                </a:ext>
              </a:extLst>
            </p:cNvPr>
            <p:cNvSpPr>
              <a:spLocks noChangeAspect="1"/>
            </p:cNvSpPr>
            <p:nvPr/>
          </p:nvSpPr>
          <p:spPr bwMode="gray">
            <a:xfrm>
              <a:off x="5774506" y="4507965"/>
              <a:ext cx="252468" cy="360333"/>
            </a:xfrm>
            <a:custGeom>
              <a:avLst/>
              <a:gdLst>
                <a:gd name="T0" fmla="*/ 283 w 472"/>
                <a:gd name="T1" fmla="*/ 223 h 624"/>
                <a:gd name="T2" fmla="*/ 219 w 472"/>
                <a:gd name="T3" fmla="*/ 288 h 624"/>
                <a:gd name="T4" fmla="*/ 132 w 472"/>
                <a:gd name="T5" fmla="*/ 320 h 624"/>
                <a:gd name="T6" fmla="*/ 85 w 472"/>
                <a:gd name="T7" fmla="*/ 349 h 624"/>
                <a:gd name="T8" fmla="*/ 55 w 472"/>
                <a:gd name="T9" fmla="*/ 359 h 624"/>
                <a:gd name="T10" fmla="*/ 22 w 472"/>
                <a:gd name="T11" fmla="*/ 399 h 624"/>
                <a:gd name="T12" fmla="*/ 0 w 472"/>
                <a:gd name="T13" fmla="*/ 463 h 624"/>
                <a:gd name="T14" fmla="*/ 0 w 472"/>
                <a:gd name="T15" fmla="*/ 547 h 624"/>
                <a:gd name="T16" fmla="*/ 25 w 472"/>
                <a:gd name="T17" fmla="*/ 624 h 624"/>
                <a:gd name="T18" fmla="*/ 73 w 472"/>
                <a:gd name="T19" fmla="*/ 556 h 624"/>
                <a:gd name="T20" fmla="*/ 118 w 472"/>
                <a:gd name="T21" fmla="*/ 522 h 624"/>
                <a:gd name="T22" fmla="*/ 222 w 472"/>
                <a:gd name="T23" fmla="*/ 447 h 624"/>
                <a:gd name="T24" fmla="*/ 305 w 472"/>
                <a:gd name="T25" fmla="*/ 364 h 624"/>
                <a:gd name="T26" fmla="*/ 363 w 472"/>
                <a:gd name="T27" fmla="*/ 290 h 624"/>
                <a:gd name="T28" fmla="*/ 404 w 472"/>
                <a:gd name="T29" fmla="*/ 200 h 624"/>
                <a:gd name="T30" fmla="*/ 418 w 472"/>
                <a:gd name="T31" fmla="*/ 173 h 624"/>
                <a:gd name="T32" fmla="*/ 454 w 472"/>
                <a:gd name="T33" fmla="*/ 78 h 624"/>
                <a:gd name="T34" fmla="*/ 466 w 472"/>
                <a:gd name="T35" fmla="*/ 70 h 624"/>
                <a:gd name="T36" fmla="*/ 464 w 472"/>
                <a:gd name="T37" fmla="*/ 65 h 624"/>
                <a:gd name="T38" fmla="*/ 461 w 472"/>
                <a:gd name="T39" fmla="*/ 29 h 624"/>
                <a:gd name="T40" fmla="*/ 444 w 472"/>
                <a:gd name="T41" fmla="*/ 0 h 624"/>
                <a:gd name="T42" fmla="*/ 376 w 472"/>
                <a:gd name="T43" fmla="*/ 25 h 624"/>
                <a:gd name="T44" fmla="*/ 346 w 472"/>
                <a:gd name="T45" fmla="*/ 29 h 624"/>
                <a:gd name="T46" fmla="*/ 288 w 472"/>
                <a:gd name="T47" fmla="*/ 39 h 624"/>
                <a:gd name="T48" fmla="*/ 217 w 472"/>
                <a:gd name="T49" fmla="*/ 50 h 624"/>
                <a:gd name="T50" fmla="*/ 158 w 472"/>
                <a:gd name="T51" fmla="*/ 71 h 624"/>
                <a:gd name="T52" fmla="*/ 104 w 472"/>
                <a:gd name="T53" fmla="*/ 20 h 624"/>
                <a:gd name="T54" fmla="*/ 84 w 472"/>
                <a:gd name="T55" fmla="*/ 56 h 624"/>
                <a:gd name="T56" fmla="*/ 118 w 472"/>
                <a:gd name="T57" fmla="*/ 112 h 624"/>
                <a:gd name="T58" fmla="*/ 175 w 472"/>
                <a:gd name="T59" fmla="*/ 144 h 624"/>
                <a:gd name="T60" fmla="*/ 245 w 472"/>
                <a:gd name="T61" fmla="*/ 167 h 624"/>
                <a:gd name="T62" fmla="*/ 324 w 472"/>
                <a:gd name="T63" fmla="*/ 180 h 6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2"/>
                <a:gd name="T97" fmla="*/ 0 h 624"/>
                <a:gd name="T98" fmla="*/ 472 w 472"/>
                <a:gd name="T99" fmla="*/ 624 h 6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2" h="624">
                  <a:moveTo>
                    <a:pt x="316" y="192"/>
                  </a:moveTo>
                  <a:lnTo>
                    <a:pt x="283" y="223"/>
                  </a:lnTo>
                  <a:lnTo>
                    <a:pt x="251" y="256"/>
                  </a:lnTo>
                  <a:lnTo>
                    <a:pt x="219" y="288"/>
                  </a:lnTo>
                  <a:lnTo>
                    <a:pt x="186" y="320"/>
                  </a:lnTo>
                  <a:lnTo>
                    <a:pt x="132" y="320"/>
                  </a:lnTo>
                  <a:lnTo>
                    <a:pt x="107" y="333"/>
                  </a:lnTo>
                  <a:lnTo>
                    <a:pt x="85" y="349"/>
                  </a:lnTo>
                  <a:lnTo>
                    <a:pt x="58" y="357"/>
                  </a:lnTo>
                  <a:lnTo>
                    <a:pt x="55" y="359"/>
                  </a:lnTo>
                  <a:lnTo>
                    <a:pt x="41" y="370"/>
                  </a:lnTo>
                  <a:lnTo>
                    <a:pt x="22" y="399"/>
                  </a:lnTo>
                  <a:lnTo>
                    <a:pt x="0" y="420"/>
                  </a:lnTo>
                  <a:lnTo>
                    <a:pt x="0" y="463"/>
                  </a:lnTo>
                  <a:lnTo>
                    <a:pt x="0" y="505"/>
                  </a:lnTo>
                  <a:lnTo>
                    <a:pt x="0" y="547"/>
                  </a:lnTo>
                  <a:lnTo>
                    <a:pt x="0" y="590"/>
                  </a:lnTo>
                  <a:lnTo>
                    <a:pt x="25" y="624"/>
                  </a:lnTo>
                  <a:lnTo>
                    <a:pt x="68" y="574"/>
                  </a:lnTo>
                  <a:lnTo>
                    <a:pt x="73" y="556"/>
                  </a:lnTo>
                  <a:lnTo>
                    <a:pt x="87" y="556"/>
                  </a:lnTo>
                  <a:lnTo>
                    <a:pt x="118" y="522"/>
                  </a:lnTo>
                  <a:lnTo>
                    <a:pt x="181" y="466"/>
                  </a:lnTo>
                  <a:lnTo>
                    <a:pt x="222" y="447"/>
                  </a:lnTo>
                  <a:lnTo>
                    <a:pt x="249" y="415"/>
                  </a:lnTo>
                  <a:lnTo>
                    <a:pt x="305" y="364"/>
                  </a:lnTo>
                  <a:lnTo>
                    <a:pt x="333" y="319"/>
                  </a:lnTo>
                  <a:lnTo>
                    <a:pt x="363" y="290"/>
                  </a:lnTo>
                  <a:lnTo>
                    <a:pt x="376" y="249"/>
                  </a:lnTo>
                  <a:lnTo>
                    <a:pt x="404" y="200"/>
                  </a:lnTo>
                  <a:lnTo>
                    <a:pt x="407" y="184"/>
                  </a:lnTo>
                  <a:lnTo>
                    <a:pt x="418" y="173"/>
                  </a:lnTo>
                  <a:lnTo>
                    <a:pt x="446" y="132"/>
                  </a:lnTo>
                  <a:lnTo>
                    <a:pt x="454" y="78"/>
                  </a:lnTo>
                  <a:lnTo>
                    <a:pt x="472" y="76"/>
                  </a:lnTo>
                  <a:lnTo>
                    <a:pt x="466" y="70"/>
                  </a:lnTo>
                  <a:lnTo>
                    <a:pt x="460" y="71"/>
                  </a:lnTo>
                  <a:lnTo>
                    <a:pt x="464" y="65"/>
                  </a:lnTo>
                  <a:lnTo>
                    <a:pt x="466" y="41"/>
                  </a:lnTo>
                  <a:lnTo>
                    <a:pt x="461" y="29"/>
                  </a:lnTo>
                  <a:lnTo>
                    <a:pt x="469" y="7"/>
                  </a:lnTo>
                  <a:lnTo>
                    <a:pt x="444" y="0"/>
                  </a:lnTo>
                  <a:lnTo>
                    <a:pt x="417" y="17"/>
                  </a:lnTo>
                  <a:lnTo>
                    <a:pt x="376" y="25"/>
                  </a:lnTo>
                  <a:lnTo>
                    <a:pt x="363" y="31"/>
                  </a:lnTo>
                  <a:lnTo>
                    <a:pt x="346" y="29"/>
                  </a:lnTo>
                  <a:lnTo>
                    <a:pt x="330" y="37"/>
                  </a:lnTo>
                  <a:lnTo>
                    <a:pt x="288" y="39"/>
                  </a:lnTo>
                  <a:lnTo>
                    <a:pt x="254" y="58"/>
                  </a:lnTo>
                  <a:lnTo>
                    <a:pt x="217" y="50"/>
                  </a:lnTo>
                  <a:lnTo>
                    <a:pt x="181" y="71"/>
                  </a:lnTo>
                  <a:lnTo>
                    <a:pt x="158" y="71"/>
                  </a:lnTo>
                  <a:lnTo>
                    <a:pt x="141" y="63"/>
                  </a:lnTo>
                  <a:lnTo>
                    <a:pt x="104" y="20"/>
                  </a:lnTo>
                  <a:lnTo>
                    <a:pt x="87" y="46"/>
                  </a:lnTo>
                  <a:lnTo>
                    <a:pt x="84" y="56"/>
                  </a:lnTo>
                  <a:lnTo>
                    <a:pt x="87" y="74"/>
                  </a:lnTo>
                  <a:lnTo>
                    <a:pt x="118" y="112"/>
                  </a:lnTo>
                  <a:lnTo>
                    <a:pt x="140" y="130"/>
                  </a:lnTo>
                  <a:lnTo>
                    <a:pt x="175" y="144"/>
                  </a:lnTo>
                  <a:lnTo>
                    <a:pt x="211" y="156"/>
                  </a:lnTo>
                  <a:lnTo>
                    <a:pt x="245" y="167"/>
                  </a:lnTo>
                  <a:lnTo>
                    <a:pt x="280" y="180"/>
                  </a:lnTo>
                  <a:lnTo>
                    <a:pt x="324" y="180"/>
                  </a:lnTo>
                  <a:lnTo>
                    <a:pt x="316" y="192"/>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16" name="Freeform 116">
              <a:extLst>
                <a:ext uri="{FF2B5EF4-FFF2-40B4-BE49-F238E27FC236}">
                  <a16:creationId xmlns="" xmlns:a16="http://schemas.microsoft.com/office/drawing/2014/main" id="{29F5538B-1775-4496-AEAB-E297906254CE}"/>
                </a:ext>
              </a:extLst>
            </p:cNvPr>
            <p:cNvSpPr>
              <a:spLocks noChangeAspect="1"/>
            </p:cNvSpPr>
            <p:nvPr/>
          </p:nvSpPr>
          <p:spPr bwMode="gray">
            <a:xfrm>
              <a:off x="5576390" y="4428312"/>
              <a:ext cx="371689" cy="303438"/>
            </a:xfrm>
            <a:custGeom>
              <a:avLst/>
              <a:gdLst>
                <a:gd name="T0" fmla="*/ 652 w 693"/>
                <a:gd name="T1" fmla="*/ 362 h 527"/>
                <a:gd name="T2" fmla="*/ 588 w 693"/>
                <a:gd name="T3" fmla="*/ 427 h 527"/>
                <a:gd name="T4" fmla="*/ 501 w 693"/>
                <a:gd name="T5" fmla="*/ 459 h 527"/>
                <a:gd name="T6" fmla="*/ 454 w 693"/>
                <a:gd name="T7" fmla="*/ 488 h 527"/>
                <a:gd name="T8" fmla="*/ 424 w 693"/>
                <a:gd name="T9" fmla="*/ 498 h 527"/>
                <a:gd name="T10" fmla="*/ 386 w 693"/>
                <a:gd name="T11" fmla="*/ 509 h 527"/>
                <a:gd name="T12" fmla="*/ 327 w 693"/>
                <a:gd name="T13" fmla="*/ 503 h 527"/>
                <a:gd name="T14" fmla="*/ 293 w 693"/>
                <a:gd name="T15" fmla="*/ 527 h 527"/>
                <a:gd name="T16" fmla="*/ 224 w 693"/>
                <a:gd name="T17" fmla="*/ 515 h 527"/>
                <a:gd name="T18" fmla="*/ 131 w 693"/>
                <a:gd name="T19" fmla="*/ 476 h 527"/>
                <a:gd name="T20" fmla="*/ 99 w 693"/>
                <a:gd name="T21" fmla="*/ 430 h 527"/>
                <a:gd name="T22" fmla="*/ 52 w 693"/>
                <a:gd name="T23" fmla="*/ 365 h 527"/>
                <a:gd name="T24" fmla="*/ 0 w 693"/>
                <a:gd name="T25" fmla="*/ 325 h 527"/>
                <a:gd name="T26" fmla="*/ 9 w 693"/>
                <a:gd name="T27" fmla="*/ 302 h 527"/>
                <a:gd name="T28" fmla="*/ 51 w 693"/>
                <a:gd name="T29" fmla="*/ 292 h 527"/>
                <a:gd name="T30" fmla="*/ 60 w 693"/>
                <a:gd name="T31" fmla="*/ 205 h 527"/>
                <a:gd name="T32" fmla="*/ 86 w 693"/>
                <a:gd name="T33" fmla="*/ 181 h 527"/>
                <a:gd name="T34" fmla="*/ 125 w 693"/>
                <a:gd name="T35" fmla="*/ 105 h 527"/>
                <a:gd name="T36" fmla="*/ 161 w 693"/>
                <a:gd name="T37" fmla="*/ 41 h 527"/>
                <a:gd name="T38" fmla="*/ 181 w 693"/>
                <a:gd name="T39" fmla="*/ 29 h 527"/>
                <a:gd name="T40" fmla="*/ 193 w 693"/>
                <a:gd name="T41" fmla="*/ 20 h 527"/>
                <a:gd name="T42" fmla="*/ 221 w 693"/>
                <a:gd name="T43" fmla="*/ 0 h 527"/>
                <a:gd name="T44" fmla="*/ 246 w 693"/>
                <a:gd name="T45" fmla="*/ 23 h 527"/>
                <a:gd name="T46" fmla="*/ 272 w 693"/>
                <a:gd name="T47" fmla="*/ 12 h 527"/>
                <a:gd name="T48" fmla="*/ 297 w 693"/>
                <a:gd name="T49" fmla="*/ 15 h 527"/>
                <a:gd name="T50" fmla="*/ 327 w 693"/>
                <a:gd name="T51" fmla="*/ 20 h 527"/>
                <a:gd name="T52" fmla="*/ 374 w 693"/>
                <a:gd name="T53" fmla="*/ 60 h 527"/>
                <a:gd name="T54" fmla="*/ 408 w 693"/>
                <a:gd name="T55" fmla="*/ 97 h 527"/>
                <a:gd name="T56" fmla="*/ 425 w 693"/>
                <a:gd name="T57" fmla="*/ 122 h 527"/>
                <a:gd name="T58" fmla="*/ 407 w 693"/>
                <a:gd name="T59" fmla="*/ 170 h 527"/>
                <a:gd name="T60" fmla="*/ 433 w 693"/>
                <a:gd name="T61" fmla="*/ 185 h 527"/>
                <a:gd name="T62" fmla="*/ 456 w 693"/>
                <a:gd name="T63" fmla="*/ 185 h 527"/>
                <a:gd name="T64" fmla="*/ 456 w 693"/>
                <a:gd name="T65" fmla="*/ 213 h 527"/>
                <a:gd name="T66" fmla="*/ 509 w 693"/>
                <a:gd name="T67" fmla="*/ 269 h 527"/>
                <a:gd name="T68" fmla="*/ 580 w 693"/>
                <a:gd name="T69" fmla="*/ 295 h 527"/>
                <a:gd name="T70" fmla="*/ 649 w 693"/>
                <a:gd name="T71" fmla="*/ 319 h 527"/>
                <a:gd name="T72" fmla="*/ 685 w 693"/>
                <a:gd name="T73" fmla="*/ 331 h 5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3"/>
                <a:gd name="T112" fmla="*/ 0 h 527"/>
                <a:gd name="T113" fmla="*/ 693 w 693"/>
                <a:gd name="T114" fmla="*/ 527 h 5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3" h="527">
                  <a:moveTo>
                    <a:pt x="685" y="331"/>
                  </a:moveTo>
                  <a:lnTo>
                    <a:pt x="652" y="362"/>
                  </a:lnTo>
                  <a:lnTo>
                    <a:pt x="620" y="395"/>
                  </a:lnTo>
                  <a:lnTo>
                    <a:pt x="588" y="427"/>
                  </a:lnTo>
                  <a:lnTo>
                    <a:pt x="555" y="459"/>
                  </a:lnTo>
                  <a:lnTo>
                    <a:pt x="501" y="459"/>
                  </a:lnTo>
                  <a:lnTo>
                    <a:pt x="476" y="472"/>
                  </a:lnTo>
                  <a:lnTo>
                    <a:pt x="454" y="488"/>
                  </a:lnTo>
                  <a:lnTo>
                    <a:pt x="427" y="496"/>
                  </a:lnTo>
                  <a:lnTo>
                    <a:pt x="424" y="498"/>
                  </a:lnTo>
                  <a:lnTo>
                    <a:pt x="410" y="509"/>
                  </a:lnTo>
                  <a:lnTo>
                    <a:pt x="386" y="509"/>
                  </a:lnTo>
                  <a:lnTo>
                    <a:pt x="359" y="495"/>
                  </a:lnTo>
                  <a:lnTo>
                    <a:pt x="327" y="503"/>
                  </a:lnTo>
                  <a:lnTo>
                    <a:pt x="314" y="517"/>
                  </a:lnTo>
                  <a:lnTo>
                    <a:pt x="293" y="527"/>
                  </a:lnTo>
                  <a:lnTo>
                    <a:pt x="273" y="527"/>
                  </a:lnTo>
                  <a:lnTo>
                    <a:pt x="224" y="515"/>
                  </a:lnTo>
                  <a:lnTo>
                    <a:pt x="168" y="480"/>
                  </a:lnTo>
                  <a:lnTo>
                    <a:pt x="131" y="476"/>
                  </a:lnTo>
                  <a:lnTo>
                    <a:pt x="133" y="444"/>
                  </a:lnTo>
                  <a:lnTo>
                    <a:pt x="99" y="430"/>
                  </a:lnTo>
                  <a:lnTo>
                    <a:pt x="78" y="382"/>
                  </a:lnTo>
                  <a:lnTo>
                    <a:pt x="52" y="365"/>
                  </a:lnTo>
                  <a:lnTo>
                    <a:pt x="40" y="340"/>
                  </a:lnTo>
                  <a:lnTo>
                    <a:pt x="0" y="325"/>
                  </a:lnTo>
                  <a:lnTo>
                    <a:pt x="9" y="315"/>
                  </a:lnTo>
                  <a:lnTo>
                    <a:pt x="9" y="302"/>
                  </a:lnTo>
                  <a:lnTo>
                    <a:pt x="35" y="300"/>
                  </a:lnTo>
                  <a:lnTo>
                    <a:pt x="51" y="292"/>
                  </a:lnTo>
                  <a:lnTo>
                    <a:pt x="57" y="204"/>
                  </a:lnTo>
                  <a:lnTo>
                    <a:pt x="60" y="205"/>
                  </a:lnTo>
                  <a:lnTo>
                    <a:pt x="68" y="190"/>
                  </a:lnTo>
                  <a:lnTo>
                    <a:pt x="86" y="181"/>
                  </a:lnTo>
                  <a:lnTo>
                    <a:pt x="95" y="148"/>
                  </a:lnTo>
                  <a:lnTo>
                    <a:pt x="125" y="105"/>
                  </a:lnTo>
                  <a:lnTo>
                    <a:pt x="145" y="90"/>
                  </a:lnTo>
                  <a:lnTo>
                    <a:pt x="161" y="41"/>
                  </a:lnTo>
                  <a:lnTo>
                    <a:pt x="161" y="28"/>
                  </a:lnTo>
                  <a:lnTo>
                    <a:pt x="181" y="29"/>
                  </a:lnTo>
                  <a:lnTo>
                    <a:pt x="187" y="20"/>
                  </a:lnTo>
                  <a:lnTo>
                    <a:pt x="193" y="20"/>
                  </a:lnTo>
                  <a:lnTo>
                    <a:pt x="205" y="37"/>
                  </a:lnTo>
                  <a:lnTo>
                    <a:pt x="221" y="0"/>
                  </a:lnTo>
                  <a:lnTo>
                    <a:pt x="238" y="11"/>
                  </a:lnTo>
                  <a:lnTo>
                    <a:pt x="246" y="23"/>
                  </a:lnTo>
                  <a:lnTo>
                    <a:pt x="267" y="19"/>
                  </a:lnTo>
                  <a:lnTo>
                    <a:pt x="272" y="12"/>
                  </a:lnTo>
                  <a:lnTo>
                    <a:pt x="283" y="20"/>
                  </a:lnTo>
                  <a:lnTo>
                    <a:pt x="297" y="15"/>
                  </a:lnTo>
                  <a:lnTo>
                    <a:pt x="314" y="23"/>
                  </a:lnTo>
                  <a:lnTo>
                    <a:pt x="327" y="20"/>
                  </a:lnTo>
                  <a:lnTo>
                    <a:pt x="352" y="34"/>
                  </a:lnTo>
                  <a:lnTo>
                    <a:pt x="374" y="60"/>
                  </a:lnTo>
                  <a:lnTo>
                    <a:pt x="399" y="79"/>
                  </a:lnTo>
                  <a:lnTo>
                    <a:pt x="408" y="97"/>
                  </a:lnTo>
                  <a:lnTo>
                    <a:pt x="430" y="117"/>
                  </a:lnTo>
                  <a:lnTo>
                    <a:pt x="425" y="122"/>
                  </a:lnTo>
                  <a:lnTo>
                    <a:pt x="419" y="150"/>
                  </a:lnTo>
                  <a:lnTo>
                    <a:pt x="407" y="170"/>
                  </a:lnTo>
                  <a:lnTo>
                    <a:pt x="413" y="184"/>
                  </a:lnTo>
                  <a:lnTo>
                    <a:pt x="433" y="185"/>
                  </a:lnTo>
                  <a:lnTo>
                    <a:pt x="445" y="178"/>
                  </a:lnTo>
                  <a:lnTo>
                    <a:pt x="456" y="185"/>
                  </a:lnTo>
                  <a:lnTo>
                    <a:pt x="453" y="195"/>
                  </a:lnTo>
                  <a:lnTo>
                    <a:pt x="456" y="213"/>
                  </a:lnTo>
                  <a:lnTo>
                    <a:pt x="487" y="251"/>
                  </a:lnTo>
                  <a:lnTo>
                    <a:pt x="509" y="269"/>
                  </a:lnTo>
                  <a:lnTo>
                    <a:pt x="544" y="283"/>
                  </a:lnTo>
                  <a:lnTo>
                    <a:pt x="580" y="295"/>
                  </a:lnTo>
                  <a:lnTo>
                    <a:pt x="614" y="306"/>
                  </a:lnTo>
                  <a:lnTo>
                    <a:pt x="649" y="319"/>
                  </a:lnTo>
                  <a:lnTo>
                    <a:pt x="693" y="319"/>
                  </a:lnTo>
                  <a:lnTo>
                    <a:pt x="685" y="331"/>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17" name="Freeform 118">
              <a:extLst>
                <a:ext uri="{FF2B5EF4-FFF2-40B4-BE49-F238E27FC236}">
                  <a16:creationId xmlns="" xmlns:a16="http://schemas.microsoft.com/office/drawing/2014/main" id="{BCD25F61-F0F2-44CA-957E-86D197A418E8}"/>
                </a:ext>
              </a:extLst>
            </p:cNvPr>
            <p:cNvSpPr>
              <a:spLocks noChangeAspect="1" noEditPoints="1"/>
            </p:cNvSpPr>
            <p:nvPr/>
          </p:nvSpPr>
          <p:spPr bwMode="gray">
            <a:xfrm>
              <a:off x="4133467" y="4361936"/>
              <a:ext cx="64871" cy="68274"/>
            </a:xfrm>
            <a:custGeom>
              <a:avLst/>
              <a:gdLst>
                <a:gd name="T0" fmla="*/ 13 w 122"/>
                <a:gd name="T1" fmla="*/ 0 h 114"/>
                <a:gd name="T2" fmla="*/ 0 w 122"/>
                <a:gd name="T3" fmla="*/ 2 h 114"/>
                <a:gd name="T4" fmla="*/ 1 w 122"/>
                <a:gd name="T5" fmla="*/ 12 h 114"/>
                <a:gd name="T6" fmla="*/ 15 w 122"/>
                <a:gd name="T7" fmla="*/ 6 h 114"/>
                <a:gd name="T8" fmla="*/ 13 w 122"/>
                <a:gd name="T9" fmla="*/ 0 h 114"/>
                <a:gd name="T10" fmla="*/ 43 w 122"/>
                <a:gd name="T11" fmla="*/ 107 h 114"/>
                <a:gd name="T12" fmla="*/ 38 w 122"/>
                <a:gd name="T13" fmla="*/ 107 h 114"/>
                <a:gd name="T14" fmla="*/ 38 w 122"/>
                <a:gd name="T15" fmla="*/ 114 h 114"/>
                <a:gd name="T16" fmla="*/ 46 w 122"/>
                <a:gd name="T17" fmla="*/ 110 h 114"/>
                <a:gd name="T18" fmla="*/ 43 w 122"/>
                <a:gd name="T19" fmla="*/ 107 h 114"/>
                <a:gd name="T20" fmla="*/ 72 w 122"/>
                <a:gd name="T21" fmla="*/ 91 h 114"/>
                <a:gd name="T22" fmla="*/ 72 w 122"/>
                <a:gd name="T23" fmla="*/ 108 h 114"/>
                <a:gd name="T24" fmla="*/ 85 w 122"/>
                <a:gd name="T25" fmla="*/ 107 h 114"/>
                <a:gd name="T26" fmla="*/ 85 w 122"/>
                <a:gd name="T27" fmla="*/ 100 h 114"/>
                <a:gd name="T28" fmla="*/ 72 w 122"/>
                <a:gd name="T29" fmla="*/ 91 h 114"/>
                <a:gd name="T30" fmla="*/ 111 w 122"/>
                <a:gd name="T31" fmla="*/ 49 h 114"/>
                <a:gd name="T32" fmla="*/ 120 w 122"/>
                <a:gd name="T33" fmla="*/ 51 h 114"/>
                <a:gd name="T34" fmla="*/ 122 w 122"/>
                <a:gd name="T35" fmla="*/ 56 h 114"/>
                <a:gd name="T36" fmla="*/ 113 w 122"/>
                <a:gd name="T37" fmla="*/ 60 h 114"/>
                <a:gd name="T38" fmla="*/ 111 w 122"/>
                <a:gd name="T39" fmla="*/ 49 h 114"/>
                <a:gd name="T40" fmla="*/ 110 w 122"/>
                <a:gd name="T41" fmla="*/ 14 h 114"/>
                <a:gd name="T42" fmla="*/ 108 w 122"/>
                <a:gd name="T43" fmla="*/ 26 h 114"/>
                <a:gd name="T44" fmla="*/ 111 w 122"/>
                <a:gd name="T45" fmla="*/ 26 h 114"/>
                <a:gd name="T46" fmla="*/ 110 w 122"/>
                <a:gd name="T47" fmla="*/ 14 h 114"/>
                <a:gd name="T48" fmla="*/ 63 w 122"/>
                <a:gd name="T49" fmla="*/ 29 h 114"/>
                <a:gd name="T50" fmla="*/ 43 w 122"/>
                <a:gd name="T51" fmla="*/ 26 h 114"/>
                <a:gd name="T52" fmla="*/ 43 w 122"/>
                <a:gd name="T53" fmla="*/ 31 h 114"/>
                <a:gd name="T54" fmla="*/ 63 w 122"/>
                <a:gd name="T55" fmla="*/ 29 h 1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2"/>
                <a:gd name="T85" fmla="*/ 0 h 114"/>
                <a:gd name="T86" fmla="*/ 122 w 122"/>
                <a:gd name="T87" fmla="*/ 114 h 1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2" h="114">
                  <a:moveTo>
                    <a:pt x="13" y="0"/>
                  </a:moveTo>
                  <a:lnTo>
                    <a:pt x="0" y="2"/>
                  </a:lnTo>
                  <a:lnTo>
                    <a:pt x="1" y="12"/>
                  </a:lnTo>
                  <a:lnTo>
                    <a:pt x="15" y="6"/>
                  </a:lnTo>
                  <a:lnTo>
                    <a:pt x="13" y="0"/>
                  </a:lnTo>
                  <a:close/>
                  <a:moveTo>
                    <a:pt x="43" y="107"/>
                  </a:moveTo>
                  <a:lnTo>
                    <a:pt x="38" y="107"/>
                  </a:lnTo>
                  <a:lnTo>
                    <a:pt x="38" y="114"/>
                  </a:lnTo>
                  <a:lnTo>
                    <a:pt x="46" y="110"/>
                  </a:lnTo>
                  <a:lnTo>
                    <a:pt x="43" y="107"/>
                  </a:lnTo>
                  <a:close/>
                  <a:moveTo>
                    <a:pt x="72" y="91"/>
                  </a:moveTo>
                  <a:lnTo>
                    <a:pt x="72" y="108"/>
                  </a:lnTo>
                  <a:lnTo>
                    <a:pt x="85" y="107"/>
                  </a:lnTo>
                  <a:lnTo>
                    <a:pt x="85" y="100"/>
                  </a:lnTo>
                  <a:lnTo>
                    <a:pt x="72" y="91"/>
                  </a:lnTo>
                  <a:close/>
                  <a:moveTo>
                    <a:pt x="111" y="49"/>
                  </a:moveTo>
                  <a:lnTo>
                    <a:pt x="120" y="51"/>
                  </a:lnTo>
                  <a:lnTo>
                    <a:pt x="122" y="56"/>
                  </a:lnTo>
                  <a:lnTo>
                    <a:pt x="113" y="60"/>
                  </a:lnTo>
                  <a:lnTo>
                    <a:pt x="111" y="49"/>
                  </a:lnTo>
                  <a:close/>
                  <a:moveTo>
                    <a:pt x="110" y="14"/>
                  </a:moveTo>
                  <a:lnTo>
                    <a:pt x="108" y="26"/>
                  </a:lnTo>
                  <a:lnTo>
                    <a:pt x="111" y="26"/>
                  </a:lnTo>
                  <a:lnTo>
                    <a:pt x="110" y="14"/>
                  </a:lnTo>
                  <a:close/>
                  <a:moveTo>
                    <a:pt x="63" y="29"/>
                  </a:moveTo>
                  <a:lnTo>
                    <a:pt x="43" y="26"/>
                  </a:lnTo>
                  <a:lnTo>
                    <a:pt x="43" y="31"/>
                  </a:lnTo>
                  <a:lnTo>
                    <a:pt x="63" y="29"/>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18" name="Freeform 119">
              <a:extLst>
                <a:ext uri="{FF2B5EF4-FFF2-40B4-BE49-F238E27FC236}">
                  <a16:creationId xmlns="" xmlns:a16="http://schemas.microsoft.com/office/drawing/2014/main" id="{30A9267F-0C0B-41F4-B898-CF186A1C1942}"/>
                </a:ext>
              </a:extLst>
            </p:cNvPr>
            <p:cNvSpPr>
              <a:spLocks noChangeAspect="1" noEditPoints="1"/>
            </p:cNvSpPr>
            <p:nvPr/>
          </p:nvSpPr>
          <p:spPr bwMode="gray">
            <a:xfrm>
              <a:off x="4336844" y="3902984"/>
              <a:ext cx="91169" cy="155512"/>
            </a:xfrm>
            <a:custGeom>
              <a:avLst/>
              <a:gdLst>
                <a:gd name="T0" fmla="*/ 41 w 170"/>
                <a:gd name="T1" fmla="*/ 228 h 269"/>
                <a:gd name="T2" fmla="*/ 12 w 170"/>
                <a:gd name="T3" fmla="*/ 239 h 269"/>
                <a:gd name="T4" fmla="*/ 14 w 170"/>
                <a:gd name="T5" fmla="*/ 248 h 269"/>
                <a:gd name="T6" fmla="*/ 20 w 170"/>
                <a:gd name="T7" fmla="*/ 254 h 269"/>
                <a:gd name="T8" fmla="*/ 31 w 170"/>
                <a:gd name="T9" fmla="*/ 251 h 269"/>
                <a:gd name="T10" fmla="*/ 32 w 170"/>
                <a:gd name="T11" fmla="*/ 239 h 269"/>
                <a:gd name="T12" fmla="*/ 44 w 170"/>
                <a:gd name="T13" fmla="*/ 229 h 269"/>
                <a:gd name="T14" fmla="*/ 41 w 170"/>
                <a:gd name="T15" fmla="*/ 228 h 269"/>
                <a:gd name="T16" fmla="*/ 14 w 170"/>
                <a:gd name="T17" fmla="*/ 0 h 269"/>
                <a:gd name="T18" fmla="*/ 0 w 170"/>
                <a:gd name="T19" fmla="*/ 2 h 269"/>
                <a:gd name="T20" fmla="*/ 14 w 170"/>
                <a:gd name="T21" fmla="*/ 11 h 269"/>
                <a:gd name="T22" fmla="*/ 20 w 170"/>
                <a:gd name="T23" fmla="*/ 9 h 269"/>
                <a:gd name="T24" fmla="*/ 20 w 170"/>
                <a:gd name="T25" fmla="*/ 2 h 269"/>
                <a:gd name="T26" fmla="*/ 14 w 170"/>
                <a:gd name="T27" fmla="*/ 0 h 269"/>
                <a:gd name="T28" fmla="*/ 170 w 170"/>
                <a:gd name="T29" fmla="*/ 194 h 269"/>
                <a:gd name="T30" fmla="*/ 156 w 170"/>
                <a:gd name="T31" fmla="*/ 202 h 269"/>
                <a:gd name="T32" fmla="*/ 151 w 170"/>
                <a:gd name="T33" fmla="*/ 211 h 269"/>
                <a:gd name="T34" fmla="*/ 164 w 170"/>
                <a:gd name="T35" fmla="*/ 206 h 269"/>
                <a:gd name="T36" fmla="*/ 170 w 170"/>
                <a:gd name="T37" fmla="*/ 194 h 269"/>
                <a:gd name="T38" fmla="*/ 149 w 170"/>
                <a:gd name="T39" fmla="*/ 219 h 269"/>
                <a:gd name="T40" fmla="*/ 145 w 170"/>
                <a:gd name="T41" fmla="*/ 219 h 269"/>
                <a:gd name="T42" fmla="*/ 132 w 170"/>
                <a:gd name="T43" fmla="*/ 248 h 269"/>
                <a:gd name="T44" fmla="*/ 127 w 170"/>
                <a:gd name="T45" fmla="*/ 251 h 269"/>
                <a:gd name="T46" fmla="*/ 147 w 170"/>
                <a:gd name="T47" fmla="*/ 239 h 269"/>
                <a:gd name="T48" fmla="*/ 149 w 170"/>
                <a:gd name="T49" fmla="*/ 219 h 269"/>
                <a:gd name="T50" fmla="*/ 66 w 170"/>
                <a:gd name="T51" fmla="*/ 248 h 269"/>
                <a:gd name="T52" fmla="*/ 61 w 170"/>
                <a:gd name="T53" fmla="*/ 268 h 269"/>
                <a:gd name="T54" fmla="*/ 71 w 170"/>
                <a:gd name="T55" fmla="*/ 269 h 269"/>
                <a:gd name="T56" fmla="*/ 80 w 170"/>
                <a:gd name="T57" fmla="*/ 265 h 269"/>
                <a:gd name="T58" fmla="*/ 80 w 170"/>
                <a:gd name="T59" fmla="*/ 252 h 269"/>
                <a:gd name="T60" fmla="*/ 66 w 170"/>
                <a:gd name="T61" fmla="*/ 248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0"/>
                <a:gd name="T94" fmla="*/ 0 h 269"/>
                <a:gd name="T95" fmla="*/ 170 w 170"/>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0" h="269">
                  <a:moveTo>
                    <a:pt x="41" y="228"/>
                  </a:moveTo>
                  <a:lnTo>
                    <a:pt x="12" y="239"/>
                  </a:lnTo>
                  <a:lnTo>
                    <a:pt x="14" y="248"/>
                  </a:lnTo>
                  <a:lnTo>
                    <a:pt x="20" y="254"/>
                  </a:lnTo>
                  <a:lnTo>
                    <a:pt x="31" y="251"/>
                  </a:lnTo>
                  <a:lnTo>
                    <a:pt x="32" y="239"/>
                  </a:lnTo>
                  <a:lnTo>
                    <a:pt x="44" y="229"/>
                  </a:lnTo>
                  <a:lnTo>
                    <a:pt x="41" y="228"/>
                  </a:lnTo>
                  <a:close/>
                  <a:moveTo>
                    <a:pt x="14" y="0"/>
                  </a:moveTo>
                  <a:lnTo>
                    <a:pt x="0" y="2"/>
                  </a:lnTo>
                  <a:lnTo>
                    <a:pt x="14" y="11"/>
                  </a:lnTo>
                  <a:lnTo>
                    <a:pt x="20" y="9"/>
                  </a:lnTo>
                  <a:lnTo>
                    <a:pt x="20" y="2"/>
                  </a:lnTo>
                  <a:lnTo>
                    <a:pt x="14" y="0"/>
                  </a:lnTo>
                  <a:close/>
                  <a:moveTo>
                    <a:pt x="170" y="194"/>
                  </a:moveTo>
                  <a:lnTo>
                    <a:pt x="156" y="202"/>
                  </a:lnTo>
                  <a:lnTo>
                    <a:pt x="151" y="211"/>
                  </a:lnTo>
                  <a:lnTo>
                    <a:pt x="164" y="206"/>
                  </a:lnTo>
                  <a:lnTo>
                    <a:pt x="170" y="194"/>
                  </a:lnTo>
                  <a:close/>
                  <a:moveTo>
                    <a:pt x="149" y="219"/>
                  </a:moveTo>
                  <a:lnTo>
                    <a:pt x="145" y="219"/>
                  </a:lnTo>
                  <a:lnTo>
                    <a:pt x="132" y="248"/>
                  </a:lnTo>
                  <a:lnTo>
                    <a:pt x="127" y="251"/>
                  </a:lnTo>
                  <a:lnTo>
                    <a:pt x="147" y="239"/>
                  </a:lnTo>
                  <a:lnTo>
                    <a:pt x="149" y="219"/>
                  </a:lnTo>
                  <a:close/>
                  <a:moveTo>
                    <a:pt x="66" y="248"/>
                  </a:moveTo>
                  <a:lnTo>
                    <a:pt x="61" y="268"/>
                  </a:lnTo>
                  <a:lnTo>
                    <a:pt x="71" y="269"/>
                  </a:lnTo>
                  <a:lnTo>
                    <a:pt x="80" y="265"/>
                  </a:lnTo>
                  <a:lnTo>
                    <a:pt x="80" y="252"/>
                  </a:lnTo>
                  <a:lnTo>
                    <a:pt x="66" y="248"/>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19" name="Freeform 120">
              <a:extLst>
                <a:ext uri="{FF2B5EF4-FFF2-40B4-BE49-F238E27FC236}">
                  <a16:creationId xmlns="" xmlns:a16="http://schemas.microsoft.com/office/drawing/2014/main" id="{CF917E4B-34EE-4A8C-91D7-B853730A8AE8}"/>
                </a:ext>
              </a:extLst>
            </p:cNvPr>
            <p:cNvSpPr>
              <a:spLocks noChangeAspect="1" noEditPoints="1"/>
            </p:cNvSpPr>
            <p:nvPr/>
          </p:nvSpPr>
          <p:spPr bwMode="gray">
            <a:xfrm>
              <a:off x="5827105" y="5128118"/>
              <a:ext cx="50845" cy="47411"/>
            </a:xfrm>
            <a:custGeom>
              <a:avLst/>
              <a:gdLst>
                <a:gd name="T0" fmla="*/ 5 w 93"/>
                <a:gd name="T1" fmla="*/ 0 h 80"/>
                <a:gd name="T2" fmla="*/ 8 w 93"/>
                <a:gd name="T3" fmla="*/ 27 h 80"/>
                <a:gd name="T4" fmla="*/ 0 w 93"/>
                <a:gd name="T5" fmla="*/ 17 h 80"/>
                <a:gd name="T6" fmla="*/ 0 w 93"/>
                <a:gd name="T7" fmla="*/ 4 h 80"/>
                <a:gd name="T8" fmla="*/ 5 w 93"/>
                <a:gd name="T9" fmla="*/ 0 h 80"/>
                <a:gd name="T10" fmla="*/ 93 w 93"/>
                <a:gd name="T11" fmla="*/ 69 h 80"/>
                <a:gd name="T12" fmla="*/ 92 w 93"/>
                <a:gd name="T13" fmla="*/ 80 h 80"/>
                <a:gd name="T14" fmla="*/ 87 w 93"/>
                <a:gd name="T15" fmla="*/ 78 h 80"/>
                <a:gd name="T16" fmla="*/ 84 w 93"/>
                <a:gd name="T17" fmla="*/ 66 h 80"/>
                <a:gd name="T18" fmla="*/ 93 w 93"/>
                <a:gd name="T19" fmla="*/ 69 h 80"/>
                <a:gd name="T20" fmla="*/ 58 w 93"/>
                <a:gd name="T21" fmla="*/ 38 h 80"/>
                <a:gd name="T22" fmla="*/ 58 w 93"/>
                <a:gd name="T23" fmla="*/ 51 h 80"/>
                <a:gd name="T24" fmla="*/ 47 w 93"/>
                <a:gd name="T25" fmla="*/ 41 h 80"/>
                <a:gd name="T26" fmla="*/ 58 w 93"/>
                <a:gd name="T27" fmla="*/ 38 h 80"/>
                <a:gd name="T28" fmla="*/ 30 w 93"/>
                <a:gd name="T29" fmla="*/ 49 h 80"/>
                <a:gd name="T30" fmla="*/ 19 w 93"/>
                <a:gd name="T31" fmla="*/ 44 h 80"/>
                <a:gd name="T32" fmla="*/ 30 w 93"/>
                <a:gd name="T33" fmla="*/ 4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80"/>
                <a:gd name="T53" fmla="*/ 93 w 93"/>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80">
                  <a:moveTo>
                    <a:pt x="5" y="0"/>
                  </a:moveTo>
                  <a:lnTo>
                    <a:pt x="8" y="27"/>
                  </a:lnTo>
                  <a:lnTo>
                    <a:pt x="0" y="17"/>
                  </a:lnTo>
                  <a:lnTo>
                    <a:pt x="0" y="4"/>
                  </a:lnTo>
                  <a:lnTo>
                    <a:pt x="5" y="0"/>
                  </a:lnTo>
                  <a:close/>
                  <a:moveTo>
                    <a:pt x="93" y="69"/>
                  </a:moveTo>
                  <a:lnTo>
                    <a:pt x="92" y="80"/>
                  </a:lnTo>
                  <a:lnTo>
                    <a:pt x="87" y="78"/>
                  </a:lnTo>
                  <a:lnTo>
                    <a:pt x="84" y="66"/>
                  </a:lnTo>
                  <a:lnTo>
                    <a:pt x="93" y="69"/>
                  </a:lnTo>
                  <a:close/>
                  <a:moveTo>
                    <a:pt x="58" y="38"/>
                  </a:moveTo>
                  <a:lnTo>
                    <a:pt x="58" y="51"/>
                  </a:lnTo>
                  <a:lnTo>
                    <a:pt x="47" y="41"/>
                  </a:lnTo>
                  <a:lnTo>
                    <a:pt x="58" y="38"/>
                  </a:lnTo>
                  <a:close/>
                  <a:moveTo>
                    <a:pt x="30" y="49"/>
                  </a:moveTo>
                  <a:lnTo>
                    <a:pt x="19" y="44"/>
                  </a:lnTo>
                  <a:lnTo>
                    <a:pt x="30" y="49"/>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20" name="Freeform 121">
              <a:extLst>
                <a:ext uri="{FF2B5EF4-FFF2-40B4-BE49-F238E27FC236}">
                  <a16:creationId xmlns="" xmlns:a16="http://schemas.microsoft.com/office/drawing/2014/main" id="{7C237D92-E474-41C5-A432-D935B8887A48}"/>
                </a:ext>
              </a:extLst>
            </p:cNvPr>
            <p:cNvSpPr>
              <a:spLocks noChangeAspect="1" noEditPoints="1"/>
            </p:cNvSpPr>
            <p:nvPr/>
          </p:nvSpPr>
          <p:spPr bwMode="gray">
            <a:xfrm>
              <a:off x="5492236" y="4853127"/>
              <a:ext cx="266494" cy="288267"/>
            </a:xfrm>
            <a:custGeom>
              <a:avLst/>
              <a:gdLst>
                <a:gd name="T0" fmla="*/ 42 w 498"/>
                <a:gd name="T1" fmla="*/ 294 h 495"/>
                <a:gd name="T2" fmla="*/ 27 w 498"/>
                <a:gd name="T3" fmla="*/ 258 h 495"/>
                <a:gd name="T4" fmla="*/ 5 w 498"/>
                <a:gd name="T5" fmla="*/ 237 h 495"/>
                <a:gd name="T6" fmla="*/ 8 w 498"/>
                <a:gd name="T7" fmla="*/ 193 h 495"/>
                <a:gd name="T8" fmla="*/ 0 w 498"/>
                <a:gd name="T9" fmla="*/ 156 h 495"/>
                <a:gd name="T10" fmla="*/ 55 w 498"/>
                <a:gd name="T11" fmla="*/ 99 h 495"/>
                <a:gd name="T12" fmla="*/ 41 w 498"/>
                <a:gd name="T13" fmla="*/ 79 h 495"/>
                <a:gd name="T14" fmla="*/ 58 w 498"/>
                <a:gd name="T15" fmla="*/ 43 h 495"/>
                <a:gd name="T16" fmla="*/ 100 w 498"/>
                <a:gd name="T17" fmla="*/ 0 h 495"/>
                <a:gd name="T18" fmla="*/ 100 w 498"/>
                <a:gd name="T19" fmla="*/ 20 h 495"/>
                <a:gd name="T20" fmla="*/ 95 w 498"/>
                <a:gd name="T21" fmla="*/ 49 h 495"/>
                <a:gd name="T22" fmla="*/ 98 w 498"/>
                <a:gd name="T23" fmla="*/ 74 h 495"/>
                <a:gd name="T24" fmla="*/ 109 w 498"/>
                <a:gd name="T25" fmla="*/ 77 h 495"/>
                <a:gd name="T26" fmla="*/ 117 w 498"/>
                <a:gd name="T27" fmla="*/ 71 h 495"/>
                <a:gd name="T28" fmla="*/ 120 w 498"/>
                <a:gd name="T29" fmla="*/ 59 h 495"/>
                <a:gd name="T30" fmla="*/ 132 w 498"/>
                <a:gd name="T31" fmla="*/ 71 h 495"/>
                <a:gd name="T32" fmla="*/ 143 w 498"/>
                <a:gd name="T33" fmla="*/ 71 h 495"/>
                <a:gd name="T34" fmla="*/ 149 w 498"/>
                <a:gd name="T35" fmla="*/ 88 h 495"/>
                <a:gd name="T36" fmla="*/ 154 w 498"/>
                <a:gd name="T37" fmla="*/ 77 h 495"/>
                <a:gd name="T38" fmla="*/ 160 w 498"/>
                <a:gd name="T39" fmla="*/ 69 h 495"/>
                <a:gd name="T40" fmla="*/ 172 w 498"/>
                <a:gd name="T41" fmla="*/ 68 h 495"/>
                <a:gd name="T42" fmla="*/ 189 w 498"/>
                <a:gd name="T43" fmla="*/ 59 h 495"/>
                <a:gd name="T44" fmla="*/ 188 w 498"/>
                <a:gd name="T45" fmla="*/ 52 h 495"/>
                <a:gd name="T46" fmla="*/ 169 w 498"/>
                <a:gd name="T47" fmla="*/ 51 h 495"/>
                <a:gd name="T48" fmla="*/ 178 w 498"/>
                <a:gd name="T49" fmla="*/ 42 h 495"/>
                <a:gd name="T50" fmla="*/ 178 w 498"/>
                <a:gd name="T51" fmla="*/ 37 h 495"/>
                <a:gd name="T52" fmla="*/ 185 w 498"/>
                <a:gd name="T53" fmla="*/ 34 h 495"/>
                <a:gd name="T54" fmla="*/ 189 w 498"/>
                <a:gd name="T55" fmla="*/ 23 h 495"/>
                <a:gd name="T56" fmla="*/ 197 w 498"/>
                <a:gd name="T57" fmla="*/ 15 h 495"/>
                <a:gd name="T58" fmla="*/ 202 w 498"/>
                <a:gd name="T59" fmla="*/ 14 h 495"/>
                <a:gd name="T60" fmla="*/ 202 w 498"/>
                <a:gd name="T61" fmla="*/ 3 h 495"/>
                <a:gd name="T62" fmla="*/ 373 w 498"/>
                <a:gd name="T63" fmla="*/ 93 h 495"/>
                <a:gd name="T64" fmla="*/ 447 w 498"/>
                <a:gd name="T65" fmla="*/ 167 h 495"/>
                <a:gd name="T66" fmla="*/ 426 w 498"/>
                <a:gd name="T67" fmla="*/ 243 h 495"/>
                <a:gd name="T68" fmla="*/ 449 w 498"/>
                <a:gd name="T69" fmla="*/ 308 h 495"/>
                <a:gd name="T70" fmla="*/ 452 w 498"/>
                <a:gd name="T71" fmla="*/ 330 h 495"/>
                <a:gd name="T72" fmla="*/ 446 w 498"/>
                <a:gd name="T73" fmla="*/ 337 h 495"/>
                <a:gd name="T74" fmla="*/ 452 w 498"/>
                <a:gd name="T75" fmla="*/ 363 h 495"/>
                <a:gd name="T76" fmla="*/ 472 w 498"/>
                <a:gd name="T77" fmla="*/ 416 h 495"/>
                <a:gd name="T78" fmla="*/ 497 w 498"/>
                <a:gd name="T79" fmla="*/ 441 h 495"/>
                <a:gd name="T80" fmla="*/ 429 w 498"/>
                <a:gd name="T81" fmla="*/ 477 h 495"/>
                <a:gd name="T82" fmla="*/ 401 w 498"/>
                <a:gd name="T83" fmla="*/ 472 h 495"/>
                <a:gd name="T84" fmla="*/ 367 w 498"/>
                <a:gd name="T85" fmla="*/ 487 h 495"/>
                <a:gd name="T86" fmla="*/ 312 w 498"/>
                <a:gd name="T87" fmla="*/ 495 h 495"/>
                <a:gd name="T88" fmla="*/ 279 w 498"/>
                <a:gd name="T89" fmla="*/ 489 h 495"/>
                <a:gd name="T90" fmla="*/ 232 w 498"/>
                <a:gd name="T91" fmla="*/ 469 h 495"/>
                <a:gd name="T92" fmla="*/ 211 w 498"/>
                <a:gd name="T93" fmla="*/ 397 h 495"/>
                <a:gd name="T94" fmla="*/ 198 w 498"/>
                <a:gd name="T95" fmla="*/ 399 h 495"/>
                <a:gd name="T96" fmla="*/ 177 w 498"/>
                <a:gd name="T97" fmla="*/ 397 h 495"/>
                <a:gd name="T98" fmla="*/ 98 w 498"/>
                <a:gd name="T99" fmla="*/ 367 h 495"/>
                <a:gd name="T100" fmla="*/ 68 w 498"/>
                <a:gd name="T101" fmla="*/ 348 h 495"/>
                <a:gd name="T102" fmla="*/ 469 w 498"/>
                <a:gd name="T103" fmla="*/ 204 h 495"/>
                <a:gd name="T104" fmla="*/ 466 w 498"/>
                <a:gd name="T105" fmla="*/ 179 h 495"/>
                <a:gd name="T106" fmla="*/ 472 w 498"/>
                <a:gd name="T107" fmla="*/ 189 h 495"/>
                <a:gd name="T108" fmla="*/ 459 w 498"/>
                <a:gd name="T109" fmla="*/ 250 h 495"/>
                <a:gd name="T110" fmla="*/ 447 w 498"/>
                <a:gd name="T111" fmla="*/ 220 h 4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8"/>
                <a:gd name="T169" fmla="*/ 0 h 495"/>
                <a:gd name="T170" fmla="*/ 498 w 498"/>
                <a:gd name="T171" fmla="*/ 495 h 4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8" h="495">
                  <a:moveTo>
                    <a:pt x="68" y="348"/>
                  </a:moveTo>
                  <a:lnTo>
                    <a:pt x="42" y="294"/>
                  </a:lnTo>
                  <a:lnTo>
                    <a:pt x="42" y="275"/>
                  </a:lnTo>
                  <a:lnTo>
                    <a:pt x="27" y="258"/>
                  </a:lnTo>
                  <a:lnTo>
                    <a:pt x="8" y="249"/>
                  </a:lnTo>
                  <a:lnTo>
                    <a:pt x="5" y="237"/>
                  </a:lnTo>
                  <a:lnTo>
                    <a:pt x="13" y="227"/>
                  </a:lnTo>
                  <a:lnTo>
                    <a:pt x="8" y="193"/>
                  </a:lnTo>
                  <a:lnTo>
                    <a:pt x="2" y="186"/>
                  </a:lnTo>
                  <a:lnTo>
                    <a:pt x="0" y="156"/>
                  </a:lnTo>
                  <a:lnTo>
                    <a:pt x="24" y="148"/>
                  </a:lnTo>
                  <a:lnTo>
                    <a:pt x="55" y="99"/>
                  </a:lnTo>
                  <a:lnTo>
                    <a:pt x="53" y="88"/>
                  </a:lnTo>
                  <a:lnTo>
                    <a:pt x="41" y="79"/>
                  </a:lnTo>
                  <a:lnTo>
                    <a:pt x="46" y="63"/>
                  </a:lnTo>
                  <a:lnTo>
                    <a:pt x="58" y="43"/>
                  </a:lnTo>
                  <a:lnTo>
                    <a:pt x="38" y="1"/>
                  </a:lnTo>
                  <a:lnTo>
                    <a:pt x="100" y="0"/>
                  </a:lnTo>
                  <a:lnTo>
                    <a:pt x="100" y="3"/>
                  </a:lnTo>
                  <a:lnTo>
                    <a:pt x="100" y="20"/>
                  </a:lnTo>
                  <a:lnTo>
                    <a:pt x="97" y="32"/>
                  </a:lnTo>
                  <a:lnTo>
                    <a:pt x="95" y="49"/>
                  </a:lnTo>
                  <a:lnTo>
                    <a:pt x="98" y="68"/>
                  </a:lnTo>
                  <a:lnTo>
                    <a:pt x="98" y="74"/>
                  </a:lnTo>
                  <a:lnTo>
                    <a:pt x="104" y="80"/>
                  </a:lnTo>
                  <a:lnTo>
                    <a:pt x="109" y="77"/>
                  </a:lnTo>
                  <a:lnTo>
                    <a:pt x="112" y="72"/>
                  </a:lnTo>
                  <a:lnTo>
                    <a:pt x="117" y="71"/>
                  </a:lnTo>
                  <a:lnTo>
                    <a:pt x="115" y="63"/>
                  </a:lnTo>
                  <a:lnTo>
                    <a:pt x="120" y="59"/>
                  </a:lnTo>
                  <a:lnTo>
                    <a:pt x="124" y="60"/>
                  </a:lnTo>
                  <a:lnTo>
                    <a:pt x="132" y="71"/>
                  </a:lnTo>
                  <a:lnTo>
                    <a:pt x="137" y="74"/>
                  </a:lnTo>
                  <a:lnTo>
                    <a:pt x="143" y="71"/>
                  </a:lnTo>
                  <a:lnTo>
                    <a:pt x="146" y="71"/>
                  </a:lnTo>
                  <a:lnTo>
                    <a:pt x="149" y="88"/>
                  </a:lnTo>
                  <a:lnTo>
                    <a:pt x="154" y="85"/>
                  </a:lnTo>
                  <a:lnTo>
                    <a:pt x="154" y="77"/>
                  </a:lnTo>
                  <a:lnTo>
                    <a:pt x="155" y="69"/>
                  </a:lnTo>
                  <a:lnTo>
                    <a:pt x="160" y="69"/>
                  </a:lnTo>
                  <a:lnTo>
                    <a:pt x="169" y="69"/>
                  </a:lnTo>
                  <a:lnTo>
                    <a:pt x="172" y="68"/>
                  </a:lnTo>
                  <a:lnTo>
                    <a:pt x="181" y="66"/>
                  </a:lnTo>
                  <a:lnTo>
                    <a:pt x="189" y="59"/>
                  </a:lnTo>
                  <a:lnTo>
                    <a:pt x="189" y="55"/>
                  </a:lnTo>
                  <a:lnTo>
                    <a:pt x="188" y="52"/>
                  </a:lnTo>
                  <a:lnTo>
                    <a:pt x="177" y="54"/>
                  </a:lnTo>
                  <a:lnTo>
                    <a:pt x="169" y="51"/>
                  </a:lnTo>
                  <a:lnTo>
                    <a:pt x="169" y="48"/>
                  </a:lnTo>
                  <a:lnTo>
                    <a:pt x="178" y="42"/>
                  </a:lnTo>
                  <a:lnTo>
                    <a:pt x="177" y="40"/>
                  </a:lnTo>
                  <a:lnTo>
                    <a:pt x="178" y="37"/>
                  </a:lnTo>
                  <a:lnTo>
                    <a:pt x="185" y="37"/>
                  </a:lnTo>
                  <a:lnTo>
                    <a:pt x="185" y="34"/>
                  </a:lnTo>
                  <a:lnTo>
                    <a:pt x="189" y="29"/>
                  </a:lnTo>
                  <a:lnTo>
                    <a:pt x="189" y="23"/>
                  </a:lnTo>
                  <a:lnTo>
                    <a:pt x="195" y="23"/>
                  </a:lnTo>
                  <a:lnTo>
                    <a:pt x="197" y="15"/>
                  </a:lnTo>
                  <a:lnTo>
                    <a:pt x="202" y="17"/>
                  </a:lnTo>
                  <a:lnTo>
                    <a:pt x="202" y="14"/>
                  </a:lnTo>
                  <a:lnTo>
                    <a:pt x="200" y="8"/>
                  </a:lnTo>
                  <a:lnTo>
                    <a:pt x="202" y="3"/>
                  </a:lnTo>
                  <a:lnTo>
                    <a:pt x="211" y="0"/>
                  </a:lnTo>
                  <a:lnTo>
                    <a:pt x="373" y="93"/>
                  </a:lnTo>
                  <a:lnTo>
                    <a:pt x="383" y="128"/>
                  </a:lnTo>
                  <a:lnTo>
                    <a:pt x="447" y="167"/>
                  </a:lnTo>
                  <a:lnTo>
                    <a:pt x="426" y="235"/>
                  </a:lnTo>
                  <a:lnTo>
                    <a:pt x="426" y="243"/>
                  </a:lnTo>
                  <a:lnTo>
                    <a:pt x="457" y="281"/>
                  </a:lnTo>
                  <a:lnTo>
                    <a:pt x="449" y="308"/>
                  </a:lnTo>
                  <a:lnTo>
                    <a:pt x="452" y="318"/>
                  </a:lnTo>
                  <a:lnTo>
                    <a:pt x="452" y="330"/>
                  </a:lnTo>
                  <a:lnTo>
                    <a:pt x="447" y="330"/>
                  </a:lnTo>
                  <a:lnTo>
                    <a:pt x="446" y="337"/>
                  </a:lnTo>
                  <a:lnTo>
                    <a:pt x="455" y="359"/>
                  </a:lnTo>
                  <a:lnTo>
                    <a:pt x="452" y="363"/>
                  </a:lnTo>
                  <a:lnTo>
                    <a:pt x="464" y="380"/>
                  </a:lnTo>
                  <a:lnTo>
                    <a:pt x="472" y="416"/>
                  </a:lnTo>
                  <a:lnTo>
                    <a:pt x="498" y="433"/>
                  </a:lnTo>
                  <a:lnTo>
                    <a:pt x="497" y="441"/>
                  </a:lnTo>
                  <a:lnTo>
                    <a:pt x="476" y="461"/>
                  </a:lnTo>
                  <a:lnTo>
                    <a:pt x="429" y="477"/>
                  </a:lnTo>
                  <a:lnTo>
                    <a:pt x="414" y="479"/>
                  </a:lnTo>
                  <a:lnTo>
                    <a:pt x="401" y="472"/>
                  </a:lnTo>
                  <a:lnTo>
                    <a:pt x="381" y="475"/>
                  </a:lnTo>
                  <a:lnTo>
                    <a:pt x="367" y="487"/>
                  </a:lnTo>
                  <a:lnTo>
                    <a:pt x="335" y="487"/>
                  </a:lnTo>
                  <a:lnTo>
                    <a:pt x="312" y="495"/>
                  </a:lnTo>
                  <a:lnTo>
                    <a:pt x="293" y="484"/>
                  </a:lnTo>
                  <a:lnTo>
                    <a:pt x="279" y="489"/>
                  </a:lnTo>
                  <a:lnTo>
                    <a:pt x="244" y="487"/>
                  </a:lnTo>
                  <a:lnTo>
                    <a:pt x="232" y="469"/>
                  </a:lnTo>
                  <a:lnTo>
                    <a:pt x="223" y="414"/>
                  </a:lnTo>
                  <a:lnTo>
                    <a:pt x="211" y="397"/>
                  </a:lnTo>
                  <a:lnTo>
                    <a:pt x="200" y="396"/>
                  </a:lnTo>
                  <a:lnTo>
                    <a:pt x="198" y="399"/>
                  </a:lnTo>
                  <a:lnTo>
                    <a:pt x="189" y="394"/>
                  </a:lnTo>
                  <a:lnTo>
                    <a:pt x="177" y="397"/>
                  </a:lnTo>
                  <a:lnTo>
                    <a:pt x="154" y="387"/>
                  </a:lnTo>
                  <a:lnTo>
                    <a:pt x="98" y="367"/>
                  </a:lnTo>
                  <a:lnTo>
                    <a:pt x="80" y="350"/>
                  </a:lnTo>
                  <a:lnTo>
                    <a:pt x="68" y="348"/>
                  </a:lnTo>
                  <a:close/>
                  <a:moveTo>
                    <a:pt x="472" y="189"/>
                  </a:moveTo>
                  <a:lnTo>
                    <a:pt x="469" y="204"/>
                  </a:lnTo>
                  <a:lnTo>
                    <a:pt x="466" y="199"/>
                  </a:lnTo>
                  <a:lnTo>
                    <a:pt x="466" y="179"/>
                  </a:lnTo>
                  <a:lnTo>
                    <a:pt x="471" y="179"/>
                  </a:lnTo>
                  <a:lnTo>
                    <a:pt x="472" y="189"/>
                  </a:lnTo>
                  <a:close/>
                  <a:moveTo>
                    <a:pt x="447" y="220"/>
                  </a:moveTo>
                  <a:lnTo>
                    <a:pt x="459" y="250"/>
                  </a:lnTo>
                  <a:lnTo>
                    <a:pt x="447" y="241"/>
                  </a:lnTo>
                  <a:lnTo>
                    <a:pt x="447" y="220"/>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21" name="Freeform 122">
              <a:extLst>
                <a:ext uri="{FF2B5EF4-FFF2-40B4-BE49-F238E27FC236}">
                  <a16:creationId xmlns="" xmlns:a16="http://schemas.microsoft.com/office/drawing/2014/main" id="{3B6F2DCB-30CD-41F7-9A1A-E3C8A46D7CCA}"/>
                </a:ext>
              </a:extLst>
            </p:cNvPr>
            <p:cNvSpPr>
              <a:spLocks noChangeAspect="1" noEditPoints="1"/>
            </p:cNvSpPr>
            <p:nvPr/>
          </p:nvSpPr>
          <p:spPr bwMode="gray">
            <a:xfrm>
              <a:off x="4939963" y="3753161"/>
              <a:ext cx="98181" cy="225681"/>
            </a:xfrm>
            <a:custGeom>
              <a:avLst/>
              <a:gdLst>
                <a:gd name="T0" fmla="*/ 64 w 183"/>
                <a:gd name="T1" fmla="*/ 22 h 387"/>
                <a:gd name="T2" fmla="*/ 41 w 183"/>
                <a:gd name="T3" fmla="*/ 46 h 387"/>
                <a:gd name="T4" fmla="*/ 50 w 183"/>
                <a:gd name="T5" fmla="*/ 51 h 387"/>
                <a:gd name="T6" fmla="*/ 45 w 183"/>
                <a:gd name="T7" fmla="*/ 86 h 387"/>
                <a:gd name="T8" fmla="*/ 50 w 183"/>
                <a:gd name="T9" fmla="*/ 124 h 387"/>
                <a:gd name="T10" fmla="*/ 41 w 183"/>
                <a:gd name="T11" fmla="*/ 156 h 387"/>
                <a:gd name="T12" fmla="*/ 0 w 183"/>
                <a:gd name="T13" fmla="*/ 192 h 387"/>
                <a:gd name="T14" fmla="*/ 11 w 183"/>
                <a:gd name="T15" fmla="*/ 229 h 387"/>
                <a:gd name="T16" fmla="*/ 31 w 183"/>
                <a:gd name="T17" fmla="*/ 240 h 387"/>
                <a:gd name="T18" fmla="*/ 38 w 183"/>
                <a:gd name="T19" fmla="*/ 257 h 387"/>
                <a:gd name="T20" fmla="*/ 38 w 183"/>
                <a:gd name="T21" fmla="*/ 272 h 387"/>
                <a:gd name="T22" fmla="*/ 76 w 183"/>
                <a:gd name="T23" fmla="*/ 294 h 387"/>
                <a:gd name="T24" fmla="*/ 93 w 183"/>
                <a:gd name="T25" fmla="*/ 387 h 387"/>
                <a:gd name="T26" fmla="*/ 113 w 183"/>
                <a:gd name="T27" fmla="*/ 381 h 387"/>
                <a:gd name="T28" fmla="*/ 127 w 183"/>
                <a:gd name="T29" fmla="*/ 365 h 387"/>
                <a:gd name="T30" fmla="*/ 122 w 183"/>
                <a:gd name="T31" fmla="*/ 333 h 387"/>
                <a:gd name="T32" fmla="*/ 127 w 183"/>
                <a:gd name="T33" fmla="*/ 318 h 387"/>
                <a:gd name="T34" fmla="*/ 180 w 183"/>
                <a:gd name="T35" fmla="*/ 277 h 387"/>
                <a:gd name="T36" fmla="*/ 183 w 183"/>
                <a:gd name="T37" fmla="*/ 269 h 387"/>
                <a:gd name="T38" fmla="*/ 183 w 183"/>
                <a:gd name="T39" fmla="*/ 235 h 387"/>
                <a:gd name="T40" fmla="*/ 170 w 183"/>
                <a:gd name="T41" fmla="*/ 233 h 387"/>
                <a:gd name="T42" fmla="*/ 160 w 183"/>
                <a:gd name="T43" fmla="*/ 212 h 387"/>
                <a:gd name="T44" fmla="*/ 149 w 183"/>
                <a:gd name="T45" fmla="*/ 217 h 387"/>
                <a:gd name="T46" fmla="*/ 143 w 183"/>
                <a:gd name="T47" fmla="*/ 206 h 387"/>
                <a:gd name="T48" fmla="*/ 127 w 183"/>
                <a:gd name="T49" fmla="*/ 206 h 387"/>
                <a:gd name="T50" fmla="*/ 119 w 183"/>
                <a:gd name="T51" fmla="*/ 201 h 387"/>
                <a:gd name="T52" fmla="*/ 116 w 183"/>
                <a:gd name="T53" fmla="*/ 192 h 387"/>
                <a:gd name="T54" fmla="*/ 116 w 183"/>
                <a:gd name="T55" fmla="*/ 181 h 387"/>
                <a:gd name="T56" fmla="*/ 126 w 183"/>
                <a:gd name="T57" fmla="*/ 184 h 387"/>
                <a:gd name="T58" fmla="*/ 127 w 183"/>
                <a:gd name="T59" fmla="*/ 170 h 387"/>
                <a:gd name="T60" fmla="*/ 161 w 183"/>
                <a:gd name="T61" fmla="*/ 145 h 387"/>
                <a:gd name="T62" fmla="*/ 175 w 183"/>
                <a:gd name="T63" fmla="*/ 119 h 387"/>
                <a:gd name="T64" fmla="*/ 170 w 183"/>
                <a:gd name="T65" fmla="*/ 98 h 387"/>
                <a:gd name="T66" fmla="*/ 152 w 183"/>
                <a:gd name="T67" fmla="*/ 86 h 387"/>
                <a:gd name="T68" fmla="*/ 144 w 183"/>
                <a:gd name="T69" fmla="*/ 68 h 387"/>
                <a:gd name="T70" fmla="*/ 147 w 183"/>
                <a:gd name="T71" fmla="*/ 56 h 387"/>
                <a:gd name="T72" fmla="*/ 164 w 183"/>
                <a:gd name="T73" fmla="*/ 46 h 387"/>
                <a:gd name="T74" fmla="*/ 173 w 183"/>
                <a:gd name="T75" fmla="*/ 26 h 387"/>
                <a:gd name="T76" fmla="*/ 170 w 183"/>
                <a:gd name="T77" fmla="*/ 17 h 387"/>
                <a:gd name="T78" fmla="*/ 144 w 183"/>
                <a:gd name="T79" fmla="*/ 34 h 387"/>
                <a:gd name="T80" fmla="*/ 135 w 183"/>
                <a:gd name="T81" fmla="*/ 31 h 387"/>
                <a:gd name="T82" fmla="*/ 133 w 183"/>
                <a:gd name="T83" fmla="*/ 14 h 387"/>
                <a:gd name="T84" fmla="*/ 130 w 183"/>
                <a:gd name="T85" fmla="*/ 6 h 387"/>
                <a:gd name="T86" fmla="*/ 107 w 183"/>
                <a:gd name="T87" fmla="*/ 0 h 387"/>
                <a:gd name="T88" fmla="*/ 87 w 183"/>
                <a:gd name="T89" fmla="*/ 5 h 387"/>
                <a:gd name="T90" fmla="*/ 64 w 183"/>
                <a:gd name="T91" fmla="*/ 22 h 387"/>
                <a:gd name="T92" fmla="*/ 158 w 183"/>
                <a:gd name="T93" fmla="*/ 196 h 387"/>
                <a:gd name="T94" fmla="*/ 160 w 183"/>
                <a:gd name="T95" fmla="*/ 206 h 387"/>
                <a:gd name="T96" fmla="*/ 152 w 183"/>
                <a:gd name="T97" fmla="*/ 206 h 387"/>
                <a:gd name="T98" fmla="*/ 149 w 183"/>
                <a:gd name="T99" fmla="*/ 198 h 387"/>
                <a:gd name="T100" fmla="*/ 158 w 183"/>
                <a:gd name="T101" fmla="*/ 196 h 3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3"/>
                <a:gd name="T154" fmla="*/ 0 h 387"/>
                <a:gd name="T155" fmla="*/ 183 w 183"/>
                <a:gd name="T156" fmla="*/ 387 h 3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3" h="387">
                  <a:moveTo>
                    <a:pt x="64" y="22"/>
                  </a:moveTo>
                  <a:lnTo>
                    <a:pt x="41" y="46"/>
                  </a:lnTo>
                  <a:lnTo>
                    <a:pt x="50" y="51"/>
                  </a:lnTo>
                  <a:lnTo>
                    <a:pt x="45" y="86"/>
                  </a:lnTo>
                  <a:lnTo>
                    <a:pt x="50" y="124"/>
                  </a:lnTo>
                  <a:lnTo>
                    <a:pt x="41" y="156"/>
                  </a:lnTo>
                  <a:lnTo>
                    <a:pt x="0" y="192"/>
                  </a:lnTo>
                  <a:lnTo>
                    <a:pt x="11" y="229"/>
                  </a:lnTo>
                  <a:lnTo>
                    <a:pt x="31" y="240"/>
                  </a:lnTo>
                  <a:lnTo>
                    <a:pt x="38" y="257"/>
                  </a:lnTo>
                  <a:lnTo>
                    <a:pt x="38" y="272"/>
                  </a:lnTo>
                  <a:lnTo>
                    <a:pt x="76" y="294"/>
                  </a:lnTo>
                  <a:lnTo>
                    <a:pt x="93" y="387"/>
                  </a:lnTo>
                  <a:lnTo>
                    <a:pt x="113" y="381"/>
                  </a:lnTo>
                  <a:lnTo>
                    <a:pt x="127" y="365"/>
                  </a:lnTo>
                  <a:lnTo>
                    <a:pt x="122" y="333"/>
                  </a:lnTo>
                  <a:lnTo>
                    <a:pt x="127" y="318"/>
                  </a:lnTo>
                  <a:lnTo>
                    <a:pt x="180" y="277"/>
                  </a:lnTo>
                  <a:lnTo>
                    <a:pt x="183" y="269"/>
                  </a:lnTo>
                  <a:lnTo>
                    <a:pt x="183" y="235"/>
                  </a:lnTo>
                  <a:lnTo>
                    <a:pt x="170" y="233"/>
                  </a:lnTo>
                  <a:lnTo>
                    <a:pt x="160" y="212"/>
                  </a:lnTo>
                  <a:lnTo>
                    <a:pt x="149" y="217"/>
                  </a:lnTo>
                  <a:lnTo>
                    <a:pt x="143" y="206"/>
                  </a:lnTo>
                  <a:lnTo>
                    <a:pt x="127" y="206"/>
                  </a:lnTo>
                  <a:lnTo>
                    <a:pt x="119" y="201"/>
                  </a:lnTo>
                  <a:lnTo>
                    <a:pt x="116" y="192"/>
                  </a:lnTo>
                  <a:lnTo>
                    <a:pt x="116" y="181"/>
                  </a:lnTo>
                  <a:lnTo>
                    <a:pt x="126" y="184"/>
                  </a:lnTo>
                  <a:lnTo>
                    <a:pt x="127" y="170"/>
                  </a:lnTo>
                  <a:lnTo>
                    <a:pt x="161" y="145"/>
                  </a:lnTo>
                  <a:lnTo>
                    <a:pt x="175" y="119"/>
                  </a:lnTo>
                  <a:lnTo>
                    <a:pt x="170" y="98"/>
                  </a:lnTo>
                  <a:lnTo>
                    <a:pt x="152" y="86"/>
                  </a:lnTo>
                  <a:lnTo>
                    <a:pt x="144" y="68"/>
                  </a:lnTo>
                  <a:lnTo>
                    <a:pt x="147" y="56"/>
                  </a:lnTo>
                  <a:lnTo>
                    <a:pt x="164" y="46"/>
                  </a:lnTo>
                  <a:lnTo>
                    <a:pt x="173" y="26"/>
                  </a:lnTo>
                  <a:lnTo>
                    <a:pt x="170" y="17"/>
                  </a:lnTo>
                  <a:lnTo>
                    <a:pt x="144" y="34"/>
                  </a:lnTo>
                  <a:lnTo>
                    <a:pt x="135" y="31"/>
                  </a:lnTo>
                  <a:lnTo>
                    <a:pt x="133" y="14"/>
                  </a:lnTo>
                  <a:lnTo>
                    <a:pt x="130" y="6"/>
                  </a:lnTo>
                  <a:lnTo>
                    <a:pt x="107" y="0"/>
                  </a:lnTo>
                  <a:lnTo>
                    <a:pt x="87" y="5"/>
                  </a:lnTo>
                  <a:lnTo>
                    <a:pt x="64" y="22"/>
                  </a:lnTo>
                  <a:close/>
                  <a:moveTo>
                    <a:pt x="158" y="196"/>
                  </a:moveTo>
                  <a:lnTo>
                    <a:pt x="160" y="206"/>
                  </a:lnTo>
                  <a:lnTo>
                    <a:pt x="152" y="206"/>
                  </a:lnTo>
                  <a:lnTo>
                    <a:pt x="149" y="198"/>
                  </a:lnTo>
                  <a:lnTo>
                    <a:pt x="158" y="196"/>
                  </a:lnTo>
                  <a:close/>
                </a:path>
              </a:pathLst>
            </a:custGeom>
            <a:solidFill>
              <a:schemeClr val="accent3">
                <a:lumMod val="20000"/>
                <a:lumOff val="80000"/>
              </a:schemeClr>
            </a:solid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22" name="Freeform 166">
              <a:extLst>
                <a:ext uri="{FF2B5EF4-FFF2-40B4-BE49-F238E27FC236}">
                  <a16:creationId xmlns="" xmlns:a16="http://schemas.microsoft.com/office/drawing/2014/main" id="{C76D4586-E4BF-423E-9E08-69F092E7669D}"/>
                </a:ext>
              </a:extLst>
            </p:cNvPr>
            <p:cNvSpPr>
              <a:spLocks noChangeAspect="1"/>
            </p:cNvSpPr>
            <p:nvPr/>
          </p:nvSpPr>
          <p:spPr bwMode="gray">
            <a:xfrm>
              <a:off x="3153403" y="3916255"/>
              <a:ext cx="5262" cy="1896"/>
            </a:xfrm>
            <a:custGeom>
              <a:avLst/>
              <a:gdLst>
                <a:gd name="T0" fmla="*/ 9 w 9"/>
                <a:gd name="T1" fmla="*/ 0 h 4"/>
                <a:gd name="T2" fmla="*/ 5 w 9"/>
                <a:gd name="T3" fmla="*/ 0 h 4"/>
                <a:gd name="T4" fmla="*/ 2 w 9"/>
                <a:gd name="T5" fmla="*/ 1 h 4"/>
                <a:gd name="T6" fmla="*/ 1 w 9"/>
                <a:gd name="T7" fmla="*/ 2 h 4"/>
                <a:gd name="T8" fmla="*/ 0 w 9"/>
                <a:gd name="T9" fmla="*/ 3 h 4"/>
                <a:gd name="T10" fmla="*/ 3 w 9"/>
                <a:gd name="T11" fmla="*/ 4 h 4"/>
                <a:gd name="T12" fmla="*/ 6 w 9"/>
                <a:gd name="T13" fmla="*/ 3 h 4"/>
                <a:gd name="T14" fmla="*/ 9 w 9"/>
                <a:gd name="T15" fmla="*/ 2 h 4"/>
                <a:gd name="T16" fmla="*/ 9 w 9"/>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
                <a:gd name="T29" fmla="*/ 9 w 9"/>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
                  <a:moveTo>
                    <a:pt x="9" y="0"/>
                  </a:moveTo>
                  <a:lnTo>
                    <a:pt x="5" y="0"/>
                  </a:lnTo>
                  <a:lnTo>
                    <a:pt x="2" y="1"/>
                  </a:lnTo>
                  <a:lnTo>
                    <a:pt x="1" y="2"/>
                  </a:lnTo>
                  <a:lnTo>
                    <a:pt x="0" y="3"/>
                  </a:lnTo>
                  <a:lnTo>
                    <a:pt x="3" y="4"/>
                  </a:lnTo>
                  <a:lnTo>
                    <a:pt x="6" y="3"/>
                  </a:lnTo>
                  <a:lnTo>
                    <a:pt x="9" y="2"/>
                  </a:lnTo>
                  <a:lnTo>
                    <a:pt x="9" y="0"/>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23" name="Freeform 167">
              <a:extLst>
                <a:ext uri="{FF2B5EF4-FFF2-40B4-BE49-F238E27FC236}">
                  <a16:creationId xmlns="" xmlns:a16="http://schemas.microsoft.com/office/drawing/2014/main" id="{D432FFE4-1630-4485-91BF-D1B102B44C11}"/>
                </a:ext>
              </a:extLst>
            </p:cNvPr>
            <p:cNvSpPr>
              <a:spLocks noChangeAspect="1" noEditPoints="1"/>
            </p:cNvSpPr>
            <p:nvPr/>
          </p:nvSpPr>
          <p:spPr bwMode="gray">
            <a:xfrm>
              <a:off x="802294" y="4223489"/>
              <a:ext cx="122726" cy="94824"/>
            </a:xfrm>
            <a:custGeom>
              <a:avLst/>
              <a:gdLst>
                <a:gd name="T0" fmla="*/ 5 w 227"/>
                <a:gd name="T1" fmla="*/ 0 h 163"/>
                <a:gd name="T2" fmla="*/ 19 w 227"/>
                <a:gd name="T3" fmla="*/ 0 h 163"/>
                <a:gd name="T4" fmla="*/ 20 w 227"/>
                <a:gd name="T5" fmla="*/ 6 h 163"/>
                <a:gd name="T6" fmla="*/ 12 w 227"/>
                <a:gd name="T7" fmla="*/ 19 h 163"/>
                <a:gd name="T8" fmla="*/ 0 w 227"/>
                <a:gd name="T9" fmla="*/ 10 h 163"/>
                <a:gd name="T10" fmla="*/ 5 w 227"/>
                <a:gd name="T11" fmla="*/ 0 h 163"/>
                <a:gd name="T12" fmla="*/ 127 w 227"/>
                <a:gd name="T13" fmla="*/ 66 h 163"/>
                <a:gd name="T14" fmla="*/ 136 w 227"/>
                <a:gd name="T15" fmla="*/ 70 h 163"/>
                <a:gd name="T16" fmla="*/ 133 w 227"/>
                <a:gd name="T17" fmla="*/ 73 h 163"/>
                <a:gd name="T18" fmla="*/ 127 w 227"/>
                <a:gd name="T19" fmla="*/ 66 h 163"/>
                <a:gd name="T20" fmla="*/ 178 w 227"/>
                <a:gd name="T21" fmla="*/ 102 h 163"/>
                <a:gd name="T22" fmla="*/ 210 w 227"/>
                <a:gd name="T23" fmla="*/ 112 h 163"/>
                <a:gd name="T24" fmla="*/ 227 w 227"/>
                <a:gd name="T25" fmla="*/ 130 h 163"/>
                <a:gd name="T26" fmla="*/ 226 w 227"/>
                <a:gd name="T27" fmla="*/ 146 h 163"/>
                <a:gd name="T28" fmla="*/ 207 w 227"/>
                <a:gd name="T29" fmla="*/ 146 h 163"/>
                <a:gd name="T30" fmla="*/ 192 w 227"/>
                <a:gd name="T31" fmla="*/ 163 h 163"/>
                <a:gd name="T32" fmla="*/ 184 w 227"/>
                <a:gd name="T33" fmla="*/ 159 h 163"/>
                <a:gd name="T34" fmla="*/ 175 w 227"/>
                <a:gd name="T35" fmla="*/ 127 h 163"/>
                <a:gd name="T36" fmla="*/ 178 w 227"/>
                <a:gd name="T37" fmla="*/ 102 h 163"/>
                <a:gd name="T38" fmla="*/ 155 w 227"/>
                <a:gd name="T39" fmla="*/ 64 h 163"/>
                <a:gd name="T40" fmla="*/ 158 w 227"/>
                <a:gd name="T41" fmla="*/ 62 h 163"/>
                <a:gd name="T42" fmla="*/ 173 w 227"/>
                <a:gd name="T43" fmla="*/ 76 h 163"/>
                <a:gd name="T44" fmla="*/ 158 w 227"/>
                <a:gd name="T45" fmla="*/ 81 h 163"/>
                <a:gd name="T46" fmla="*/ 142 w 227"/>
                <a:gd name="T47" fmla="*/ 62 h 163"/>
                <a:gd name="T48" fmla="*/ 155 w 227"/>
                <a:gd name="T49" fmla="*/ 64 h 163"/>
                <a:gd name="T50" fmla="*/ 116 w 227"/>
                <a:gd name="T51" fmla="*/ 51 h 163"/>
                <a:gd name="T52" fmla="*/ 113 w 227"/>
                <a:gd name="T53" fmla="*/ 54 h 163"/>
                <a:gd name="T54" fmla="*/ 139 w 227"/>
                <a:gd name="T55" fmla="*/ 51 h 163"/>
                <a:gd name="T56" fmla="*/ 139 w 227"/>
                <a:gd name="T57" fmla="*/ 56 h 163"/>
                <a:gd name="T58" fmla="*/ 116 w 227"/>
                <a:gd name="T59" fmla="*/ 57 h 163"/>
                <a:gd name="T60" fmla="*/ 116 w 227"/>
                <a:gd name="T61" fmla="*/ 51 h 163"/>
                <a:gd name="T62" fmla="*/ 74 w 227"/>
                <a:gd name="T63" fmla="*/ 36 h 163"/>
                <a:gd name="T64" fmla="*/ 79 w 227"/>
                <a:gd name="T65" fmla="*/ 31 h 163"/>
                <a:gd name="T66" fmla="*/ 95 w 227"/>
                <a:gd name="T67" fmla="*/ 42 h 163"/>
                <a:gd name="T68" fmla="*/ 83 w 227"/>
                <a:gd name="T69" fmla="*/ 45 h 163"/>
                <a:gd name="T70" fmla="*/ 74 w 227"/>
                <a:gd name="T71" fmla="*/ 36 h 1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7"/>
                <a:gd name="T109" fmla="*/ 0 h 163"/>
                <a:gd name="T110" fmla="*/ 227 w 227"/>
                <a:gd name="T111" fmla="*/ 163 h 1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7" h="163">
                  <a:moveTo>
                    <a:pt x="5" y="0"/>
                  </a:moveTo>
                  <a:lnTo>
                    <a:pt x="19" y="0"/>
                  </a:lnTo>
                  <a:lnTo>
                    <a:pt x="20" y="6"/>
                  </a:lnTo>
                  <a:lnTo>
                    <a:pt x="12" y="19"/>
                  </a:lnTo>
                  <a:lnTo>
                    <a:pt x="0" y="10"/>
                  </a:lnTo>
                  <a:lnTo>
                    <a:pt x="5" y="0"/>
                  </a:lnTo>
                  <a:close/>
                  <a:moveTo>
                    <a:pt x="127" y="66"/>
                  </a:moveTo>
                  <a:lnTo>
                    <a:pt x="136" y="70"/>
                  </a:lnTo>
                  <a:lnTo>
                    <a:pt x="133" y="73"/>
                  </a:lnTo>
                  <a:lnTo>
                    <a:pt x="127" y="66"/>
                  </a:lnTo>
                  <a:close/>
                  <a:moveTo>
                    <a:pt x="178" y="102"/>
                  </a:moveTo>
                  <a:lnTo>
                    <a:pt x="210" y="112"/>
                  </a:lnTo>
                  <a:lnTo>
                    <a:pt x="227" y="130"/>
                  </a:lnTo>
                  <a:lnTo>
                    <a:pt x="226" y="146"/>
                  </a:lnTo>
                  <a:lnTo>
                    <a:pt x="207" y="146"/>
                  </a:lnTo>
                  <a:lnTo>
                    <a:pt x="192" y="163"/>
                  </a:lnTo>
                  <a:lnTo>
                    <a:pt x="184" y="159"/>
                  </a:lnTo>
                  <a:lnTo>
                    <a:pt x="175" y="127"/>
                  </a:lnTo>
                  <a:lnTo>
                    <a:pt x="178" y="102"/>
                  </a:lnTo>
                  <a:close/>
                  <a:moveTo>
                    <a:pt x="155" y="64"/>
                  </a:moveTo>
                  <a:lnTo>
                    <a:pt x="158" y="62"/>
                  </a:lnTo>
                  <a:lnTo>
                    <a:pt x="173" y="76"/>
                  </a:lnTo>
                  <a:lnTo>
                    <a:pt x="158" y="81"/>
                  </a:lnTo>
                  <a:lnTo>
                    <a:pt x="142" y="62"/>
                  </a:lnTo>
                  <a:lnTo>
                    <a:pt x="155" y="64"/>
                  </a:lnTo>
                  <a:close/>
                  <a:moveTo>
                    <a:pt x="116" y="51"/>
                  </a:moveTo>
                  <a:lnTo>
                    <a:pt x="113" y="54"/>
                  </a:lnTo>
                  <a:lnTo>
                    <a:pt x="139" y="51"/>
                  </a:lnTo>
                  <a:lnTo>
                    <a:pt x="139" y="56"/>
                  </a:lnTo>
                  <a:lnTo>
                    <a:pt x="116" y="57"/>
                  </a:lnTo>
                  <a:lnTo>
                    <a:pt x="116" y="51"/>
                  </a:lnTo>
                  <a:close/>
                  <a:moveTo>
                    <a:pt x="74" y="36"/>
                  </a:moveTo>
                  <a:lnTo>
                    <a:pt x="79" y="31"/>
                  </a:lnTo>
                  <a:lnTo>
                    <a:pt x="95" y="42"/>
                  </a:lnTo>
                  <a:lnTo>
                    <a:pt x="83" y="45"/>
                  </a:lnTo>
                  <a:lnTo>
                    <a:pt x="74" y="36"/>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24" name="Freeform 168">
              <a:extLst>
                <a:ext uri="{FF2B5EF4-FFF2-40B4-BE49-F238E27FC236}">
                  <a16:creationId xmlns="" xmlns:a16="http://schemas.microsoft.com/office/drawing/2014/main" id="{98A20DEC-8722-4DB6-B918-E874C2B81CC6}"/>
                </a:ext>
              </a:extLst>
            </p:cNvPr>
            <p:cNvSpPr>
              <a:spLocks noChangeAspect="1" noEditPoints="1"/>
            </p:cNvSpPr>
            <p:nvPr/>
          </p:nvSpPr>
          <p:spPr bwMode="gray">
            <a:xfrm>
              <a:off x="565607" y="2067179"/>
              <a:ext cx="769674" cy="1098068"/>
            </a:xfrm>
            <a:custGeom>
              <a:avLst/>
              <a:gdLst>
                <a:gd name="T0" fmla="*/ 1305 w 1433"/>
                <a:gd name="T1" fmla="*/ 1263 h 1891"/>
                <a:gd name="T2" fmla="*/ 1305 w 1433"/>
                <a:gd name="T3" fmla="*/ 724 h 1891"/>
                <a:gd name="T4" fmla="*/ 1293 w 1433"/>
                <a:gd name="T5" fmla="*/ 235 h 1891"/>
                <a:gd name="T6" fmla="*/ 875 w 1433"/>
                <a:gd name="T7" fmla="*/ 132 h 1891"/>
                <a:gd name="T8" fmla="*/ 767 w 1433"/>
                <a:gd name="T9" fmla="*/ 79 h 1891"/>
                <a:gd name="T10" fmla="*/ 640 w 1433"/>
                <a:gd name="T11" fmla="*/ 60 h 1891"/>
                <a:gd name="T12" fmla="*/ 567 w 1433"/>
                <a:gd name="T13" fmla="*/ 18 h 1891"/>
                <a:gd name="T14" fmla="*/ 436 w 1433"/>
                <a:gd name="T15" fmla="*/ 85 h 1891"/>
                <a:gd name="T16" fmla="*/ 338 w 1433"/>
                <a:gd name="T17" fmla="*/ 169 h 1891"/>
                <a:gd name="T18" fmla="*/ 266 w 1433"/>
                <a:gd name="T19" fmla="*/ 299 h 1891"/>
                <a:gd name="T20" fmla="*/ 300 w 1433"/>
                <a:gd name="T21" fmla="*/ 566 h 1891"/>
                <a:gd name="T22" fmla="*/ 372 w 1433"/>
                <a:gd name="T23" fmla="*/ 599 h 1891"/>
                <a:gd name="T24" fmla="*/ 344 w 1433"/>
                <a:gd name="T25" fmla="*/ 624 h 1891"/>
                <a:gd name="T26" fmla="*/ 334 w 1433"/>
                <a:gd name="T27" fmla="*/ 670 h 1891"/>
                <a:gd name="T28" fmla="*/ 139 w 1433"/>
                <a:gd name="T29" fmla="*/ 659 h 1891"/>
                <a:gd name="T30" fmla="*/ 112 w 1433"/>
                <a:gd name="T31" fmla="*/ 768 h 1891"/>
                <a:gd name="T32" fmla="*/ 286 w 1433"/>
                <a:gd name="T33" fmla="*/ 831 h 1891"/>
                <a:gd name="T34" fmla="*/ 363 w 1433"/>
                <a:gd name="T35" fmla="*/ 843 h 1891"/>
                <a:gd name="T36" fmla="*/ 292 w 1433"/>
                <a:gd name="T37" fmla="*/ 993 h 1891"/>
                <a:gd name="T38" fmla="*/ 146 w 1433"/>
                <a:gd name="T39" fmla="*/ 1119 h 1891"/>
                <a:gd name="T40" fmla="*/ 182 w 1433"/>
                <a:gd name="T41" fmla="*/ 1157 h 1891"/>
                <a:gd name="T42" fmla="*/ 259 w 1433"/>
                <a:gd name="T43" fmla="*/ 1218 h 1891"/>
                <a:gd name="T44" fmla="*/ 318 w 1433"/>
                <a:gd name="T45" fmla="*/ 1275 h 1891"/>
                <a:gd name="T46" fmla="*/ 346 w 1433"/>
                <a:gd name="T47" fmla="*/ 1379 h 1891"/>
                <a:gd name="T48" fmla="*/ 447 w 1433"/>
                <a:gd name="T49" fmla="*/ 1388 h 1891"/>
                <a:gd name="T50" fmla="*/ 559 w 1433"/>
                <a:gd name="T51" fmla="*/ 1398 h 1891"/>
                <a:gd name="T52" fmla="*/ 495 w 1433"/>
                <a:gd name="T53" fmla="*/ 1544 h 1891"/>
                <a:gd name="T54" fmla="*/ 366 w 1433"/>
                <a:gd name="T55" fmla="*/ 1634 h 1891"/>
                <a:gd name="T56" fmla="*/ 309 w 1433"/>
                <a:gd name="T57" fmla="*/ 1713 h 1891"/>
                <a:gd name="T58" fmla="*/ 403 w 1433"/>
                <a:gd name="T59" fmla="*/ 1673 h 1891"/>
                <a:gd name="T60" fmla="*/ 499 w 1433"/>
                <a:gd name="T61" fmla="*/ 1598 h 1891"/>
                <a:gd name="T62" fmla="*/ 593 w 1433"/>
                <a:gd name="T63" fmla="*/ 1527 h 1891"/>
                <a:gd name="T64" fmla="*/ 700 w 1433"/>
                <a:gd name="T65" fmla="*/ 1433 h 1891"/>
                <a:gd name="T66" fmla="*/ 720 w 1433"/>
                <a:gd name="T67" fmla="*/ 1317 h 1891"/>
                <a:gd name="T68" fmla="*/ 804 w 1433"/>
                <a:gd name="T69" fmla="*/ 1204 h 1891"/>
                <a:gd name="T70" fmla="*/ 883 w 1433"/>
                <a:gd name="T71" fmla="*/ 1171 h 1891"/>
                <a:gd name="T72" fmla="*/ 827 w 1433"/>
                <a:gd name="T73" fmla="*/ 1218 h 1891"/>
                <a:gd name="T74" fmla="*/ 807 w 1433"/>
                <a:gd name="T75" fmla="*/ 1337 h 1891"/>
                <a:gd name="T76" fmla="*/ 879 w 1433"/>
                <a:gd name="T77" fmla="*/ 1320 h 1891"/>
                <a:gd name="T78" fmla="*/ 960 w 1433"/>
                <a:gd name="T79" fmla="*/ 1266 h 1891"/>
                <a:gd name="T80" fmla="*/ 968 w 1433"/>
                <a:gd name="T81" fmla="*/ 1196 h 1891"/>
                <a:gd name="T82" fmla="*/ 997 w 1433"/>
                <a:gd name="T83" fmla="*/ 1198 h 1891"/>
                <a:gd name="T84" fmla="*/ 1103 w 1433"/>
                <a:gd name="T85" fmla="*/ 1259 h 1891"/>
                <a:gd name="T86" fmla="*/ 1282 w 1433"/>
                <a:gd name="T87" fmla="*/ 1298 h 1891"/>
                <a:gd name="T88" fmla="*/ 1369 w 1433"/>
                <a:gd name="T89" fmla="*/ 1300 h 1891"/>
                <a:gd name="T90" fmla="*/ 376 w 1433"/>
                <a:gd name="T91" fmla="*/ 1414 h 1891"/>
                <a:gd name="T92" fmla="*/ 1038 w 1433"/>
                <a:gd name="T93" fmla="*/ 1254 h 1891"/>
                <a:gd name="T94" fmla="*/ 984 w 1433"/>
                <a:gd name="T95" fmla="*/ 1306 h 1891"/>
                <a:gd name="T96" fmla="*/ 781 w 1433"/>
                <a:gd name="T97" fmla="*/ 1427 h 1891"/>
                <a:gd name="T98" fmla="*/ 700 w 1433"/>
                <a:gd name="T99" fmla="*/ 1496 h 1891"/>
                <a:gd name="T100" fmla="*/ 716 w 1433"/>
                <a:gd name="T101" fmla="*/ 1476 h 1891"/>
                <a:gd name="T102" fmla="*/ 781 w 1433"/>
                <a:gd name="T103" fmla="*/ 1513 h 1891"/>
                <a:gd name="T104" fmla="*/ 719 w 1433"/>
                <a:gd name="T105" fmla="*/ 1564 h 1891"/>
                <a:gd name="T106" fmla="*/ 696 w 1433"/>
                <a:gd name="T107" fmla="*/ 1592 h 1891"/>
                <a:gd name="T108" fmla="*/ 183 w 1433"/>
                <a:gd name="T109" fmla="*/ 1227 h 1891"/>
                <a:gd name="T110" fmla="*/ 166 w 1433"/>
                <a:gd name="T111" fmla="*/ 1261 h 1891"/>
                <a:gd name="T112" fmla="*/ 402 w 1433"/>
                <a:gd name="T113" fmla="*/ 1702 h 1891"/>
                <a:gd name="T114" fmla="*/ 144 w 1433"/>
                <a:gd name="T115" fmla="*/ 1790 h 1891"/>
                <a:gd name="T116" fmla="*/ 95 w 1433"/>
                <a:gd name="T117" fmla="*/ 1801 h 1891"/>
                <a:gd name="T118" fmla="*/ 0 w 1433"/>
                <a:gd name="T119" fmla="*/ 1891 h 18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3"/>
                <a:gd name="T181" fmla="*/ 0 h 1891"/>
                <a:gd name="T182" fmla="*/ 1433 w 1433"/>
                <a:gd name="T183" fmla="*/ 1891 h 189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3" h="1891">
                  <a:moveTo>
                    <a:pt x="1433" y="1340"/>
                  </a:moveTo>
                  <a:lnTo>
                    <a:pt x="1392" y="1289"/>
                  </a:lnTo>
                  <a:lnTo>
                    <a:pt x="1387" y="1284"/>
                  </a:lnTo>
                  <a:lnTo>
                    <a:pt x="1390" y="1261"/>
                  </a:lnTo>
                  <a:lnTo>
                    <a:pt x="1362" y="1261"/>
                  </a:lnTo>
                  <a:lnTo>
                    <a:pt x="1352" y="1275"/>
                  </a:lnTo>
                  <a:lnTo>
                    <a:pt x="1335" y="1263"/>
                  </a:lnTo>
                  <a:lnTo>
                    <a:pt x="1322" y="1272"/>
                  </a:lnTo>
                  <a:lnTo>
                    <a:pt x="1305" y="1263"/>
                  </a:lnTo>
                  <a:lnTo>
                    <a:pt x="1305" y="1207"/>
                  </a:lnTo>
                  <a:lnTo>
                    <a:pt x="1305" y="1151"/>
                  </a:lnTo>
                  <a:lnTo>
                    <a:pt x="1305" y="1094"/>
                  </a:lnTo>
                  <a:lnTo>
                    <a:pt x="1305" y="1035"/>
                  </a:lnTo>
                  <a:lnTo>
                    <a:pt x="1305" y="975"/>
                  </a:lnTo>
                  <a:lnTo>
                    <a:pt x="1305" y="914"/>
                  </a:lnTo>
                  <a:lnTo>
                    <a:pt x="1305" y="853"/>
                  </a:lnTo>
                  <a:lnTo>
                    <a:pt x="1305" y="789"/>
                  </a:lnTo>
                  <a:lnTo>
                    <a:pt x="1305" y="724"/>
                  </a:lnTo>
                  <a:lnTo>
                    <a:pt x="1305" y="658"/>
                  </a:lnTo>
                  <a:lnTo>
                    <a:pt x="1305" y="591"/>
                  </a:lnTo>
                  <a:lnTo>
                    <a:pt x="1305" y="520"/>
                  </a:lnTo>
                  <a:lnTo>
                    <a:pt x="1305" y="449"/>
                  </a:lnTo>
                  <a:lnTo>
                    <a:pt x="1305" y="376"/>
                  </a:lnTo>
                  <a:lnTo>
                    <a:pt x="1305" y="301"/>
                  </a:lnTo>
                  <a:lnTo>
                    <a:pt x="1305" y="223"/>
                  </a:lnTo>
                  <a:lnTo>
                    <a:pt x="1297" y="221"/>
                  </a:lnTo>
                  <a:lnTo>
                    <a:pt x="1293" y="235"/>
                  </a:lnTo>
                  <a:lnTo>
                    <a:pt x="1204" y="169"/>
                  </a:lnTo>
                  <a:lnTo>
                    <a:pt x="1191" y="170"/>
                  </a:lnTo>
                  <a:lnTo>
                    <a:pt x="1189" y="184"/>
                  </a:lnTo>
                  <a:lnTo>
                    <a:pt x="1178" y="172"/>
                  </a:lnTo>
                  <a:lnTo>
                    <a:pt x="1107" y="187"/>
                  </a:lnTo>
                  <a:lnTo>
                    <a:pt x="1073" y="164"/>
                  </a:lnTo>
                  <a:lnTo>
                    <a:pt x="1030" y="167"/>
                  </a:lnTo>
                  <a:lnTo>
                    <a:pt x="923" y="119"/>
                  </a:lnTo>
                  <a:lnTo>
                    <a:pt x="875" y="132"/>
                  </a:lnTo>
                  <a:lnTo>
                    <a:pt x="884" y="127"/>
                  </a:lnTo>
                  <a:lnTo>
                    <a:pt x="875" y="118"/>
                  </a:lnTo>
                  <a:lnTo>
                    <a:pt x="812" y="124"/>
                  </a:lnTo>
                  <a:lnTo>
                    <a:pt x="820" y="111"/>
                  </a:lnTo>
                  <a:lnTo>
                    <a:pt x="801" y="107"/>
                  </a:lnTo>
                  <a:lnTo>
                    <a:pt x="787" y="96"/>
                  </a:lnTo>
                  <a:lnTo>
                    <a:pt x="793" y="73"/>
                  </a:lnTo>
                  <a:lnTo>
                    <a:pt x="764" y="65"/>
                  </a:lnTo>
                  <a:lnTo>
                    <a:pt x="767" y="79"/>
                  </a:lnTo>
                  <a:lnTo>
                    <a:pt x="757" y="79"/>
                  </a:lnTo>
                  <a:lnTo>
                    <a:pt x="742" y="57"/>
                  </a:lnTo>
                  <a:lnTo>
                    <a:pt x="697" y="76"/>
                  </a:lnTo>
                  <a:lnTo>
                    <a:pt x="677" y="65"/>
                  </a:lnTo>
                  <a:lnTo>
                    <a:pt x="680" y="59"/>
                  </a:lnTo>
                  <a:lnTo>
                    <a:pt x="672" y="39"/>
                  </a:lnTo>
                  <a:lnTo>
                    <a:pt x="657" y="32"/>
                  </a:lnTo>
                  <a:lnTo>
                    <a:pt x="642" y="49"/>
                  </a:lnTo>
                  <a:lnTo>
                    <a:pt x="640" y="60"/>
                  </a:lnTo>
                  <a:lnTo>
                    <a:pt x="649" y="86"/>
                  </a:lnTo>
                  <a:lnTo>
                    <a:pt x="640" y="86"/>
                  </a:lnTo>
                  <a:lnTo>
                    <a:pt x="634" y="73"/>
                  </a:lnTo>
                  <a:lnTo>
                    <a:pt x="600" y="71"/>
                  </a:lnTo>
                  <a:lnTo>
                    <a:pt x="605" y="56"/>
                  </a:lnTo>
                  <a:lnTo>
                    <a:pt x="635" y="40"/>
                  </a:lnTo>
                  <a:lnTo>
                    <a:pt x="635" y="28"/>
                  </a:lnTo>
                  <a:lnTo>
                    <a:pt x="583" y="0"/>
                  </a:lnTo>
                  <a:lnTo>
                    <a:pt x="567" y="18"/>
                  </a:lnTo>
                  <a:lnTo>
                    <a:pt x="569" y="28"/>
                  </a:lnTo>
                  <a:lnTo>
                    <a:pt x="525" y="71"/>
                  </a:lnTo>
                  <a:lnTo>
                    <a:pt x="468" y="76"/>
                  </a:lnTo>
                  <a:lnTo>
                    <a:pt x="473" y="79"/>
                  </a:lnTo>
                  <a:lnTo>
                    <a:pt x="464" y="85"/>
                  </a:lnTo>
                  <a:lnTo>
                    <a:pt x="465" y="94"/>
                  </a:lnTo>
                  <a:lnTo>
                    <a:pt x="453" y="86"/>
                  </a:lnTo>
                  <a:lnTo>
                    <a:pt x="476" y="60"/>
                  </a:lnTo>
                  <a:lnTo>
                    <a:pt x="436" y="85"/>
                  </a:lnTo>
                  <a:lnTo>
                    <a:pt x="425" y="98"/>
                  </a:lnTo>
                  <a:lnTo>
                    <a:pt x="454" y="116"/>
                  </a:lnTo>
                  <a:lnTo>
                    <a:pt x="437" y="122"/>
                  </a:lnTo>
                  <a:lnTo>
                    <a:pt x="432" y="152"/>
                  </a:lnTo>
                  <a:lnTo>
                    <a:pt x="427" y="136"/>
                  </a:lnTo>
                  <a:lnTo>
                    <a:pt x="420" y="142"/>
                  </a:lnTo>
                  <a:lnTo>
                    <a:pt x="428" y="116"/>
                  </a:lnTo>
                  <a:lnTo>
                    <a:pt x="420" y="107"/>
                  </a:lnTo>
                  <a:lnTo>
                    <a:pt x="338" y="169"/>
                  </a:lnTo>
                  <a:lnTo>
                    <a:pt x="347" y="149"/>
                  </a:lnTo>
                  <a:lnTo>
                    <a:pt x="338" y="147"/>
                  </a:lnTo>
                  <a:lnTo>
                    <a:pt x="327" y="178"/>
                  </a:lnTo>
                  <a:lnTo>
                    <a:pt x="317" y="183"/>
                  </a:lnTo>
                  <a:lnTo>
                    <a:pt x="295" y="213"/>
                  </a:lnTo>
                  <a:lnTo>
                    <a:pt x="292" y="221"/>
                  </a:lnTo>
                  <a:lnTo>
                    <a:pt x="284" y="267"/>
                  </a:lnTo>
                  <a:lnTo>
                    <a:pt x="281" y="257"/>
                  </a:lnTo>
                  <a:lnTo>
                    <a:pt x="266" y="299"/>
                  </a:lnTo>
                  <a:lnTo>
                    <a:pt x="246" y="317"/>
                  </a:lnTo>
                  <a:lnTo>
                    <a:pt x="140" y="333"/>
                  </a:lnTo>
                  <a:lnTo>
                    <a:pt x="139" y="381"/>
                  </a:lnTo>
                  <a:lnTo>
                    <a:pt x="146" y="381"/>
                  </a:lnTo>
                  <a:lnTo>
                    <a:pt x="112" y="398"/>
                  </a:lnTo>
                  <a:lnTo>
                    <a:pt x="229" y="481"/>
                  </a:lnTo>
                  <a:lnTo>
                    <a:pt x="249" y="504"/>
                  </a:lnTo>
                  <a:lnTo>
                    <a:pt x="261" y="551"/>
                  </a:lnTo>
                  <a:lnTo>
                    <a:pt x="300" y="566"/>
                  </a:lnTo>
                  <a:lnTo>
                    <a:pt x="303" y="554"/>
                  </a:lnTo>
                  <a:lnTo>
                    <a:pt x="315" y="546"/>
                  </a:lnTo>
                  <a:lnTo>
                    <a:pt x="312" y="565"/>
                  </a:lnTo>
                  <a:lnTo>
                    <a:pt x="315" y="568"/>
                  </a:lnTo>
                  <a:lnTo>
                    <a:pt x="354" y="562"/>
                  </a:lnTo>
                  <a:lnTo>
                    <a:pt x="361" y="568"/>
                  </a:lnTo>
                  <a:lnTo>
                    <a:pt x="344" y="592"/>
                  </a:lnTo>
                  <a:lnTo>
                    <a:pt x="368" y="617"/>
                  </a:lnTo>
                  <a:lnTo>
                    <a:pt x="372" y="599"/>
                  </a:lnTo>
                  <a:lnTo>
                    <a:pt x="374" y="609"/>
                  </a:lnTo>
                  <a:lnTo>
                    <a:pt x="405" y="614"/>
                  </a:lnTo>
                  <a:lnTo>
                    <a:pt x="448" y="600"/>
                  </a:lnTo>
                  <a:lnTo>
                    <a:pt x="453" y="614"/>
                  </a:lnTo>
                  <a:lnTo>
                    <a:pt x="400" y="638"/>
                  </a:lnTo>
                  <a:lnTo>
                    <a:pt x="374" y="617"/>
                  </a:lnTo>
                  <a:lnTo>
                    <a:pt x="351" y="624"/>
                  </a:lnTo>
                  <a:lnTo>
                    <a:pt x="334" y="602"/>
                  </a:lnTo>
                  <a:lnTo>
                    <a:pt x="344" y="624"/>
                  </a:lnTo>
                  <a:lnTo>
                    <a:pt x="340" y="642"/>
                  </a:lnTo>
                  <a:lnTo>
                    <a:pt x="347" y="647"/>
                  </a:lnTo>
                  <a:lnTo>
                    <a:pt x="349" y="633"/>
                  </a:lnTo>
                  <a:lnTo>
                    <a:pt x="386" y="648"/>
                  </a:lnTo>
                  <a:lnTo>
                    <a:pt x="380" y="664"/>
                  </a:lnTo>
                  <a:lnTo>
                    <a:pt x="378" y="653"/>
                  </a:lnTo>
                  <a:lnTo>
                    <a:pt x="361" y="648"/>
                  </a:lnTo>
                  <a:lnTo>
                    <a:pt x="346" y="684"/>
                  </a:lnTo>
                  <a:lnTo>
                    <a:pt x="334" y="670"/>
                  </a:lnTo>
                  <a:lnTo>
                    <a:pt x="263" y="672"/>
                  </a:lnTo>
                  <a:lnTo>
                    <a:pt x="242" y="655"/>
                  </a:lnTo>
                  <a:lnTo>
                    <a:pt x="256" y="645"/>
                  </a:lnTo>
                  <a:lnTo>
                    <a:pt x="255" y="617"/>
                  </a:lnTo>
                  <a:lnTo>
                    <a:pt x="263" y="609"/>
                  </a:lnTo>
                  <a:lnTo>
                    <a:pt x="213" y="611"/>
                  </a:lnTo>
                  <a:lnTo>
                    <a:pt x="161" y="648"/>
                  </a:lnTo>
                  <a:lnTo>
                    <a:pt x="174" y="664"/>
                  </a:lnTo>
                  <a:lnTo>
                    <a:pt x="139" y="659"/>
                  </a:lnTo>
                  <a:lnTo>
                    <a:pt x="106" y="690"/>
                  </a:lnTo>
                  <a:lnTo>
                    <a:pt x="85" y="695"/>
                  </a:lnTo>
                  <a:lnTo>
                    <a:pt x="83" y="707"/>
                  </a:lnTo>
                  <a:lnTo>
                    <a:pt x="57" y="714"/>
                  </a:lnTo>
                  <a:lnTo>
                    <a:pt x="92" y="748"/>
                  </a:lnTo>
                  <a:lnTo>
                    <a:pt x="144" y="758"/>
                  </a:lnTo>
                  <a:lnTo>
                    <a:pt x="123" y="775"/>
                  </a:lnTo>
                  <a:lnTo>
                    <a:pt x="114" y="761"/>
                  </a:lnTo>
                  <a:lnTo>
                    <a:pt x="112" y="768"/>
                  </a:lnTo>
                  <a:lnTo>
                    <a:pt x="132" y="799"/>
                  </a:lnTo>
                  <a:lnTo>
                    <a:pt x="131" y="819"/>
                  </a:lnTo>
                  <a:lnTo>
                    <a:pt x="146" y="836"/>
                  </a:lnTo>
                  <a:lnTo>
                    <a:pt x="207" y="849"/>
                  </a:lnTo>
                  <a:lnTo>
                    <a:pt x="263" y="836"/>
                  </a:lnTo>
                  <a:lnTo>
                    <a:pt x="286" y="854"/>
                  </a:lnTo>
                  <a:lnTo>
                    <a:pt x="290" y="843"/>
                  </a:lnTo>
                  <a:lnTo>
                    <a:pt x="275" y="831"/>
                  </a:lnTo>
                  <a:lnTo>
                    <a:pt x="286" y="831"/>
                  </a:lnTo>
                  <a:lnTo>
                    <a:pt x="298" y="843"/>
                  </a:lnTo>
                  <a:lnTo>
                    <a:pt x="305" y="866"/>
                  </a:lnTo>
                  <a:lnTo>
                    <a:pt x="318" y="840"/>
                  </a:lnTo>
                  <a:lnTo>
                    <a:pt x="349" y="811"/>
                  </a:lnTo>
                  <a:lnTo>
                    <a:pt x="368" y="814"/>
                  </a:lnTo>
                  <a:lnTo>
                    <a:pt x="383" y="802"/>
                  </a:lnTo>
                  <a:lnTo>
                    <a:pt x="397" y="816"/>
                  </a:lnTo>
                  <a:lnTo>
                    <a:pt x="388" y="843"/>
                  </a:lnTo>
                  <a:lnTo>
                    <a:pt x="363" y="843"/>
                  </a:lnTo>
                  <a:lnTo>
                    <a:pt x="364" y="857"/>
                  </a:lnTo>
                  <a:lnTo>
                    <a:pt x="376" y="856"/>
                  </a:lnTo>
                  <a:lnTo>
                    <a:pt x="394" y="905"/>
                  </a:lnTo>
                  <a:lnTo>
                    <a:pt x="394" y="922"/>
                  </a:lnTo>
                  <a:lnTo>
                    <a:pt x="381" y="944"/>
                  </a:lnTo>
                  <a:lnTo>
                    <a:pt x="329" y="961"/>
                  </a:lnTo>
                  <a:lnTo>
                    <a:pt x="334" y="951"/>
                  </a:lnTo>
                  <a:lnTo>
                    <a:pt x="326" y="950"/>
                  </a:lnTo>
                  <a:lnTo>
                    <a:pt x="292" y="993"/>
                  </a:lnTo>
                  <a:lnTo>
                    <a:pt x="269" y="990"/>
                  </a:lnTo>
                  <a:lnTo>
                    <a:pt x="258" y="1000"/>
                  </a:lnTo>
                  <a:lnTo>
                    <a:pt x="239" y="1010"/>
                  </a:lnTo>
                  <a:lnTo>
                    <a:pt x="239" y="1027"/>
                  </a:lnTo>
                  <a:lnTo>
                    <a:pt x="215" y="1027"/>
                  </a:lnTo>
                  <a:lnTo>
                    <a:pt x="174" y="1065"/>
                  </a:lnTo>
                  <a:lnTo>
                    <a:pt x="162" y="1091"/>
                  </a:lnTo>
                  <a:lnTo>
                    <a:pt x="162" y="1110"/>
                  </a:lnTo>
                  <a:lnTo>
                    <a:pt x="146" y="1119"/>
                  </a:lnTo>
                  <a:lnTo>
                    <a:pt x="154" y="1128"/>
                  </a:lnTo>
                  <a:lnTo>
                    <a:pt x="142" y="1136"/>
                  </a:lnTo>
                  <a:lnTo>
                    <a:pt x="140" y="1148"/>
                  </a:lnTo>
                  <a:lnTo>
                    <a:pt x="182" y="1139"/>
                  </a:lnTo>
                  <a:lnTo>
                    <a:pt x="187" y="1140"/>
                  </a:lnTo>
                  <a:lnTo>
                    <a:pt x="161" y="1148"/>
                  </a:lnTo>
                  <a:lnTo>
                    <a:pt x="154" y="1157"/>
                  </a:lnTo>
                  <a:lnTo>
                    <a:pt x="166" y="1166"/>
                  </a:lnTo>
                  <a:lnTo>
                    <a:pt x="182" y="1157"/>
                  </a:lnTo>
                  <a:lnTo>
                    <a:pt x="176" y="1171"/>
                  </a:lnTo>
                  <a:lnTo>
                    <a:pt x="187" y="1196"/>
                  </a:lnTo>
                  <a:lnTo>
                    <a:pt x="202" y="1185"/>
                  </a:lnTo>
                  <a:lnTo>
                    <a:pt x="205" y="1195"/>
                  </a:lnTo>
                  <a:lnTo>
                    <a:pt x="219" y="1193"/>
                  </a:lnTo>
                  <a:lnTo>
                    <a:pt x="210" y="1205"/>
                  </a:lnTo>
                  <a:lnTo>
                    <a:pt x="221" y="1210"/>
                  </a:lnTo>
                  <a:lnTo>
                    <a:pt x="256" y="1208"/>
                  </a:lnTo>
                  <a:lnTo>
                    <a:pt x="259" y="1218"/>
                  </a:lnTo>
                  <a:lnTo>
                    <a:pt x="241" y="1229"/>
                  </a:lnTo>
                  <a:lnTo>
                    <a:pt x="219" y="1264"/>
                  </a:lnTo>
                  <a:lnTo>
                    <a:pt x="227" y="1288"/>
                  </a:lnTo>
                  <a:lnTo>
                    <a:pt x="244" y="1283"/>
                  </a:lnTo>
                  <a:lnTo>
                    <a:pt x="242" y="1292"/>
                  </a:lnTo>
                  <a:lnTo>
                    <a:pt x="236" y="1298"/>
                  </a:lnTo>
                  <a:lnTo>
                    <a:pt x="250" y="1314"/>
                  </a:lnTo>
                  <a:lnTo>
                    <a:pt x="289" y="1320"/>
                  </a:lnTo>
                  <a:lnTo>
                    <a:pt x="318" y="1275"/>
                  </a:lnTo>
                  <a:lnTo>
                    <a:pt x="309" y="1258"/>
                  </a:lnTo>
                  <a:lnTo>
                    <a:pt x="322" y="1233"/>
                  </a:lnTo>
                  <a:lnTo>
                    <a:pt x="360" y="1210"/>
                  </a:lnTo>
                  <a:lnTo>
                    <a:pt x="317" y="1261"/>
                  </a:lnTo>
                  <a:lnTo>
                    <a:pt x="349" y="1331"/>
                  </a:lnTo>
                  <a:lnTo>
                    <a:pt x="334" y="1359"/>
                  </a:lnTo>
                  <a:lnTo>
                    <a:pt x="338" y="1371"/>
                  </a:lnTo>
                  <a:lnTo>
                    <a:pt x="354" y="1371"/>
                  </a:lnTo>
                  <a:lnTo>
                    <a:pt x="346" y="1379"/>
                  </a:lnTo>
                  <a:lnTo>
                    <a:pt x="347" y="1393"/>
                  </a:lnTo>
                  <a:lnTo>
                    <a:pt x="354" y="1396"/>
                  </a:lnTo>
                  <a:lnTo>
                    <a:pt x="329" y="1411"/>
                  </a:lnTo>
                  <a:lnTo>
                    <a:pt x="346" y="1413"/>
                  </a:lnTo>
                  <a:lnTo>
                    <a:pt x="391" y="1386"/>
                  </a:lnTo>
                  <a:lnTo>
                    <a:pt x="414" y="1354"/>
                  </a:lnTo>
                  <a:lnTo>
                    <a:pt x="414" y="1385"/>
                  </a:lnTo>
                  <a:lnTo>
                    <a:pt x="430" y="1396"/>
                  </a:lnTo>
                  <a:lnTo>
                    <a:pt x="447" y="1388"/>
                  </a:lnTo>
                  <a:lnTo>
                    <a:pt x="474" y="1431"/>
                  </a:lnTo>
                  <a:lnTo>
                    <a:pt x="482" y="1423"/>
                  </a:lnTo>
                  <a:lnTo>
                    <a:pt x="479" y="1402"/>
                  </a:lnTo>
                  <a:lnTo>
                    <a:pt x="495" y="1379"/>
                  </a:lnTo>
                  <a:lnTo>
                    <a:pt x="498" y="1383"/>
                  </a:lnTo>
                  <a:lnTo>
                    <a:pt x="495" y="1394"/>
                  </a:lnTo>
                  <a:lnTo>
                    <a:pt x="516" y="1410"/>
                  </a:lnTo>
                  <a:lnTo>
                    <a:pt x="578" y="1371"/>
                  </a:lnTo>
                  <a:lnTo>
                    <a:pt x="559" y="1398"/>
                  </a:lnTo>
                  <a:lnTo>
                    <a:pt x="563" y="1402"/>
                  </a:lnTo>
                  <a:lnTo>
                    <a:pt x="547" y="1416"/>
                  </a:lnTo>
                  <a:lnTo>
                    <a:pt x="542" y="1439"/>
                  </a:lnTo>
                  <a:lnTo>
                    <a:pt x="550" y="1440"/>
                  </a:lnTo>
                  <a:lnTo>
                    <a:pt x="539" y="1454"/>
                  </a:lnTo>
                  <a:lnTo>
                    <a:pt x="532" y="1498"/>
                  </a:lnTo>
                  <a:lnTo>
                    <a:pt x="516" y="1524"/>
                  </a:lnTo>
                  <a:lnTo>
                    <a:pt x="510" y="1521"/>
                  </a:lnTo>
                  <a:lnTo>
                    <a:pt x="495" y="1544"/>
                  </a:lnTo>
                  <a:lnTo>
                    <a:pt x="487" y="1567"/>
                  </a:lnTo>
                  <a:lnTo>
                    <a:pt x="474" y="1566"/>
                  </a:lnTo>
                  <a:lnTo>
                    <a:pt x="419" y="1605"/>
                  </a:lnTo>
                  <a:lnTo>
                    <a:pt x="402" y="1640"/>
                  </a:lnTo>
                  <a:lnTo>
                    <a:pt x="394" y="1642"/>
                  </a:lnTo>
                  <a:lnTo>
                    <a:pt x="391" y="1648"/>
                  </a:lnTo>
                  <a:lnTo>
                    <a:pt x="383" y="1640"/>
                  </a:lnTo>
                  <a:lnTo>
                    <a:pt x="386" y="1634"/>
                  </a:lnTo>
                  <a:lnTo>
                    <a:pt x="366" y="1634"/>
                  </a:lnTo>
                  <a:lnTo>
                    <a:pt x="329" y="1654"/>
                  </a:lnTo>
                  <a:lnTo>
                    <a:pt x="292" y="1697"/>
                  </a:lnTo>
                  <a:lnTo>
                    <a:pt x="273" y="1702"/>
                  </a:lnTo>
                  <a:lnTo>
                    <a:pt x="267" y="1706"/>
                  </a:lnTo>
                  <a:lnTo>
                    <a:pt x="276" y="1727"/>
                  </a:lnTo>
                  <a:lnTo>
                    <a:pt x="283" y="1718"/>
                  </a:lnTo>
                  <a:lnTo>
                    <a:pt x="281" y="1706"/>
                  </a:lnTo>
                  <a:lnTo>
                    <a:pt x="293" y="1718"/>
                  </a:lnTo>
                  <a:lnTo>
                    <a:pt x="309" y="1713"/>
                  </a:lnTo>
                  <a:lnTo>
                    <a:pt x="307" y="1694"/>
                  </a:lnTo>
                  <a:lnTo>
                    <a:pt x="314" y="1708"/>
                  </a:lnTo>
                  <a:lnTo>
                    <a:pt x="331" y="1706"/>
                  </a:lnTo>
                  <a:lnTo>
                    <a:pt x="354" y="1665"/>
                  </a:lnTo>
                  <a:lnTo>
                    <a:pt x="361" y="1664"/>
                  </a:lnTo>
                  <a:lnTo>
                    <a:pt x="357" y="1685"/>
                  </a:lnTo>
                  <a:lnTo>
                    <a:pt x="393" y="1677"/>
                  </a:lnTo>
                  <a:lnTo>
                    <a:pt x="397" y="1667"/>
                  </a:lnTo>
                  <a:lnTo>
                    <a:pt x="403" y="1673"/>
                  </a:lnTo>
                  <a:lnTo>
                    <a:pt x="434" y="1647"/>
                  </a:lnTo>
                  <a:lnTo>
                    <a:pt x="442" y="1654"/>
                  </a:lnTo>
                  <a:lnTo>
                    <a:pt x="442" y="1671"/>
                  </a:lnTo>
                  <a:lnTo>
                    <a:pt x="451" y="1642"/>
                  </a:lnTo>
                  <a:lnTo>
                    <a:pt x="471" y="1642"/>
                  </a:lnTo>
                  <a:lnTo>
                    <a:pt x="490" y="1630"/>
                  </a:lnTo>
                  <a:lnTo>
                    <a:pt x="488" y="1617"/>
                  </a:lnTo>
                  <a:lnTo>
                    <a:pt x="488" y="1609"/>
                  </a:lnTo>
                  <a:lnTo>
                    <a:pt x="499" y="1598"/>
                  </a:lnTo>
                  <a:lnTo>
                    <a:pt x="524" y="1594"/>
                  </a:lnTo>
                  <a:lnTo>
                    <a:pt x="527" y="1588"/>
                  </a:lnTo>
                  <a:lnTo>
                    <a:pt x="516" y="1589"/>
                  </a:lnTo>
                  <a:lnTo>
                    <a:pt x="530" y="1580"/>
                  </a:lnTo>
                  <a:lnTo>
                    <a:pt x="542" y="1583"/>
                  </a:lnTo>
                  <a:lnTo>
                    <a:pt x="542" y="1567"/>
                  </a:lnTo>
                  <a:lnTo>
                    <a:pt x="555" y="1567"/>
                  </a:lnTo>
                  <a:lnTo>
                    <a:pt x="588" y="1546"/>
                  </a:lnTo>
                  <a:lnTo>
                    <a:pt x="593" y="1527"/>
                  </a:lnTo>
                  <a:lnTo>
                    <a:pt x="606" y="1513"/>
                  </a:lnTo>
                  <a:lnTo>
                    <a:pt x="610" y="1501"/>
                  </a:lnTo>
                  <a:lnTo>
                    <a:pt x="620" y="1503"/>
                  </a:lnTo>
                  <a:lnTo>
                    <a:pt x="625" y="1486"/>
                  </a:lnTo>
                  <a:lnTo>
                    <a:pt x="637" y="1491"/>
                  </a:lnTo>
                  <a:lnTo>
                    <a:pt x="655" y="1467"/>
                  </a:lnTo>
                  <a:lnTo>
                    <a:pt x="697" y="1450"/>
                  </a:lnTo>
                  <a:lnTo>
                    <a:pt x="693" y="1439"/>
                  </a:lnTo>
                  <a:lnTo>
                    <a:pt x="700" y="1433"/>
                  </a:lnTo>
                  <a:lnTo>
                    <a:pt x="700" y="1422"/>
                  </a:lnTo>
                  <a:lnTo>
                    <a:pt x="725" y="1408"/>
                  </a:lnTo>
                  <a:lnTo>
                    <a:pt x="731" y="1394"/>
                  </a:lnTo>
                  <a:lnTo>
                    <a:pt x="714" y="1376"/>
                  </a:lnTo>
                  <a:lnTo>
                    <a:pt x="691" y="1374"/>
                  </a:lnTo>
                  <a:lnTo>
                    <a:pt x="697" y="1346"/>
                  </a:lnTo>
                  <a:lnTo>
                    <a:pt x="714" y="1337"/>
                  </a:lnTo>
                  <a:lnTo>
                    <a:pt x="720" y="1329"/>
                  </a:lnTo>
                  <a:lnTo>
                    <a:pt x="720" y="1317"/>
                  </a:lnTo>
                  <a:lnTo>
                    <a:pt x="742" y="1317"/>
                  </a:lnTo>
                  <a:lnTo>
                    <a:pt x="745" y="1305"/>
                  </a:lnTo>
                  <a:lnTo>
                    <a:pt x="739" y="1301"/>
                  </a:lnTo>
                  <a:lnTo>
                    <a:pt x="764" y="1288"/>
                  </a:lnTo>
                  <a:lnTo>
                    <a:pt x="762" y="1276"/>
                  </a:lnTo>
                  <a:lnTo>
                    <a:pt x="745" y="1263"/>
                  </a:lnTo>
                  <a:lnTo>
                    <a:pt x="767" y="1267"/>
                  </a:lnTo>
                  <a:lnTo>
                    <a:pt x="781" y="1252"/>
                  </a:lnTo>
                  <a:lnTo>
                    <a:pt x="804" y="1204"/>
                  </a:lnTo>
                  <a:lnTo>
                    <a:pt x="854" y="1168"/>
                  </a:lnTo>
                  <a:lnTo>
                    <a:pt x="854" y="1144"/>
                  </a:lnTo>
                  <a:lnTo>
                    <a:pt x="874" y="1097"/>
                  </a:lnTo>
                  <a:lnTo>
                    <a:pt x="877" y="1071"/>
                  </a:lnTo>
                  <a:lnTo>
                    <a:pt x="883" y="1082"/>
                  </a:lnTo>
                  <a:lnTo>
                    <a:pt x="877" y="1117"/>
                  </a:lnTo>
                  <a:lnTo>
                    <a:pt x="864" y="1145"/>
                  </a:lnTo>
                  <a:lnTo>
                    <a:pt x="861" y="1168"/>
                  </a:lnTo>
                  <a:lnTo>
                    <a:pt x="883" y="1171"/>
                  </a:lnTo>
                  <a:lnTo>
                    <a:pt x="918" y="1145"/>
                  </a:lnTo>
                  <a:lnTo>
                    <a:pt x="915" y="1157"/>
                  </a:lnTo>
                  <a:lnTo>
                    <a:pt x="886" y="1178"/>
                  </a:lnTo>
                  <a:lnTo>
                    <a:pt x="886" y="1187"/>
                  </a:lnTo>
                  <a:lnTo>
                    <a:pt x="932" y="1207"/>
                  </a:lnTo>
                  <a:lnTo>
                    <a:pt x="925" y="1216"/>
                  </a:lnTo>
                  <a:lnTo>
                    <a:pt x="881" y="1207"/>
                  </a:lnTo>
                  <a:lnTo>
                    <a:pt x="871" y="1195"/>
                  </a:lnTo>
                  <a:lnTo>
                    <a:pt x="827" y="1218"/>
                  </a:lnTo>
                  <a:lnTo>
                    <a:pt x="823" y="1225"/>
                  </a:lnTo>
                  <a:lnTo>
                    <a:pt x="825" y="1264"/>
                  </a:lnTo>
                  <a:lnTo>
                    <a:pt x="803" y="1312"/>
                  </a:lnTo>
                  <a:lnTo>
                    <a:pt x="816" y="1322"/>
                  </a:lnTo>
                  <a:lnTo>
                    <a:pt x="841" y="1310"/>
                  </a:lnTo>
                  <a:lnTo>
                    <a:pt x="833" y="1326"/>
                  </a:lnTo>
                  <a:lnTo>
                    <a:pt x="823" y="1332"/>
                  </a:lnTo>
                  <a:lnTo>
                    <a:pt x="827" y="1339"/>
                  </a:lnTo>
                  <a:lnTo>
                    <a:pt x="807" y="1337"/>
                  </a:lnTo>
                  <a:lnTo>
                    <a:pt x="798" y="1356"/>
                  </a:lnTo>
                  <a:lnTo>
                    <a:pt x="808" y="1365"/>
                  </a:lnTo>
                  <a:lnTo>
                    <a:pt x="832" y="1359"/>
                  </a:lnTo>
                  <a:lnTo>
                    <a:pt x="833" y="1349"/>
                  </a:lnTo>
                  <a:lnTo>
                    <a:pt x="846" y="1356"/>
                  </a:lnTo>
                  <a:lnTo>
                    <a:pt x="861" y="1331"/>
                  </a:lnTo>
                  <a:lnTo>
                    <a:pt x="872" y="1326"/>
                  </a:lnTo>
                  <a:lnTo>
                    <a:pt x="869" y="1348"/>
                  </a:lnTo>
                  <a:lnTo>
                    <a:pt x="879" y="1320"/>
                  </a:lnTo>
                  <a:lnTo>
                    <a:pt x="894" y="1317"/>
                  </a:lnTo>
                  <a:lnTo>
                    <a:pt x="901" y="1293"/>
                  </a:lnTo>
                  <a:lnTo>
                    <a:pt x="906" y="1317"/>
                  </a:lnTo>
                  <a:lnTo>
                    <a:pt x="912" y="1280"/>
                  </a:lnTo>
                  <a:lnTo>
                    <a:pt x="917" y="1292"/>
                  </a:lnTo>
                  <a:lnTo>
                    <a:pt x="954" y="1288"/>
                  </a:lnTo>
                  <a:lnTo>
                    <a:pt x="957" y="1276"/>
                  </a:lnTo>
                  <a:lnTo>
                    <a:pt x="971" y="1267"/>
                  </a:lnTo>
                  <a:lnTo>
                    <a:pt x="960" y="1266"/>
                  </a:lnTo>
                  <a:lnTo>
                    <a:pt x="977" y="1241"/>
                  </a:lnTo>
                  <a:lnTo>
                    <a:pt x="974" y="1233"/>
                  </a:lnTo>
                  <a:lnTo>
                    <a:pt x="952" y="1246"/>
                  </a:lnTo>
                  <a:lnTo>
                    <a:pt x="951" y="1238"/>
                  </a:lnTo>
                  <a:lnTo>
                    <a:pt x="965" y="1229"/>
                  </a:lnTo>
                  <a:lnTo>
                    <a:pt x="968" y="1221"/>
                  </a:lnTo>
                  <a:lnTo>
                    <a:pt x="948" y="1215"/>
                  </a:lnTo>
                  <a:lnTo>
                    <a:pt x="962" y="1207"/>
                  </a:lnTo>
                  <a:lnTo>
                    <a:pt x="968" y="1196"/>
                  </a:lnTo>
                  <a:lnTo>
                    <a:pt x="957" y="1195"/>
                  </a:lnTo>
                  <a:lnTo>
                    <a:pt x="965" y="1187"/>
                  </a:lnTo>
                  <a:lnTo>
                    <a:pt x="976" y="1190"/>
                  </a:lnTo>
                  <a:lnTo>
                    <a:pt x="988" y="1171"/>
                  </a:lnTo>
                  <a:lnTo>
                    <a:pt x="977" y="1202"/>
                  </a:lnTo>
                  <a:lnTo>
                    <a:pt x="982" y="1207"/>
                  </a:lnTo>
                  <a:lnTo>
                    <a:pt x="993" y="1202"/>
                  </a:lnTo>
                  <a:lnTo>
                    <a:pt x="994" y="1179"/>
                  </a:lnTo>
                  <a:lnTo>
                    <a:pt x="997" y="1198"/>
                  </a:lnTo>
                  <a:lnTo>
                    <a:pt x="1005" y="1198"/>
                  </a:lnTo>
                  <a:lnTo>
                    <a:pt x="1042" y="1188"/>
                  </a:lnTo>
                  <a:lnTo>
                    <a:pt x="1040" y="1208"/>
                  </a:lnTo>
                  <a:lnTo>
                    <a:pt x="1038" y="1222"/>
                  </a:lnTo>
                  <a:lnTo>
                    <a:pt x="1069" y="1213"/>
                  </a:lnTo>
                  <a:lnTo>
                    <a:pt x="1057" y="1229"/>
                  </a:lnTo>
                  <a:lnTo>
                    <a:pt x="1082" y="1227"/>
                  </a:lnTo>
                  <a:lnTo>
                    <a:pt x="1079" y="1239"/>
                  </a:lnTo>
                  <a:lnTo>
                    <a:pt x="1103" y="1259"/>
                  </a:lnTo>
                  <a:lnTo>
                    <a:pt x="1118" y="1244"/>
                  </a:lnTo>
                  <a:lnTo>
                    <a:pt x="1123" y="1259"/>
                  </a:lnTo>
                  <a:lnTo>
                    <a:pt x="1155" y="1275"/>
                  </a:lnTo>
                  <a:lnTo>
                    <a:pt x="1161" y="1288"/>
                  </a:lnTo>
                  <a:lnTo>
                    <a:pt x="1211" y="1280"/>
                  </a:lnTo>
                  <a:lnTo>
                    <a:pt x="1263" y="1292"/>
                  </a:lnTo>
                  <a:lnTo>
                    <a:pt x="1284" y="1286"/>
                  </a:lnTo>
                  <a:lnTo>
                    <a:pt x="1288" y="1293"/>
                  </a:lnTo>
                  <a:lnTo>
                    <a:pt x="1282" y="1298"/>
                  </a:lnTo>
                  <a:lnTo>
                    <a:pt x="1285" y="1300"/>
                  </a:lnTo>
                  <a:lnTo>
                    <a:pt x="1319" y="1312"/>
                  </a:lnTo>
                  <a:lnTo>
                    <a:pt x="1350" y="1306"/>
                  </a:lnTo>
                  <a:lnTo>
                    <a:pt x="1370" y="1281"/>
                  </a:lnTo>
                  <a:lnTo>
                    <a:pt x="1392" y="1301"/>
                  </a:lnTo>
                  <a:lnTo>
                    <a:pt x="1384" y="1308"/>
                  </a:lnTo>
                  <a:lnTo>
                    <a:pt x="1384" y="1329"/>
                  </a:lnTo>
                  <a:lnTo>
                    <a:pt x="1373" y="1292"/>
                  </a:lnTo>
                  <a:lnTo>
                    <a:pt x="1369" y="1300"/>
                  </a:lnTo>
                  <a:lnTo>
                    <a:pt x="1369" y="1323"/>
                  </a:lnTo>
                  <a:lnTo>
                    <a:pt x="1358" y="1334"/>
                  </a:lnTo>
                  <a:lnTo>
                    <a:pt x="1411" y="1368"/>
                  </a:lnTo>
                  <a:lnTo>
                    <a:pt x="1426" y="1360"/>
                  </a:lnTo>
                  <a:lnTo>
                    <a:pt x="1424" y="1343"/>
                  </a:lnTo>
                  <a:lnTo>
                    <a:pt x="1433" y="1340"/>
                  </a:lnTo>
                  <a:close/>
                  <a:moveTo>
                    <a:pt x="391" y="1394"/>
                  </a:moveTo>
                  <a:lnTo>
                    <a:pt x="385" y="1414"/>
                  </a:lnTo>
                  <a:lnTo>
                    <a:pt x="376" y="1414"/>
                  </a:lnTo>
                  <a:lnTo>
                    <a:pt x="378" y="1403"/>
                  </a:lnTo>
                  <a:lnTo>
                    <a:pt x="391" y="1394"/>
                  </a:lnTo>
                  <a:close/>
                  <a:moveTo>
                    <a:pt x="317" y="572"/>
                  </a:moveTo>
                  <a:lnTo>
                    <a:pt x="326" y="568"/>
                  </a:lnTo>
                  <a:lnTo>
                    <a:pt x="337" y="592"/>
                  </a:lnTo>
                  <a:lnTo>
                    <a:pt x="322" y="594"/>
                  </a:lnTo>
                  <a:lnTo>
                    <a:pt x="314" y="579"/>
                  </a:lnTo>
                  <a:lnTo>
                    <a:pt x="317" y="572"/>
                  </a:lnTo>
                  <a:close/>
                  <a:moveTo>
                    <a:pt x="1038" y="1254"/>
                  </a:moveTo>
                  <a:lnTo>
                    <a:pt x="1045" y="1242"/>
                  </a:lnTo>
                  <a:lnTo>
                    <a:pt x="1064" y="1250"/>
                  </a:lnTo>
                  <a:lnTo>
                    <a:pt x="1045" y="1261"/>
                  </a:lnTo>
                  <a:lnTo>
                    <a:pt x="1038" y="1254"/>
                  </a:lnTo>
                  <a:close/>
                  <a:moveTo>
                    <a:pt x="993" y="1288"/>
                  </a:moveTo>
                  <a:lnTo>
                    <a:pt x="1018" y="1254"/>
                  </a:lnTo>
                  <a:lnTo>
                    <a:pt x="1027" y="1263"/>
                  </a:lnTo>
                  <a:lnTo>
                    <a:pt x="1002" y="1300"/>
                  </a:lnTo>
                  <a:lnTo>
                    <a:pt x="984" y="1306"/>
                  </a:lnTo>
                  <a:lnTo>
                    <a:pt x="993" y="1288"/>
                  </a:lnTo>
                  <a:close/>
                  <a:moveTo>
                    <a:pt x="767" y="1411"/>
                  </a:moveTo>
                  <a:lnTo>
                    <a:pt x="778" y="1420"/>
                  </a:lnTo>
                  <a:lnTo>
                    <a:pt x="769" y="1420"/>
                  </a:lnTo>
                  <a:lnTo>
                    <a:pt x="767" y="1411"/>
                  </a:lnTo>
                  <a:close/>
                  <a:moveTo>
                    <a:pt x="762" y="1444"/>
                  </a:moveTo>
                  <a:lnTo>
                    <a:pt x="754" y="1437"/>
                  </a:lnTo>
                  <a:lnTo>
                    <a:pt x="761" y="1430"/>
                  </a:lnTo>
                  <a:lnTo>
                    <a:pt x="781" y="1427"/>
                  </a:lnTo>
                  <a:lnTo>
                    <a:pt x="778" y="1437"/>
                  </a:lnTo>
                  <a:lnTo>
                    <a:pt x="787" y="1431"/>
                  </a:lnTo>
                  <a:lnTo>
                    <a:pt x="793" y="1448"/>
                  </a:lnTo>
                  <a:lnTo>
                    <a:pt x="756" y="1462"/>
                  </a:lnTo>
                  <a:lnTo>
                    <a:pt x="744" y="1450"/>
                  </a:lnTo>
                  <a:lnTo>
                    <a:pt x="762" y="1444"/>
                  </a:lnTo>
                  <a:close/>
                  <a:moveTo>
                    <a:pt x="669" y="1521"/>
                  </a:moveTo>
                  <a:lnTo>
                    <a:pt x="683" y="1501"/>
                  </a:lnTo>
                  <a:lnTo>
                    <a:pt x="700" y="1496"/>
                  </a:lnTo>
                  <a:lnTo>
                    <a:pt x="703" y="1498"/>
                  </a:lnTo>
                  <a:lnTo>
                    <a:pt x="700" y="1504"/>
                  </a:lnTo>
                  <a:lnTo>
                    <a:pt x="706" y="1516"/>
                  </a:lnTo>
                  <a:lnTo>
                    <a:pt x="713" y="1518"/>
                  </a:lnTo>
                  <a:lnTo>
                    <a:pt x="714" y="1501"/>
                  </a:lnTo>
                  <a:lnTo>
                    <a:pt x="719" y="1499"/>
                  </a:lnTo>
                  <a:lnTo>
                    <a:pt x="708" y="1486"/>
                  </a:lnTo>
                  <a:lnTo>
                    <a:pt x="710" y="1478"/>
                  </a:lnTo>
                  <a:lnTo>
                    <a:pt x="716" y="1476"/>
                  </a:lnTo>
                  <a:lnTo>
                    <a:pt x="725" y="1495"/>
                  </a:lnTo>
                  <a:lnTo>
                    <a:pt x="745" y="1481"/>
                  </a:lnTo>
                  <a:lnTo>
                    <a:pt x="742" y="1473"/>
                  </a:lnTo>
                  <a:lnTo>
                    <a:pt x="754" y="1474"/>
                  </a:lnTo>
                  <a:lnTo>
                    <a:pt x="757" y="1487"/>
                  </a:lnTo>
                  <a:lnTo>
                    <a:pt x="773" y="1476"/>
                  </a:lnTo>
                  <a:lnTo>
                    <a:pt x="773" y="1501"/>
                  </a:lnTo>
                  <a:lnTo>
                    <a:pt x="787" y="1501"/>
                  </a:lnTo>
                  <a:lnTo>
                    <a:pt x="781" y="1513"/>
                  </a:lnTo>
                  <a:lnTo>
                    <a:pt x="754" y="1506"/>
                  </a:lnTo>
                  <a:lnTo>
                    <a:pt x="750" y="1513"/>
                  </a:lnTo>
                  <a:lnTo>
                    <a:pt x="765" y="1516"/>
                  </a:lnTo>
                  <a:lnTo>
                    <a:pt x="767" y="1527"/>
                  </a:lnTo>
                  <a:lnTo>
                    <a:pt x="761" y="1520"/>
                  </a:lnTo>
                  <a:lnTo>
                    <a:pt x="745" y="1527"/>
                  </a:lnTo>
                  <a:lnTo>
                    <a:pt x="750" y="1530"/>
                  </a:lnTo>
                  <a:lnTo>
                    <a:pt x="722" y="1546"/>
                  </a:lnTo>
                  <a:lnTo>
                    <a:pt x="719" y="1564"/>
                  </a:lnTo>
                  <a:lnTo>
                    <a:pt x="702" y="1572"/>
                  </a:lnTo>
                  <a:lnTo>
                    <a:pt x="710" y="1557"/>
                  </a:lnTo>
                  <a:lnTo>
                    <a:pt x="703" y="1552"/>
                  </a:lnTo>
                  <a:lnTo>
                    <a:pt x="703" y="1541"/>
                  </a:lnTo>
                  <a:lnTo>
                    <a:pt x="696" y="1541"/>
                  </a:lnTo>
                  <a:lnTo>
                    <a:pt x="696" y="1558"/>
                  </a:lnTo>
                  <a:lnTo>
                    <a:pt x="691" y="1563"/>
                  </a:lnTo>
                  <a:lnTo>
                    <a:pt x="669" y="1521"/>
                  </a:lnTo>
                  <a:close/>
                  <a:moveTo>
                    <a:pt x="696" y="1592"/>
                  </a:moveTo>
                  <a:lnTo>
                    <a:pt x="689" y="1591"/>
                  </a:lnTo>
                  <a:lnTo>
                    <a:pt x="696" y="1586"/>
                  </a:lnTo>
                  <a:lnTo>
                    <a:pt x="696" y="1592"/>
                  </a:lnTo>
                  <a:close/>
                  <a:moveTo>
                    <a:pt x="672" y="1591"/>
                  </a:moveTo>
                  <a:lnTo>
                    <a:pt x="677" y="1588"/>
                  </a:lnTo>
                  <a:lnTo>
                    <a:pt x="679" y="1594"/>
                  </a:lnTo>
                  <a:lnTo>
                    <a:pt x="671" y="1603"/>
                  </a:lnTo>
                  <a:lnTo>
                    <a:pt x="672" y="1591"/>
                  </a:lnTo>
                  <a:close/>
                  <a:moveTo>
                    <a:pt x="183" y="1227"/>
                  </a:moveTo>
                  <a:lnTo>
                    <a:pt x="200" y="1210"/>
                  </a:lnTo>
                  <a:lnTo>
                    <a:pt x="227" y="1218"/>
                  </a:lnTo>
                  <a:lnTo>
                    <a:pt x="230" y="1232"/>
                  </a:lnTo>
                  <a:lnTo>
                    <a:pt x="212" y="1254"/>
                  </a:lnTo>
                  <a:lnTo>
                    <a:pt x="204" y="1233"/>
                  </a:lnTo>
                  <a:lnTo>
                    <a:pt x="183" y="1227"/>
                  </a:lnTo>
                  <a:close/>
                  <a:moveTo>
                    <a:pt x="81" y="1266"/>
                  </a:moveTo>
                  <a:lnTo>
                    <a:pt x="140" y="1254"/>
                  </a:lnTo>
                  <a:lnTo>
                    <a:pt x="166" y="1261"/>
                  </a:lnTo>
                  <a:lnTo>
                    <a:pt x="166" y="1281"/>
                  </a:lnTo>
                  <a:lnTo>
                    <a:pt x="170" y="1286"/>
                  </a:lnTo>
                  <a:lnTo>
                    <a:pt x="144" y="1308"/>
                  </a:lnTo>
                  <a:lnTo>
                    <a:pt x="98" y="1289"/>
                  </a:lnTo>
                  <a:lnTo>
                    <a:pt x="81" y="1266"/>
                  </a:lnTo>
                  <a:close/>
                  <a:moveTo>
                    <a:pt x="397" y="1689"/>
                  </a:moveTo>
                  <a:lnTo>
                    <a:pt x="393" y="1684"/>
                  </a:lnTo>
                  <a:lnTo>
                    <a:pt x="402" y="1685"/>
                  </a:lnTo>
                  <a:lnTo>
                    <a:pt x="402" y="1702"/>
                  </a:lnTo>
                  <a:lnTo>
                    <a:pt x="391" y="1701"/>
                  </a:lnTo>
                  <a:lnTo>
                    <a:pt x="388" y="1685"/>
                  </a:lnTo>
                  <a:lnTo>
                    <a:pt x="397" y="1689"/>
                  </a:lnTo>
                  <a:close/>
                  <a:moveTo>
                    <a:pt x="297" y="1758"/>
                  </a:moveTo>
                  <a:lnTo>
                    <a:pt x="307" y="1762"/>
                  </a:lnTo>
                  <a:lnTo>
                    <a:pt x="297" y="1758"/>
                  </a:lnTo>
                  <a:close/>
                  <a:moveTo>
                    <a:pt x="148" y="1775"/>
                  </a:moveTo>
                  <a:lnTo>
                    <a:pt x="157" y="1787"/>
                  </a:lnTo>
                  <a:lnTo>
                    <a:pt x="144" y="1790"/>
                  </a:lnTo>
                  <a:lnTo>
                    <a:pt x="144" y="1779"/>
                  </a:lnTo>
                  <a:lnTo>
                    <a:pt x="148" y="1775"/>
                  </a:lnTo>
                  <a:close/>
                  <a:moveTo>
                    <a:pt x="69" y="1850"/>
                  </a:moveTo>
                  <a:lnTo>
                    <a:pt x="66" y="1845"/>
                  </a:lnTo>
                  <a:lnTo>
                    <a:pt x="85" y="1840"/>
                  </a:lnTo>
                  <a:lnTo>
                    <a:pt x="98" y="1818"/>
                  </a:lnTo>
                  <a:lnTo>
                    <a:pt x="106" y="1818"/>
                  </a:lnTo>
                  <a:lnTo>
                    <a:pt x="100" y="1815"/>
                  </a:lnTo>
                  <a:lnTo>
                    <a:pt x="95" y="1801"/>
                  </a:lnTo>
                  <a:lnTo>
                    <a:pt x="108" y="1798"/>
                  </a:lnTo>
                  <a:lnTo>
                    <a:pt x="117" y="1806"/>
                  </a:lnTo>
                  <a:lnTo>
                    <a:pt x="125" y="1796"/>
                  </a:lnTo>
                  <a:lnTo>
                    <a:pt x="132" y="1801"/>
                  </a:lnTo>
                  <a:lnTo>
                    <a:pt x="120" y="1818"/>
                  </a:lnTo>
                  <a:lnTo>
                    <a:pt x="128" y="1821"/>
                  </a:lnTo>
                  <a:lnTo>
                    <a:pt x="108" y="1838"/>
                  </a:lnTo>
                  <a:lnTo>
                    <a:pt x="69" y="1850"/>
                  </a:lnTo>
                  <a:close/>
                  <a:moveTo>
                    <a:pt x="0" y="1891"/>
                  </a:moveTo>
                  <a:lnTo>
                    <a:pt x="18" y="1854"/>
                  </a:lnTo>
                  <a:lnTo>
                    <a:pt x="34" y="1848"/>
                  </a:lnTo>
                  <a:lnTo>
                    <a:pt x="35" y="1838"/>
                  </a:lnTo>
                  <a:lnTo>
                    <a:pt x="57" y="1835"/>
                  </a:lnTo>
                  <a:lnTo>
                    <a:pt x="57" y="1846"/>
                  </a:lnTo>
                  <a:lnTo>
                    <a:pt x="0" y="1891"/>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25" name="Freeform 169">
              <a:extLst>
                <a:ext uri="{FF2B5EF4-FFF2-40B4-BE49-F238E27FC236}">
                  <a16:creationId xmlns="" xmlns:a16="http://schemas.microsoft.com/office/drawing/2014/main" id="{16D101C6-CBAB-46D1-B126-C7F23A1F3201}"/>
                </a:ext>
              </a:extLst>
            </p:cNvPr>
            <p:cNvSpPr>
              <a:spLocks noChangeAspect="1" noEditPoints="1"/>
            </p:cNvSpPr>
            <p:nvPr/>
          </p:nvSpPr>
          <p:spPr bwMode="gray">
            <a:xfrm>
              <a:off x="814407" y="4122971"/>
              <a:ext cx="122726" cy="94824"/>
            </a:xfrm>
            <a:custGeom>
              <a:avLst/>
              <a:gdLst>
                <a:gd name="T0" fmla="*/ 5 w 227"/>
                <a:gd name="T1" fmla="*/ 0 h 163"/>
                <a:gd name="T2" fmla="*/ 19 w 227"/>
                <a:gd name="T3" fmla="*/ 0 h 163"/>
                <a:gd name="T4" fmla="*/ 20 w 227"/>
                <a:gd name="T5" fmla="*/ 6 h 163"/>
                <a:gd name="T6" fmla="*/ 12 w 227"/>
                <a:gd name="T7" fmla="*/ 19 h 163"/>
                <a:gd name="T8" fmla="*/ 0 w 227"/>
                <a:gd name="T9" fmla="*/ 10 h 163"/>
                <a:gd name="T10" fmla="*/ 5 w 227"/>
                <a:gd name="T11" fmla="*/ 0 h 163"/>
                <a:gd name="T12" fmla="*/ 127 w 227"/>
                <a:gd name="T13" fmla="*/ 66 h 163"/>
                <a:gd name="T14" fmla="*/ 136 w 227"/>
                <a:gd name="T15" fmla="*/ 70 h 163"/>
                <a:gd name="T16" fmla="*/ 133 w 227"/>
                <a:gd name="T17" fmla="*/ 73 h 163"/>
                <a:gd name="T18" fmla="*/ 127 w 227"/>
                <a:gd name="T19" fmla="*/ 66 h 163"/>
                <a:gd name="T20" fmla="*/ 178 w 227"/>
                <a:gd name="T21" fmla="*/ 102 h 163"/>
                <a:gd name="T22" fmla="*/ 210 w 227"/>
                <a:gd name="T23" fmla="*/ 112 h 163"/>
                <a:gd name="T24" fmla="*/ 227 w 227"/>
                <a:gd name="T25" fmla="*/ 130 h 163"/>
                <a:gd name="T26" fmla="*/ 226 w 227"/>
                <a:gd name="T27" fmla="*/ 146 h 163"/>
                <a:gd name="T28" fmla="*/ 207 w 227"/>
                <a:gd name="T29" fmla="*/ 146 h 163"/>
                <a:gd name="T30" fmla="*/ 192 w 227"/>
                <a:gd name="T31" fmla="*/ 163 h 163"/>
                <a:gd name="T32" fmla="*/ 184 w 227"/>
                <a:gd name="T33" fmla="*/ 159 h 163"/>
                <a:gd name="T34" fmla="*/ 175 w 227"/>
                <a:gd name="T35" fmla="*/ 127 h 163"/>
                <a:gd name="T36" fmla="*/ 178 w 227"/>
                <a:gd name="T37" fmla="*/ 102 h 163"/>
                <a:gd name="T38" fmla="*/ 155 w 227"/>
                <a:gd name="T39" fmla="*/ 64 h 163"/>
                <a:gd name="T40" fmla="*/ 158 w 227"/>
                <a:gd name="T41" fmla="*/ 62 h 163"/>
                <a:gd name="T42" fmla="*/ 173 w 227"/>
                <a:gd name="T43" fmla="*/ 76 h 163"/>
                <a:gd name="T44" fmla="*/ 158 w 227"/>
                <a:gd name="T45" fmla="*/ 81 h 163"/>
                <a:gd name="T46" fmla="*/ 142 w 227"/>
                <a:gd name="T47" fmla="*/ 62 h 163"/>
                <a:gd name="T48" fmla="*/ 155 w 227"/>
                <a:gd name="T49" fmla="*/ 64 h 163"/>
                <a:gd name="T50" fmla="*/ 116 w 227"/>
                <a:gd name="T51" fmla="*/ 51 h 163"/>
                <a:gd name="T52" fmla="*/ 113 w 227"/>
                <a:gd name="T53" fmla="*/ 54 h 163"/>
                <a:gd name="T54" fmla="*/ 139 w 227"/>
                <a:gd name="T55" fmla="*/ 51 h 163"/>
                <a:gd name="T56" fmla="*/ 139 w 227"/>
                <a:gd name="T57" fmla="*/ 56 h 163"/>
                <a:gd name="T58" fmla="*/ 116 w 227"/>
                <a:gd name="T59" fmla="*/ 57 h 163"/>
                <a:gd name="T60" fmla="*/ 116 w 227"/>
                <a:gd name="T61" fmla="*/ 51 h 163"/>
                <a:gd name="T62" fmla="*/ 74 w 227"/>
                <a:gd name="T63" fmla="*/ 36 h 163"/>
                <a:gd name="T64" fmla="*/ 79 w 227"/>
                <a:gd name="T65" fmla="*/ 31 h 163"/>
                <a:gd name="T66" fmla="*/ 95 w 227"/>
                <a:gd name="T67" fmla="*/ 42 h 163"/>
                <a:gd name="T68" fmla="*/ 83 w 227"/>
                <a:gd name="T69" fmla="*/ 45 h 163"/>
                <a:gd name="T70" fmla="*/ 74 w 227"/>
                <a:gd name="T71" fmla="*/ 36 h 1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7"/>
                <a:gd name="T109" fmla="*/ 0 h 163"/>
                <a:gd name="T110" fmla="*/ 227 w 227"/>
                <a:gd name="T111" fmla="*/ 163 h 1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7" h="163">
                  <a:moveTo>
                    <a:pt x="5" y="0"/>
                  </a:moveTo>
                  <a:lnTo>
                    <a:pt x="19" y="0"/>
                  </a:lnTo>
                  <a:lnTo>
                    <a:pt x="20" y="6"/>
                  </a:lnTo>
                  <a:lnTo>
                    <a:pt x="12" y="19"/>
                  </a:lnTo>
                  <a:lnTo>
                    <a:pt x="0" y="10"/>
                  </a:lnTo>
                  <a:lnTo>
                    <a:pt x="5" y="0"/>
                  </a:lnTo>
                  <a:close/>
                  <a:moveTo>
                    <a:pt x="127" y="66"/>
                  </a:moveTo>
                  <a:lnTo>
                    <a:pt x="136" y="70"/>
                  </a:lnTo>
                  <a:lnTo>
                    <a:pt x="133" y="73"/>
                  </a:lnTo>
                  <a:lnTo>
                    <a:pt x="127" y="66"/>
                  </a:lnTo>
                  <a:close/>
                  <a:moveTo>
                    <a:pt x="178" y="102"/>
                  </a:moveTo>
                  <a:lnTo>
                    <a:pt x="210" y="112"/>
                  </a:lnTo>
                  <a:lnTo>
                    <a:pt x="227" y="130"/>
                  </a:lnTo>
                  <a:lnTo>
                    <a:pt x="226" y="146"/>
                  </a:lnTo>
                  <a:lnTo>
                    <a:pt x="207" y="146"/>
                  </a:lnTo>
                  <a:lnTo>
                    <a:pt x="192" y="163"/>
                  </a:lnTo>
                  <a:lnTo>
                    <a:pt x="184" y="159"/>
                  </a:lnTo>
                  <a:lnTo>
                    <a:pt x="175" y="127"/>
                  </a:lnTo>
                  <a:lnTo>
                    <a:pt x="178" y="102"/>
                  </a:lnTo>
                  <a:close/>
                  <a:moveTo>
                    <a:pt x="155" y="64"/>
                  </a:moveTo>
                  <a:lnTo>
                    <a:pt x="158" y="62"/>
                  </a:lnTo>
                  <a:lnTo>
                    <a:pt x="173" y="76"/>
                  </a:lnTo>
                  <a:lnTo>
                    <a:pt x="158" y="81"/>
                  </a:lnTo>
                  <a:lnTo>
                    <a:pt x="142" y="62"/>
                  </a:lnTo>
                  <a:lnTo>
                    <a:pt x="155" y="64"/>
                  </a:lnTo>
                  <a:close/>
                  <a:moveTo>
                    <a:pt x="116" y="51"/>
                  </a:moveTo>
                  <a:lnTo>
                    <a:pt x="113" y="54"/>
                  </a:lnTo>
                  <a:lnTo>
                    <a:pt x="139" y="51"/>
                  </a:lnTo>
                  <a:lnTo>
                    <a:pt x="139" y="56"/>
                  </a:lnTo>
                  <a:lnTo>
                    <a:pt x="116" y="57"/>
                  </a:lnTo>
                  <a:lnTo>
                    <a:pt x="116" y="51"/>
                  </a:lnTo>
                  <a:close/>
                  <a:moveTo>
                    <a:pt x="74" y="36"/>
                  </a:moveTo>
                  <a:lnTo>
                    <a:pt x="79" y="31"/>
                  </a:lnTo>
                  <a:lnTo>
                    <a:pt x="95" y="42"/>
                  </a:lnTo>
                  <a:lnTo>
                    <a:pt x="83" y="45"/>
                  </a:lnTo>
                  <a:lnTo>
                    <a:pt x="74" y="36"/>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26" name="Freeform 170">
              <a:extLst>
                <a:ext uri="{FF2B5EF4-FFF2-40B4-BE49-F238E27FC236}">
                  <a16:creationId xmlns="" xmlns:a16="http://schemas.microsoft.com/office/drawing/2014/main" id="{68D7F9A0-7D7E-45D5-A284-3FB9C5BA3E3C}"/>
                </a:ext>
              </a:extLst>
            </p:cNvPr>
            <p:cNvSpPr>
              <a:spLocks noChangeAspect="1"/>
            </p:cNvSpPr>
            <p:nvPr/>
          </p:nvSpPr>
          <p:spPr bwMode="gray">
            <a:xfrm>
              <a:off x="2474894" y="4342968"/>
              <a:ext cx="94675" cy="113790"/>
            </a:xfrm>
            <a:custGeom>
              <a:avLst/>
              <a:gdLst>
                <a:gd name="T0" fmla="*/ 139 w 178"/>
                <a:gd name="T1" fmla="*/ 0 h 198"/>
                <a:gd name="T2" fmla="*/ 104 w 178"/>
                <a:gd name="T3" fmla="*/ 0 h 198"/>
                <a:gd name="T4" fmla="*/ 60 w 178"/>
                <a:gd name="T5" fmla="*/ 0 h 198"/>
                <a:gd name="T6" fmla="*/ 60 w 178"/>
                <a:gd name="T7" fmla="*/ 24 h 198"/>
                <a:gd name="T8" fmla="*/ 31 w 178"/>
                <a:gd name="T9" fmla="*/ 24 h 198"/>
                <a:gd name="T10" fmla="*/ 66 w 178"/>
                <a:gd name="T11" fmla="*/ 52 h 198"/>
                <a:gd name="T12" fmla="*/ 80 w 178"/>
                <a:gd name="T13" fmla="*/ 71 h 198"/>
                <a:gd name="T14" fmla="*/ 79 w 178"/>
                <a:gd name="T15" fmla="*/ 83 h 198"/>
                <a:gd name="T16" fmla="*/ 33 w 178"/>
                <a:gd name="T17" fmla="*/ 84 h 198"/>
                <a:gd name="T18" fmla="*/ 4 w 178"/>
                <a:gd name="T19" fmla="*/ 132 h 198"/>
                <a:gd name="T20" fmla="*/ 6 w 178"/>
                <a:gd name="T21" fmla="*/ 139 h 198"/>
                <a:gd name="T22" fmla="*/ 0 w 178"/>
                <a:gd name="T23" fmla="*/ 157 h 198"/>
                <a:gd name="T24" fmla="*/ 40 w 178"/>
                <a:gd name="T25" fmla="*/ 188 h 198"/>
                <a:gd name="T26" fmla="*/ 100 w 178"/>
                <a:gd name="T27" fmla="*/ 198 h 198"/>
                <a:gd name="T28" fmla="*/ 105 w 178"/>
                <a:gd name="T29" fmla="*/ 186 h 198"/>
                <a:gd name="T30" fmla="*/ 122 w 178"/>
                <a:gd name="T31" fmla="*/ 177 h 198"/>
                <a:gd name="T32" fmla="*/ 127 w 178"/>
                <a:gd name="T33" fmla="*/ 164 h 198"/>
                <a:gd name="T34" fmla="*/ 138 w 178"/>
                <a:gd name="T35" fmla="*/ 154 h 198"/>
                <a:gd name="T36" fmla="*/ 138 w 178"/>
                <a:gd name="T37" fmla="*/ 140 h 198"/>
                <a:gd name="T38" fmla="*/ 175 w 178"/>
                <a:gd name="T39" fmla="*/ 111 h 198"/>
                <a:gd name="T40" fmla="*/ 178 w 178"/>
                <a:gd name="T41" fmla="*/ 101 h 198"/>
                <a:gd name="T42" fmla="*/ 172 w 178"/>
                <a:gd name="T43" fmla="*/ 98 h 198"/>
                <a:gd name="T44" fmla="*/ 163 w 178"/>
                <a:gd name="T45" fmla="*/ 101 h 198"/>
                <a:gd name="T46" fmla="*/ 153 w 178"/>
                <a:gd name="T47" fmla="*/ 92 h 198"/>
                <a:gd name="T48" fmla="*/ 138 w 178"/>
                <a:gd name="T49" fmla="*/ 91 h 198"/>
                <a:gd name="T50" fmla="*/ 139 w 178"/>
                <a:gd name="T51" fmla="*/ 0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98"/>
                <a:gd name="T80" fmla="*/ 178 w 178"/>
                <a:gd name="T81" fmla="*/ 198 h 1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98">
                  <a:moveTo>
                    <a:pt x="139" y="0"/>
                  </a:moveTo>
                  <a:lnTo>
                    <a:pt x="104" y="0"/>
                  </a:lnTo>
                  <a:lnTo>
                    <a:pt x="60" y="0"/>
                  </a:lnTo>
                  <a:lnTo>
                    <a:pt x="60" y="24"/>
                  </a:lnTo>
                  <a:lnTo>
                    <a:pt x="31" y="24"/>
                  </a:lnTo>
                  <a:lnTo>
                    <a:pt x="66" y="52"/>
                  </a:lnTo>
                  <a:lnTo>
                    <a:pt x="80" y="71"/>
                  </a:lnTo>
                  <a:lnTo>
                    <a:pt x="79" y="83"/>
                  </a:lnTo>
                  <a:lnTo>
                    <a:pt x="33" y="84"/>
                  </a:lnTo>
                  <a:lnTo>
                    <a:pt x="4" y="132"/>
                  </a:lnTo>
                  <a:lnTo>
                    <a:pt x="6" y="139"/>
                  </a:lnTo>
                  <a:lnTo>
                    <a:pt x="0" y="157"/>
                  </a:lnTo>
                  <a:lnTo>
                    <a:pt x="40" y="188"/>
                  </a:lnTo>
                  <a:lnTo>
                    <a:pt x="100" y="198"/>
                  </a:lnTo>
                  <a:lnTo>
                    <a:pt x="105" y="186"/>
                  </a:lnTo>
                  <a:lnTo>
                    <a:pt x="122" y="177"/>
                  </a:lnTo>
                  <a:lnTo>
                    <a:pt x="127" y="164"/>
                  </a:lnTo>
                  <a:lnTo>
                    <a:pt x="138" y="154"/>
                  </a:lnTo>
                  <a:lnTo>
                    <a:pt x="138" y="140"/>
                  </a:lnTo>
                  <a:lnTo>
                    <a:pt x="175" y="111"/>
                  </a:lnTo>
                  <a:lnTo>
                    <a:pt x="178" y="101"/>
                  </a:lnTo>
                  <a:lnTo>
                    <a:pt x="172" y="98"/>
                  </a:lnTo>
                  <a:lnTo>
                    <a:pt x="163" y="101"/>
                  </a:lnTo>
                  <a:lnTo>
                    <a:pt x="153" y="92"/>
                  </a:lnTo>
                  <a:lnTo>
                    <a:pt x="138" y="91"/>
                  </a:lnTo>
                  <a:lnTo>
                    <a:pt x="139" y="0"/>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27" name="Freeform 171">
              <a:extLst>
                <a:ext uri="{FF2B5EF4-FFF2-40B4-BE49-F238E27FC236}">
                  <a16:creationId xmlns="" xmlns:a16="http://schemas.microsoft.com/office/drawing/2014/main" id="{74107556-8508-4EB8-8F01-30EC8839FDE1}"/>
                </a:ext>
              </a:extLst>
            </p:cNvPr>
            <p:cNvSpPr>
              <a:spLocks noChangeAspect="1"/>
            </p:cNvSpPr>
            <p:nvPr/>
          </p:nvSpPr>
          <p:spPr bwMode="gray">
            <a:xfrm>
              <a:off x="2979831" y="4286071"/>
              <a:ext cx="84155" cy="62582"/>
            </a:xfrm>
            <a:custGeom>
              <a:avLst/>
              <a:gdLst>
                <a:gd name="T0" fmla="*/ 4 w 158"/>
                <a:gd name="T1" fmla="*/ 91 h 110"/>
                <a:gd name="T2" fmla="*/ 7 w 158"/>
                <a:gd name="T3" fmla="*/ 103 h 110"/>
                <a:gd name="T4" fmla="*/ 16 w 158"/>
                <a:gd name="T5" fmla="*/ 110 h 110"/>
                <a:gd name="T6" fmla="*/ 48 w 158"/>
                <a:gd name="T7" fmla="*/ 74 h 110"/>
                <a:gd name="T8" fmla="*/ 55 w 158"/>
                <a:gd name="T9" fmla="*/ 74 h 110"/>
                <a:gd name="T10" fmla="*/ 59 w 158"/>
                <a:gd name="T11" fmla="*/ 86 h 110"/>
                <a:gd name="T12" fmla="*/ 87 w 158"/>
                <a:gd name="T13" fmla="*/ 74 h 110"/>
                <a:gd name="T14" fmla="*/ 104 w 158"/>
                <a:gd name="T15" fmla="*/ 71 h 110"/>
                <a:gd name="T16" fmla="*/ 148 w 158"/>
                <a:gd name="T17" fmla="*/ 81 h 110"/>
                <a:gd name="T18" fmla="*/ 158 w 158"/>
                <a:gd name="T19" fmla="*/ 60 h 110"/>
                <a:gd name="T20" fmla="*/ 140 w 158"/>
                <a:gd name="T21" fmla="*/ 43 h 110"/>
                <a:gd name="T22" fmla="*/ 106 w 158"/>
                <a:gd name="T23" fmla="*/ 39 h 110"/>
                <a:gd name="T24" fmla="*/ 121 w 158"/>
                <a:gd name="T25" fmla="*/ 34 h 110"/>
                <a:gd name="T26" fmla="*/ 121 w 158"/>
                <a:gd name="T27" fmla="*/ 31 h 110"/>
                <a:gd name="T28" fmla="*/ 95 w 158"/>
                <a:gd name="T29" fmla="*/ 26 h 110"/>
                <a:gd name="T30" fmla="*/ 87 w 158"/>
                <a:gd name="T31" fmla="*/ 11 h 110"/>
                <a:gd name="T32" fmla="*/ 50 w 158"/>
                <a:gd name="T33" fmla="*/ 0 h 110"/>
                <a:gd name="T34" fmla="*/ 7 w 158"/>
                <a:gd name="T35" fmla="*/ 0 h 110"/>
                <a:gd name="T36" fmla="*/ 2 w 158"/>
                <a:gd name="T37" fmla="*/ 5 h 110"/>
                <a:gd name="T38" fmla="*/ 10 w 158"/>
                <a:gd name="T39" fmla="*/ 35 h 110"/>
                <a:gd name="T40" fmla="*/ 7 w 158"/>
                <a:gd name="T41" fmla="*/ 56 h 110"/>
                <a:gd name="T42" fmla="*/ 0 w 158"/>
                <a:gd name="T43" fmla="*/ 64 h 110"/>
                <a:gd name="T44" fmla="*/ 5 w 158"/>
                <a:gd name="T45" fmla="*/ 77 h 110"/>
                <a:gd name="T46" fmla="*/ 4 w 158"/>
                <a:gd name="T47" fmla="*/ 91 h 1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
                <a:gd name="T73" fmla="*/ 0 h 110"/>
                <a:gd name="T74" fmla="*/ 158 w 158"/>
                <a:gd name="T75" fmla="*/ 110 h 1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 h="110">
                  <a:moveTo>
                    <a:pt x="4" y="91"/>
                  </a:moveTo>
                  <a:lnTo>
                    <a:pt x="7" y="103"/>
                  </a:lnTo>
                  <a:lnTo>
                    <a:pt x="16" y="110"/>
                  </a:lnTo>
                  <a:lnTo>
                    <a:pt x="48" y="74"/>
                  </a:lnTo>
                  <a:lnTo>
                    <a:pt x="55" y="74"/>
                  </a:lnTo>
                  <a:lnTo>
                    <a:pt x="59" y="86"/>
                  </a:lnTo>
                  <a:lnTo>
                    <a:pt x="87" y="74"/>
                  </a:lnTo>
                  <a:lnTo>
                    <a:pt x="104" y="71"/>
                  </a:lnTo>
                  <a:lnTo>
                    <a:pt x="148" y="81"/>
                  </a:lnTo>
                  <a:lnTo>
                    <a:pt x="158" y="60"/>
                  </a:lnTo>
                  <a:lnTo>
                    <a:pt x="140" y="43"/>
                  </a:lnTo>
                  <a:lnTo>
                    <a:pt x="106" y="39"/>
                  </a:lnTo>
                  <a:lnTo>
                    <a:pt x="121" y="34"/>
                  </a:lnTo>
                  <a:lnTo>
                    <a:pt x="121" y="31"/>
                  </a:lnTo>
                  <a:lnTo>
                    <a:pt x="95" y="26"/>
                  </a:lnTo>
                  <a:lnTo>
                    <a:pt x="87" y="11"/>
                  </a:lnTo>
                  <a:lnTo>
                    <a:pt x="50" y="0"/>
                  </a:lnTo>
                  <a:lnTo>
                    <a:pt x="7" y="0"/>
                  </a:lnTo>
                  <a:lnTo>
                    <a:pt x="2" y="5"/>
                  </a:lnTo>
                  <a:lnTo>
                    <a:pt x="10" y="35"/>
                  </a:lnTo>
                  <a:lnTo>
                    <a:pt x="7" y="56"/>
                  </a:lnTo>
                  <a:lnTo>
                    <a:pt x="0" y="64"/>
                  </a:lnTo>
                  <a:lnTo>
                    <a:pt x="5" y="77"/>
                  </a:lnTo>
                  <a:lnTo>
                    <a:pt x="4" y="91"/>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28" name="Freeform 172">
              <a:extLst>
                <a:ext uri="{FF2B5EF4-FFF2-40B4-BE49-F238E27FC236}">
                  <a16:creationId xmlns="" xmlns:a16="http://schemas.microsoft.com/office/drawing/2014/main" id="{843EBE5E-9C82-4C9B-B288-396B39FF21B5}"/>
                </a:ext>
              </a:extLst>
            </p:cNvPr>
            <p:cNvSpPr>
              <a:spLocks noChangeAspect="1"/>
            </p:cNvSpPr>
            <p:nvPr/>
          </p:nvSpPr>
          <p:spPr bwMode="gray">
            <a:xfrm>
              <a:off x="2529245" y="4439688"/>
              <a:ext cx="56104" cy="32239"/>
            </a:xfrm>
            <a:custGeom>
              <a:avLst/>
              <a:gdLst>
                <a:gd name="T0" fmla="*/ 0 w 106"/>
                <a:gd name="T1" fmla="*/ 34 h 60"/>
                <a:gd name="T2" fmla="*/ 5 w 106"/>
                <a:gd name="T3" fmla="*/ 22 h 60"/>
                <a:gd name="T4" fmla="*/ 22 w 106"/>
                <a:gd name="T5" fmla="*/ 13 h 60"/>
                <a:gd name="T6" fmla="*/ 27 w 106"/>
                <a:gd name="T7" fmla="*/ 0 h 60"/>
                <a:gd name="T8" fmla="*/ 42 w 106"/>
                <a:gd name="T9" fmla="*/ 4 h 60"/>
                <a:gd name="T10" fmla="*/ 72 w 106"/>
                <a:gd name="T11" fmla="*/ 26 h 60"/>
                <a:gd name="T12" fmla="*/ 90 w 106"/>
                <a:gd name="T13" fmla="*/ 24 h 60"/>
                <a:gd name="T14" fmla="*/ 98 w 106"/>
                <a:gd name="T15" fmla="*/ 27 h 60"/>
                <a:gd name="T16" fmla="*/ 104 w 106"/>
                <a:gd name="T17" fmla="*/ 32 h 60"/>
                <a:gd name="T18" fmla="*/ 106 w 106"/>
                <a:gd name="T19" fmla="*/ 49 h 60"/>
                <a:gd name="T20" fmla="*/ 87 w 106"/>
                <a:gd name="T21" fmla="*/ 60 h 60"/>
                <a:gd name="T22" fmla="*/ 63 w 106"/>
                <a:gd name="T23" fmla="*/ 60 h 60"/>
                <a:gd name="T24" fmla="*/ 17 w 106"/>
                <a:gd name="T25" fmla="*/ 44 h 60"/>
                <a:gd name="T26" fmla="*/ 0 w 106"/>
                <a:gd name="T27" fmla="*/ 34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60"/>
                <a:gd name="T44" fmla="*/ 106 w 106"/>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60">
                  <a:moveTo>
                    <a:pt x="0" y="34"/>
                  </a:moveTo>
                  <a:lnTo>
                    <a:pt x="5" y="22"/>
                  </a:lnTo>
                  <a:lnTo>
                    <a:pt x="22" y="13"/>
                  </a:lnTo>
                  <a:lnTo>
                    <a:pt x="27" y="0"/>
                  </a:lnTo>
                  <a:lnTo>
                    <a:pt x="42" y="4"/>
                  </a:lnTo>
                  <a:lnTo>
                    <a:pt x="72" y="26"/>
                  </a:lnTo>
                  <a:lnTo>
                    <a:pt x="90" y="24"/>
                  </a:lnTo>
                  <a:lnTo>
                    <a:pt x="98" y="27"/>
                  </a:lnTo>
                  <a:lnTo>
                    <a:pt x="104" y="32"/>
                  </a:lnTo>
                  <a:lnTo>
                    <a:pt x="106" y="49"/>
                  </a:lnTo>
                  <a:lnTo>
                    <a:pt x="87" y="60"/>
                  </a:lnTo>
                  <a:lnTo>
                    <a:pt x="63" y="60"/>
                  </a:lnTo>
                  <a:lnTo>
                    <a:pt x="17" y="44"/>
                  </a:lnTo>
                  <a:lnTo>
                    <a:pt x="0" y="34"/>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29" name="Freeform 173">
              <a:extLst>
                <a:ext uri="{FF2B5EF4-FFF2-40B4-BE49-F238E27FC236}">
                  <a16:creationId xmlns="" xmlns:a16="http://schemas.microsoft.com/office/drawing/2014/main" id="{4C97C142-DEE9-4099-A043-CAD87AE03EEE}"/>
                </a:ext>
              </a:extLst>
            </p:cNvPr>
            <p:cNvSpPr>
              <a:spLocks noChangeAspect="1"/>
            </p:cNvSpPr>
            <p:nvPr/>
          </p:nvSpPr>
          <p:spPr bwMode="gray">
            <a:xfrm>
              <a:off x="2590607" y="4422620"/>
              <a:ext cx="105195" cy="115685"/>
            </a:xfrm>
            <a:custGeom>
              <a:avLst/>
              <a:gdLst>
                <a:gd name="T0" fmla="*/ 82 w 197"/>
                <a:gd name="T1" fmla="*/ 186 h 200"/>
                <a:gd name="T2" fmla="*/ 93 w 197"/>
                <a:gd name="T3" fmla="*/ 181 h 200"/>
                <a:gd name="T4" fmla="*/ 119 w 197"/>
                <a:gd name="T5" fmla="*/ 189 h 200"/>
                <a:gd name="T6" fmla="*/ 138 w 197"/>
                <a:gd name="T7" fmla="*/ 188 h 200"/>
                <a:gd name="T8" fmla="*/ 158 w 197"/>
                <a:gd name="T9" fmla="*/ 200 h 200"/>
                <a:gd name="T10" fmla="*/ 178 w 197"/>
                <a:gd name="T11" fmla="*/ 193 h 200"/>
                <a:gd name="T12" fmla="*/ 172 w 197"/>
                <a:gd name="T13" fmla="*/ 167 h 200"/>
                <a:gd name="T14" fmla="*/ 176 w 197"/>
                <a:gd name="T15" fmla="*/ 152 h 200"/>
                <a:gd name="T16" fmla="*/ 184 w 197"/>
                <a:gd name="T17" fmla="*/ 70 h 200"/>
                <a:gd name="T18" fmla="*/ 195 w 197"/>
                <a:gd name="T19" fmla="*/ 36 h 200"/>
                <a:gd name="T20" fmla="*/ 197 w 197"/>
                <a:gd name="T21" fmla="*/ 0 h 200"/>
                <a:gd name="T22" fmla="*/ 187 w 197"/>
                <a:gd name="T23" fmla="*/ 0 h 200"/>
                <a:gd name="T24" fmla="*/ 151 w 197"/>
                <a:gd name="T25" fmla="*/ 19 h 200"/>
                <a:gd name="T26" fmla="*/ 136 w 197"/>
                <a:gd name="T27" fmla="*/ 17 h 200"/>
                <a:gd name="T28" fmla="*/ 125 w 197"/>
                <a:gd name="T29" fmla="*/ 10 h 200"/>
                <a:gd name="T30" fmla="*/ 111 w 197"/>
                <a:gd name="T31" fmla="*/ 36 h 200"/>
                <a:gd name="T32" fmla="*/ 104 w 197"/>
                <a:gd name="T33" fmla="*/ 36 h 200"/>
                <a:gd name="T34" fmla="*/ 82 w 197"/>
                <a:gd name="T35" fmla="*/ 53 h 200"/>
                <a:gd name="T36" fmla="*/ 65 w 197"/>
                <a:gd name="T37" fmla="*/ 45 h 200"/>
                <a:gd name="T38" fmla="*/ 57 w 197"/>
                <a:gd name="T39" fmla="*/ 61 h 200"/>
                <a:gd name="T40" fmla="*/ 37 w 197"/>
                <a:gd name="T41" fmla="*/ 61 h 200"/>
                <a:gd name="T42" fmla="*/ 36 w 197"/>
                <a:gd name="T43" fmla="*/ 79 h 200"/>
                <a:gd name="T44" fmla="*/ 25 w 197"/>
                <a:gd name="T45" fmla="*/ 93 h 200"/>
                <a:gd name="T46" fmla="*/ 9 w 197"/>
                <a:gd name="T47" fmla="*/ 95 h 200"/>
                <a:gd name="T48" fmla="*/ 0 w 197"/>
                <a:gd name="T49" fmla="*/ 95 h 200"/>
                <a:gd name="T50" fmla="*/ 0 w 197"/>
                <a:gd name="T51" fmla="*/ 102 h 200"/>
                <a:gd name="T52" fmla="*/ 82 w 197"/>
                <a:gd name="T53" fmla="*/ 186 h 2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7"/>
                <a:gd name="T82" fmla="*/ 0 h 200"/>
                <a:gd name="T83" fmla="*/ 197 w 197"/>
                <a:gd name="T84" fmla="*/ 200 h 2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7" h="200">
                  <a:moveTo>
                    <a:pt x="82" y="186"/>
                  </a:moveTo>
                  <a:lnTo>
                    <a:pt x="93" y="181"/>
                  </a:lnTo>
                  <a:lnTo>
                    <a:pt x="119" y="189"/>
                  </a:lnTo>
                  <a:lnTo>
                    <a:pt x="138" y="188"/>
                  </a:lnTo>
                  <a:lnTo>
                    <a:pt x="158" y="200"/>
                  </a:lnTo>
                  <a:lnTo>
                    <a:pt x="178" y="193"/>
                  </a:lnTo>
                  <a:lnTo>
                    <a:pt x="172" y="167"/>
                  </a:lnTo>
                  <a:lnTo>
                    <a:pt x="176" y="152"/>
                  </a:lnTo>
                  <a:lnTo>
                    <a:pt x="184" y="70"/>
                  </a:lnTo>
                  <a:lnTo>
                    <a:pt x="195" y="36"/>
                  </a:lnTo>
                  <a:lnTo>
                    <a:pt x="197" y="0"/>
                  </a:lnTo>
                  <a:lnTo>
                    <a:pt x="187" y="0"/>
                  </a:lnTo>
                  <a:lnTo>
                    <a:pt x="151" y="19"/>
                  </a:lnTo>
                  <a:lnTo>
                    <a:pt x="136" y="17"/>
                  </a:lnTo>
                  <a:lnTo>
                    <a:pt x="125" y="10"/>
                  </a:lnTo>
                  <a:lnTo>
                    <a:pt x="111" y="36"/>
                  </a:lnTo>
                  <a:lnTo>
                    <a:pt x="104" y="36"/>
                  </a:lnTo>
                  <a:lnTo>
                    <a:pt x="82" y="53"/>
                  </a:lnTo>
                  <a:lnTo>
                    <a:pt x="65" y="45"/>
                  </a:lnTo>
                  <a:lnTo>
                    <a:pt x="57" y="61"/>
                  </a:lnTo>
                  <a:lnTo>
                    <a:pt x="37" y="61"/>
                  </a:lnTo>
                  <a:lnTo>
                    <a:pt x="36" y="79"/>
                  </a:lnTo>
                  <a:lnTo>
                    <a:pt x="25" y="93"/>
                  </a:lnTo>
                  <a:lnTo>
                    <a:pt x="9" y="95"/>
                  </a:lnTo>
                  <a:lnTo>
                    <a:pt x="0" y="95"/>
                  </a:lnTo>
                  <a:lnTo>
                    <a:pt x="0" y="102"/>
                  </a:lnTo>
                  <a:lnTo>
                    <a:pt x="82" y="186"/>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30" name="Freeform 175">
              <a:extLst>
                <a:ext uri="{FF2B5EF4-FFF2-40B4-BE49-F238E27FC236}">
                  <a16:creationId xmlns="" xmlns:a16="http://schemas.microsoft.com/office/drawing/2014/main" id="{DBC66628-5150-4760-9081-EC2E2AC4EC73}"/>
                </a:ext>
              </a:extLst>
            </p:cNvPr>
            <p:cNvSpPr>
              <a:spLocks noChangeAspect="1"/>
            </p:cNvSpPr>
            <p:nvPr/>
          </p:nvSpPr>
          <p:spPr bwMode="gray">
            <a:xfrm>
              <a:off x="2632687" y="4526925"/>
              <a:ext cx="80649" cy="77755"/>
            </a:xfrm>
            <a:custGeom>
              <a:avLst/>
              <a:gdLst>
                <a:gd name="T0" fmla="*/ 130 w 150"/>
                <a:gd name="T1" fmla="*/ 132 h 132"/>
                <a:gd name="T2" fmla="*/ 136 w 150"/>
                <a:gd name="T3" fmla="*/ 124 h 132"/>
                <a:gd name="T4" fmla="*/ 144 w 150"/>
                <a:gd name="T5" fmla="*/ 98 h 132"/>
                <a:gd name="T6" fmla="*/ 135 w 150"/>
                <a:gd name="T7" fmla="*/ 91 h 132"/>
                <a:gd name="T8" fmla="*/ 136 w 150"/>
                <a:gd name="T9" fmla="*/ 79 h 132"/>
                <a:gd name="T10" fmla="*/ 142 w 150"/>
                <a:gd name="T11" fmla="*/ 73 h 132"/>
                <a:gd name="T12" fmla="*/ 150 w 150"/>
                <a:gd name="T13" fmla="*/ 73 h 132"/>
                <a:gd name="T14" fmla="*/ 118 w 150"/>
                <a:gd name="T15" fmla="*/ 45 h 132"/>
                <a:gd name="T16" fmla="*/ 99 w 150"/>
                <a:gd name="T17" fmla="*/ 12 h 132"/>
                <a:gd name="T18" fmla="*/ 79 w 150"/>
                <a:gd name="T19" fmla="*/ 19 h 132"/>
                <a:gd name="T20" fmla="*/ 59 w 150"/>
                <a:gd name="T21" fmla="*/ 7 h 132"/>
                <a:gd name="T22" fmla="*/ 40 w 150"/>
                <a:gd name="T23" fmla="*/ 8 h 132"/>
                <a:gd name="T24" fmla="*/ 14 w 150"/>
                <a:gd name="T25" fmla="*/ 0 h 132"/>
                <a:gd name="T26" fmla="*/ 3 w 150"/>
                <a:gd name="T27" fmla="*/ 5 h 132"/>
                <a:gd name="T28" fmla="*/ 0 w 150"/>
                <a:gd name="T29" fmla="*/ 34 h 132"/>
                <a:gd name="T30" fmla="*/ 8 w 150"/>
                <a:gd name="T31" fmla="*/ 56 h 132"/>
                <a:gd name="T32" fmla="*/ 37 w 150"/>
                <a:gd name="T33" fmla="*/ 71 h 132"/>
                <a:gd name="T34" fmla="*/ 40 w 150"/>
                <a:gd name="T35" fmla="*/ 57 h 132"/>
                <a:gd name="T36" fmla="*/ 32 w 150"/>
                <a:gd name="T37" fmla="*/ 53 h 132"/>
                <a:gd name="T38" fmla="*/ 42 w 150"/>
                <a:gd name="T39" fmla="*/ 51 h 132"/>
                <a:gd name="T40" fmla="*/ 62 w 150"/>
                <a:gd name="T41" fmla="*/ 78 h 132"/>
                <a:gd name="T42" fmla="*/ 97 w 150"/>
                <a:gd name="T43" fmla="*/ 96 h 132"/>
                <a:gd name="T44" fmla="*/ 101 w 150"/>
                <a:gd name="T45" fmla="*/ 122 h 132"/>
                <a:gd name="T46" fmla="*/ 114 w 150"/>
                <a:gd name="T47" fmla="*/ 127 h 132"/>
                <a:gd name="T48" fmla="*/ 113 w 150"/>
                <a:gd name="T49" fmla="*/ 115 h 132"/>
                <a:gd name="T50" fmla="*/ 118 w 150"/>
                <a:gd name="T51" fmla="*/ 115 h 132"/>
                <a:gd name="T52" fmla="*/ 130 w 150"/>
                <a:gd name="T53" fmla="*/ 132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32"/>
                <a:gd name="T83" fmla="*/ 150 w 150"/>
                <a:gd name="T84" fmla="*/ 132 h 1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32">
                  <a:moveTo>
                    <a:pt x="130" y="132"/>
                  </a:moveTo>
                  <a:lnTo>
                    <a:pt x="136" y="124"/>
                  </a:lnTo>
                  <a:lnTo>
                    <a:pt x="144" y="98"/>
                  </a:lnTo>
                  <a:lnTo>
                    <a:pt x="135" y="91"/>
                  </a:lnTo>
                  <a:lnTo>
                    <a:pt x="136" y="79"/>
                  </a:lnTo>
                  <a:lnTo>
                    <a:pt x="142" y="73"/>
                  </a:lnTo>
                  <a:lnTo>
                    <a:pt x="150" y="73"/>
                  </a:lnTo>
                  <a:lnTo>
                    <a:pt x="118" y="45"/>
                  </a:lnTo>
                  <a:lnTo>
                    <a:pt x="99" y="12"/>
                  </a:lnTo>
                  <a:lnTo>
                    <a:pt x="79" y="19"/>
                  </a:lnTo>
                  <a:lnTo>
                    <a:pt x="59" y="7"/>
                  </a:lnTo>
                  <a:lnTo>
                    <a:pt x="40" y="8"/>
                  </a:lnTo>
                  <a:lnTo>
                    <a:pt x="14" y="0"/>
                  </a:lnTo>
                  <a:lnTo>
                    <a:pt x="3" y="5"/>
                  </a:lnTo>
                  <a:lnTo>
                    <a:pt x="0" y="34"/>
                  </a:lnTo>
                  <a:lnTo>
                    <a:pt x="8" y="56"/>
                  </a:lnTo>
                  <a:lnTo>
                    <a:pt x="37" y="71"/>
                  </a:lnTo>
                  <a:lnTo>
                    <a:pt x="40" y="57"/>
                  </a:lnTo>
                  <a:lnTo>
                    <a:pt x="32" y="53"/>
                  </a:lnTo>
                  <a:lnTo>
                    <a:pt x="42" y="51"/>
                  </a:lnTo>
                  <a:lnTo>
                    <a:pt x="62" y="78"/>
                  </a:lnTo>
                  <a:lnTo>
                    <a:pt x="97" y="96"/>
                  </a:lnTo>
                  <a:lnTo>
                    <a:pt x="101" y="122"/>
                  </a:lnTo>
                  <a:lnTo>
                    <a:pt x="114" y="127"/>
                  </a:lnTo>
                  <a:lnTo>
                    <a:pt x="113" y="115"/>
                  </a:lnTo>
                  <a:lnTo>
                    <a:pt x="118" y="115"/>
                  </a:lnTo>
                  <a:lnTo>
                    <a:pt x="130" y="132"/>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31" name="Freeform 176">
              <a:extLst>
                <a:ext uri="{FF2B5EF4-FFF2-40B4-BE49-F238E27FC236}">
                  <a16:creationId xmlns="" xmlns:a16="http://schemas.microsoft.com/office/drawing/2014/main" id="{EE14D657-B06C-4B34-988F-F290A74652AB}"/>
                </a:ext>
              </a:extLst>
            </p:cNvPr>
            <p:cNvSpPr>
              <a:spLocks noChangeAspect="1"/>
            </p:cNvSpPr>
            <p:nvPr/>
          </p:nvSpPr>
          <p:spPr bwMode="gray">
            <a:xfrm>
              <a:off x="2548532" y="4327793"/>
              <a:ext cx="28052" cy="70170"/>
            </a:xfrm>
            <a:custGeom>
              <a:avLst/>
              <a:gdLst>
                <a:gd name="T0" fmla="*/ 15 w 51"/>
                <a:gd name="T1" fmla="*/ 119 h 119"/>
                <a:gd name="T2" fmla="*/ 0 w 51"/>
                <a:gd name="T3" fmla="*/ 118 h 119"/>
                <a:gd name="T4" fmla="*/ 1 w 51"/>
                <a:gd name="T5" fmla="*/ 27 h 119"/>
                <a:gd name="T6" fmla="*/ 17 w 51"/>
                <a:gd name="T7" fmla="*/ 25 h 119"/>
                <a:gd name="T8" fmla="*/ 30 w 51"/>
                <a:gd name="T9" fmla="*/ 2 h 119"/>
                <a:gd name="T10" fmla="*/ 37 w 51"/>
                <a:gd name="T11" fmla="*/ 0 h 119"/>
                <a:gd name="T12" fmla="*/ 51 w 51"/>
                <a:gd name="T13" fmla="*/ 10 h 119"/>
                <a:gd name="T14" fmla="*/ 43 w 51"/>
                <a:gd name="T15" fmla="*/ 34 h 119"/>
                <a:gd name="T16" fmla="*/ 42 w 51"/>
                <a:gd name="T17" fmla="*/ 74 h 119"/>
                <a:gd name="T18" fmla="*/ 37 w 51"/>
                <a:gd name="T19" fmla="*/ 91 h 119"/>
                <a:gd name="T20" fmla="*/ 17 w 51"/>
                <a:gd name="T21" fmla="*/ 110 h 119"/>
                <a:gd name="T22" fmla="*/ 15 w 51"/>
                <a:gd name="T23" fmla="*/ 119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119"/>
                <a:gd name="T38" fmla="*/ 51 w 51"/>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119">
                  <a:moveTo>
                    <a:pt x="15" y="119"/>
                  </a:moveTo>
                  <a:lnTo>
                    <a:pt x="0" y="118"/>
                  </a:lnTo>
                  <a:lnTo>
                    <a:pt x="1" y="27"/>
                  </a:lnTo>
                  <a:lnTo>
                    <a:pt x="17" y="25"/>
                  </a:lnTo>
                  <a:lnTo>
                    <a:pt x="30" y="2"/>
                  </a:lnTo>
                  <a:lnTo>
                    <a:pt x="37" y="0"/>
                  </a:lnTo>
                  <a:lnTo>
                    <a:pt x="51" y="10"/>
                  </a:lnTo>
                  <a:lnTo>
                    <a:pt x="43" y="34"/>
                  </a:lnTo>
                  <a:lnTo>
                    <a:pt x="42" y="74"/>
                  </a:lnTo>
                  <a:lnTo>
                    <a:pt x="37" y="91"/>
                  </a:lnTo>
                  <a:lnTo>
                    <a:pt x="17" y="110"/>
                  </a:lnTo>
                  <a:lnTo>
                    <a:pt x="15" y="119"/>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32" name="Freeform 177">
              <a:extLst>
                <a:ext uri="{FF2B5EF4-FFF2-40B4-BE49-F238E27FC236}">
                  <a16:creationId xmlns="" xmlns:a16="http://schemas.microsoft.com/office/drawing/2014/main" id="{5DC682EB-90EE-400C-B1D7-39351FBC8099}"/>
                </a:ext>
              </a:extLst>
            </p:cNvPr>
            <p:cNvSpPr>
              <a:spLocks noChangeAspect="1"/>
            </p:cNvSpPr>
            <p:nvPr/>
          </p:nvSpPr>
          <p:spPr bwMode="gray">
            <a:xfrm>
              <a:off x="2818529" y="4322104"/>
              <a:ext cx="50845" cy="24654"/>
            </a:xfrm>
            <a:custGeom>
              <a:avLst/>
              <a:gdLst>
                <a:gd name="T0" fmla="*/ 55 w 95"/>
                <a:gd name="T1" fmla="*/ 6 h 38"/>
                <a:gd name="T2" fmla="*/ 72 w 95"/>
                <a:gd name="T3" fmla="*/ 16 h 38"/>
                <a:gd name="T4" fmla="*/ 89 w 95"/>
                <a:gd name="T5" fmla="*/ 16 h 38"/>
                <a:gd name="T6" fmla="*/ 95 w 95"/>
                <a:gd name="T7" fmla="*/ 31 h 38"/>
                <a:gd name="T8" fmla="*/ 75 w 95"/>
                <a:gd name="T9" fmla="*/ 29 h 38"/>
                <a:gd name="T10" fmla="*/ 58 w 95"/>
                <a:gd name="T11" fmla="*/ 33 h 38"/>
                <a:gd name="T12" fmla="*/ 55 w 95"/>
                <a:gd name="T13" fmla="*/ 38 h 38"/>
                <a:gd name="T14" fmla="*/ 30 w 95"/>
                <a:gd name="T15" fmla="*/ 33 h 38"/>
                <a:gd name="T16" fmla="*/ 0 w 95"/>
                <a:gd name="T17" fmla="*/ 11 h 38"/>
                <a:gd name="T18" fmla="*/ 21 w 95"/>
                <a:gd name="T19" fmla="*/ 0 h 38"/>
                <a:gd name="T20" fmla="*/ 55 w 95"/>
                <a:gd name="T21" fmla="*/ 6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38"/>
                <a:gd name="T35" fmla="*/ 95 w 95"/>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38">
                  <a:moveTo>
                    <a:pt x="55" y="6"/>
                  </a:moveTo>
                  <a:lnTo>
                    <a:pt x="72" y="16"/>
                  </a:lnTo>
                  <a:lnTo>
                    <a:pt x="89" y="16"/>
                  </a:lnTo>
                  <a:lnTo>
                    <a:pt x="95" y="31"/>
                  </a:lnTo>
                  <a:lnTo>
                    <a:pt x="75" y="29"/>
                  </a:lnTo>
                  <a:lnTo>
                    <a:pt x="58" y="33"/>
                  </a:lnTo>
                  <a:lnTo>
                    <a:pt x="55" y="38"/>
                  </a:lnTo>
                  <a:lnTo>
                    <a:pt x="30" y="33"/>
                  </a:lnTo>
                  <a:lnTo>
                    <a:pt x="0" y="11"/>
                  </a:lnTo>
                  <a:lnTo>
                    <a:pt x="21" y="0"/>
                  </a:lnTo>
                  <a:lnTo>
                    <a:pt x="55" y="6"/>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33" name="Freeform 178">
              <a:extLst>
                <a:ext uri="{FF2B5EF4-FFF2-40B4-BE49-F238E27FC236}">
                  <a16:creationId xmlns="" xmlns:a16="http://schemas.microsoft.com/office/drawing/2014/main" id="{88D418E1-F328-4D43-98EA-CA37F8B0D20B}"/>
                </a:ext>
              </a:extLst>
            </p:cNvPr>
            <p:cNvSpPr>
              <a:spLocks noChangeAspect="1"/>
            </p:cNvSpPr>
            <p:nvPr/>
          </p:nvSpPr>
          <p:spPr bwMode="gray">
            <a:xfrm>
              <a:off x="3093790" y="4325899"/>
              <a:ext cx="36819" cy="15171"/>
            </a:xfrm>
            <a:custGeom>
              <a:avLst/>
              <a:gdLst>
                <a:gd name="T0" fmla="*/ 64 w 70"/>
                <a:gd name="T1" fmla="*/ 2 h 25"/>
                <a:gd name="T2" fmla="*/ 70 w 70"/>
                <a:gd name="T3" fmla="*/ 13 h 25"/>
                <a:gd name="T4" fmla="*/ 58 w 70"/>
                <a:gd name="T5" fmla="*/ 22 h 25"/>
                <a:gd name="T6" fmla="*/ 42 w 70"/>
                <a:gd name="T7" fmla="*/ 25 h 25"/>
                <a:gd name="T8" fmla="*/ 7 w 70"/>
                <a:gd name="T9" fmla="*/ 25 h 25"/>
                <a:gd name="T10" fmla="*/ 0 w 70"/>
                <a:gd name="T11" fmla="*/ 8 h 25"/>
                <a:gd name="T12" fmla="*/ 5 w 70"/>
                <a:gd name="T13" fmla="*/ 0 h 25"/>
                <a:gd name="T14" fmla="*/ 64 w 70"/>
                <a:gd name="T15" fmla="*/ 2 h 25"/>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25"/>
                <a:gd name="T26" fmla="*/ 70 w 70"/>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25">
                  <a:moveTo>
                    <a:pt x="64" y="2"/>
                  </a:moveTo>
                  <a:lnTo>
                    <a:pt x="70" y="13"/>
                  </a:lnTo>
                  <a:lnTo>
                    <a:pt x="58" y="22"/>
                  </a:lnTo>
                  <a:lnTo>
                    <a:pt x="42" y="25"/>
                  </a:lnTo>
                  <a:lnTo>
                    <a:pt x="7" y="25"/>
                  </a:lnTo>
                  <a:lnTo>
                    <a:pt x="0" y="8"/>
                  </a:lnTo>
                  <a:lnTo>
                    <a:pt x="5" y="0"/>
                  </a:lnTo>
                  <a:lnTo>
                    <a:pt x="64" y="2"/>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34" name="Freeform 179">
              <a:extLst>
                <a:ext uri="{FF2B5EF4-FFF2-40B4-BE49-F238E27FC236}">
                  <a16:creationId xmlns="" xmlns:a16="http://schemas.microsoft.com/office/drawing/2014/main" id="{3342A6C7-2532-455D-AEEF-165077FCE95C}"/>
                </a:ext>
              </a:extLst>
            </p:cNvPr>
            <p:cNvSpPr>
              <a:spLocks noChangeAspect="1" noEditPoints="1"/>
            </p:cNvSpPr>
            <p:nvPr/>
          </p:nvSpPr>
          <p:spPr bwMode="gray">
            <a:xfrm>
              <a:off x="3377818" y="1937452"/>
              <a:ext cx="845065" cy="798423"/>
            </a:xfrm>
            <a:custGeom>
              <a:avLst/>
              <a:gdLst>
                <a:gd name="T0" fmla="*/ 27 w 1573"/>
                <a:gd name="T1" fmla="*/ 49 h 1377"/>
                <a:gd name="T2" fmla="*/ 1401 w 1573"/>
                <a:gd name="T3" fmla="*/ 168 h 1377"/>
                <a:gd name="T4" fmla="*/ 581 w 1573"/>
                <a:gd name="T5" fmla="*/ 1353 h 1377"/>
                <a:gd name="T6" fmla="*/ 544 w 1573"/>
                <a:gd name="T7" fmla="*/ 1364 h 1377"/>
                <a:gd name="T8" fmla="*/ 114 w 1573"/>
                <a:gd name="T9" fmla="*/ 348 h 1377"/>
                <a:gd name="T10" fmla="*/ 69 w 1573"/>
                <a:gd name="T11" fmla="*/ 270 h 1377"/>
                <a:gd name="T12" fmla="*/ 116 w 1573"/>
                <a:gd name="T13" fmla="*/ 0 h 1377"/>
                <a:gd name="T14" fmla="*/ 1542 w 1573"/>
                <a:gd name="T15" fmla="*/ 57 h 1377"/>
                <a:gd name="T16" fmla="*/ 1567 w 1573"/>
                <a:gd name="T17" fmla="*/ 176 h 1377"/>
                <a:gd name="T18" fmla="*/ 1489 w 1573"/>
                <a:gd name="T19" fmla="*/ 191 h 1377"/>
                <a:gd name="T20" fmla="*/ 1296 w 1573"/>
                <a:gd name="T21" fmla="*/ 3 h 1377"/>
                <a:gd name="T22" fmla="*/ 1390 w 1573"/>
                <a:gd name="T23" fmla="*/ 89 h 1377"/>
                <a:gd name="T24" fmla="*/ 1267 w 1573"/>
                <a:gd name="T25" fmla="*/ 126 h 1377"/>
                <a:gd name="T26" fmla="*/ 1347 w 1573"/>
                <a:gd name="T27" fmla="*/ 211 h 1377"/>
                <a:gd name="T28" fmla="*/ 1474 w 1573"/>
                <a:gd name="T29" fmla="*/ 244 h 1377"/>
                <a:gd name="T30" fmla="*/ 1478 w 1573"/>
                <a:gd name="T31" fmla="*/ 304 h 1377"/>
                <a:gd name="T32" fmla="*/ 1415 w 1573"/>
                <a:gd name="T33" fmla="*/ 377 h 1377"/>
                <a:gd name="T34" fmla="*/ 1288 w 1573"/>
                <a:gd name="T35" fmla="*/ 456 h 1377"/>
                <a:gd name="T36" fmla="*/ 1183 w 1573"/>
                <a:gd name="T37" fmla="*/ 493 h 1377"/>
                <a:gd name="T38" fmla="*/ 1140 w 1573"/>
                <a:gd name="T39" fmla="*/ 509 h 1377"/>
                <a:gd name="T40" fmla="*/ 1078 w 1573"/>
                <a:gd name="T41" fmla="*/ 445 h 1377"/>
                <a:gd name="T42" fmla="*/ 1087 w 1573"/>
                <a:gd name="T43" fmla="*/ 509 h 1377"/>
                <a:gd name="T44" fmla="*/ 1030 w 1573"/>
                <a:gd name="T45" fmla="*/ 590 h 1377"/>
                <a:gd name="T46" fmla="*/ 993 w 1573"/>
                <a:gd name="T47" fmla="*/ 678 h 1377"/>
                <a:gd name="T48" fmla="*/ 946 w 1573"/>
                <a:gd name="T49" fmla="*/ 719 h 1377"/>
                <a:gd name="T50" fmla="*/ 889 w 1573"/>
                <a:gd name="T51" fmla="*/ 744 h 1377"/>
                <a:gd name="T52" fmla="*/ 857 w 1573"/>
                <a:gd name="T53" fmla="*/ 711 h 1377"/>
                <a:gd name="T54" fmla="*/ 818 w 1573"/>
                <a:gd name="T55" fmla="*/ 744 h 1377"/>
                <a:gd name="T56" fmla="*/ 787 w 1573"/>
                <a:gd name="T57" fmla="*/ 793 h 1377"/>
                <a:gd name="T58" fmla="*/ 728 w 1573"/>
                <a:gd name="T59" fmla="*/ 812 h 1377"/>
                <a:gd name="T60" fmla="*/ 697 w 1573"/>
                <a:gd name="T61" fmla="*/ 917 h 1377"/>
                <a:gd name="T62" fmla="*/ 702 w 1573"/>
                <a:gd name="T63" fmla="*/ 991 h 1377"/>
                <a:gd name="T64" fmla="*/ 669 w 1573"/>
                <a:gd name="T65" fmla="*/ 1037 h 1377"/>
                <a:gd name="T66" fmla="*/ 630 w 1573"/>
                <a:gd name="T67" fmla="*/ 1053 h 1377"/>
                <a:gd name="T68" fmla="*/ 613 w 1573"/>
                <a:gd name="T69" fmla="*/ 1109 h 1377"/>
                <a:gd name="T70" fmla="*/ 542 w 1573"/>
                <a:gd name="T71" fmla="*/ 1345 h 1377"/>
                <a:gd name="T72" fmla="*/ 485 w 1573"/>
                <a:gd name="T73" fmla="*/ 1298 h 1377"/>
                <a:gd name="T74" fmla="*/ 445 w 1573"/>
                <a:gd name="T75" fmla="*/ 1282 h 1377"/>
                <a:gd name="T76" fmla="*/ 335 w 1573"/>
                <a:gd name="T77" fmla="*/ 1245 h 1377"/>
                <a:gd name="T78" fmla="*/ 295 w 1573"/>
                <a:gd name="T79" fmla="*/ 1177 h 1377"/>
                <a:gd name="T80" fmla="*/ 273 w 1573"/>
                <a:gd name="T81" fmla="*/ 1142 h 1377"/>
                <a:gd name="T82" fmla="*/ 217 w 1573"/>
                <a:gd name="T83" fmla="*/ 1042 h 1377"/>
                <a:gd name="T84" fmla="*/ 221 w 1573"/>
                <a:gd name="T85" fmla="*/ 942 h 1377"/>
                <a:gd name="T86" fmla="*/ 233 w 1573"/>
                <a:gd name="T87" fmla="*/ 880 h 1377"/>
                <a:gd name="T88" fmla="*/ 171 w 1573"/>
                <a:gd name="T89" fmla="*/ 881 h 1377"/>
                <a:gd name="T90" fmla="*/ 165 w 1573"/>
                <a:gd name="T91" fmla="*/ 813 h 1377"/>
                <a:gd name="T92" fmla="*/ 131 w 1573"/>
                <a:gd name="T93" fmla="*/ 728 h 1377"/>
                <a:gd name="T94" fmla="*/ 125 w 1573"/>
                <a:gd name="T95" fmla="*/ 663 h 1377"/>
                <a:gd name="T96" fmla="*/ 94 w 1573"/>
                <a:gd name="T97" fmla="*/ 583 h 1377"/>
                <a:gd name="T98" fmla="*/ 222 w 1573"/>
                <a:gd name="T99" fmla="*/ 502 h 1377"/>
                <a:gd name="T100" fmla="*/ 136 w 1573"/>
                <a:gd name="T101" fmla="*/ 485 h 1377"/>
                <a:gd name="T102" fmla="*/ 212 w 1573"/>
                <a:gd name="T103" fmla="*/ 399 h 1377"/>
                <a:gd name="T104" fmla="*/ 221 w 1573"/>
                <a:gd name="T105" fmla="*/ 349 h 1377"/>
                <a:gd name="T106" fmla="*/ 246 w 1573"/>
                <a:gd name="T107" fmla="*/ 269 h 1377"/>
                <a:gd name="T108" fmla="*/ 136 w 1573"/>
                <a:gd name="T109" fmla="*/ 154 h 1377"/>
                <a:gd name="T110" fmla="*/ 219 w 1573"/>
                <a:gd name="T111" fmla="*/ 174 h 1377"/>
                <a:gd name="T112" fmla="*/ 199 w 1573"/>
                <a:gd name="T113" fmla="*/ 109 h 1377"/>
                <a:gd name="T114" fmla="*/ 128 w 1573"/>
                <a:gd name="T115" fmla="*/ 61 h 13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73"/>
                <a:gd name="T175" fmla="*/ 0 h 1377"/>
                <a:gd name="T176" fmla="*/ 1573 w 1573"/>
                <a:gd name="T177" fmla="*/ 1377 h 13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73" h="1377">
                  <a:moveTo>
                    <a:pt x="13" y="0"/>
                  </a:moveTo>
                  <a:lnTo>
                    <a:pt x="101" y="0"/>
                  </a:lnTo>
                  <a:lnTo>
                    <a:pt x="72" y="30"/>
                  </a:lnTo>
                  <a:lnTo>
                    <a:pt x="81" y="40"/>
                  </a:lnTo>
                  <a:lnTo>
                    <a:pt x="81" y="53"/>
                  </a:lnTo>
                  <a:lnTo>
                    <a:pt x="56" y="67"/>
                  </a:lnTo>
                  <a:lnTo>
                    <a:pt x="27" y="49"/>
                  </a:lnTo>
                  <a:lnTo>
                    <a:pt x="18" y="60"/>
                  </a:lnTo>
                  <a:lnTo>
                    <a:pt x="5" y="35"/>
                  </a:lnTo>
                  <a:lnTo>
                    <a:pt x="0" y="21"/>
                  </a:lnTo>
                  <a:lnTo>
                    <a:pt x="9" y="7"/>
                  </a:lnTo>
                  <a:lnTo>
                    <a:pt x="13" y="0"/>
                  </a:lnTo>
                  <a:close/>
                  <a:moveTo>
                    <a:pt x="1398" y="138"/>
                  </a:moveTo>
                  <a:lnTo>
                    <a:pt x="1401" y="168"/>
                  </a:lnTo>
                  <a:lnTo>
                    <a:pt x="1390" y="177"/>
                  </a:lnTo>
                  <a:lnTo>
                    <a:pt x="1277" y="196"/>
                  </a:lnTo>
                  <a:lnTo>
                    <a:pt x="1280" y="170"/>
                  </a:lnTo>
                  <a:lnTo>
                    <a:pt x="1319" y="140"/>
                  </a:lnTo>
                  <a:lnTo>
                    <a:pt x="1376" y="112"/>
                  </a:lnTo>
                  <a:lnTo>
                    <a:pt x="1398" y="138"/>
                  </a:lnTo>
                  <a:close/>
                  <a:moveTo>
                    <a:pt x="581" y="1353"/>
                  </a:moveTo>
                  <a:lnTo>
                    <a:pt x="544" y="1352"/>
                  </a:lnTo>
                  <a:lnTo>
                    <a:pt x="558" y="1362"/>
                  </a:lnTo>
                  <a:lnTo>
                    <a:pt x="581" y="1353"/>
                  </a:lnTo>
                  <a:close/>
                  <a:moveTo>
                    <a:pt x="544" y="1364"/>
                  </a:moveTo>
                  <a:lnTo>
                    <a:pt x="542" y="1377"/>
                  </a:lnTo>
                  <a:lnTo>
                    <a:pt x="559" y="1369"/>
                  </a:lnTo>
                  <a:lnTo>
                    <a:pt x="544" y="1364"/>
                  </a:lnTo>
                  <a:close/>
                  <a:moveTo>
                    <a:pt x="64" y="213"/>
                  </a:moveTo>
                  <a:lnTo>
                    <a:pt x="119" y="233"/>
                  </a:lnTo>
                  <a:lnTo>
                    <a:pt x="148" y="278"/>
                  </a:lnTo>
                  <a:lnTo>
                    <a:pt x="178" y="294"/>
                  </a:lnTo>
                  <a:lnTo>
                    <a:pt x="178" y="309"/>
                  </a:lnTo>
                  <a:lnTo>
                    <a:pt x="162" y="331"/>
                  </a:lnTo>
                  <a:lnTo>
                    <a:pt x="114" y="348"/>
                  </a:lnTo>
                  <a:lnTo>
                    <a:pt x="75" y="338"/>
                  </a:lnTo>
                  <a:lnTo>
                    <a:pt x="105" y="323"/>
                  </a:lnTo>
                  <a:lnTo>
                    <a:pt x="43" y="311"/>
                  </a:lnTo>
                  <a:lnTo>
                    <a:pt x="41" y="299"/>
                  </a:lnTo>
                  <a:lnTo>
                    <a:pt x="64" y="301"/>
                  </a:lnTo>
                  <a:lnTo>
                    <a:pt x="41" y="278"/>
                  </a:lnTo>
                  <a:lnTo>
                    <a:pt x="69" y="270"/>
                  </a:lnTo>
                  <a:lnTo>
                    <a:pt x="46" y="239"/>
                  </a:lnTo>
                  <a:lnTo>
                    <a:pt x="46" y="224"/>
                  </a:lnTo>
                  <a:lnTo>
                    <a:pt x="64" y="213"/>
                  </a:lnTo>
                  <a:close/>
                  <a:moveTo>
                    <a:pt x="116" y="0"/>
                  </a:moveTo>
                  <a:lnTo>
                    <a:pt x="120" y="0"/>
                  </a:lnTo>
                  <a:lnTo>
                    <a:pt x="117" y="3"/>
                  </a:lnTo>
                  <a:lnTo>
                    <a:pt x="116" y="0"/>
                  </a:lnTo>
                  <a:close/>
                  <a:moveTo>
                    <a:pt x="128" y="0"/>
                  </a:moveTo>
                  <a:lnTo>
                    <a:pt x="1531" y="0"/>
                  </a:lnTo>
                  <a:lnTo>
                    <a:pt x="1533" y="7"/>
                  </a:lnTo>
                  <a:lnTo>
                    <a:pt x="1553" y="16"/>
                  </a:lnTo>
                  <a:lnTo>
                    <a:pt x="1529" y="55"/>
                  </a:lnTo>
                  <a:lnTo>
                    <a:pt x="1529" y="80"/>
                  </a:lnTo>
                  <a:lnTo>
                    <a:pt x="1542" y="57"/>
                  </a:lnTo>
                  <a:lnTo>
                    <a:pt x="1567" y="50"/>
                  </a:lnTo>
                  <a:lnTo>
                    <a:pt x="1562" y="104"/>
                  </a:lnTo>
                  <a:lnTo>
                    <a:pt x="1551" y="111"/>
                  </a:lnTo>
                  <a:lnTo>
                    <a:pt x="1565" y="120"/>
                  </a:lnTo>
                  <a:lnTo>
                    <a:pt x="1567" y="140"/>
                  </a:lnTo>
                  <a:lnTo>
                    <a:pt x="1562" y="145"/>
                  </a:lnTo>
                  <a:lnTo>
                    <a:pt x="1567" y="176"/>
                  </a:lnTo>
                  <a:lnTo>
                    <a:pt x="1573" y="179"/>
                  </a:lnTo>
                  <a:lnTo>
                    <a:pt x="1573" y="194"/>
                  </a:lnTo>
                  <a:lnTo>
                    <a:pt x="1542" y="191"/>
                  </a:lnTo>
                  <a:lnTo>
                    <a:pt x="1534" y="146"/>
                  </a:lnTo>
                  <a:lnTo>
                    <a:pt x="1529" y="145"/>
                  </a:lnTo>
                  <a:lnTo>
                    <a:pt x="1526" y="196"/>
                  </a:lnTo>
                  <a:lnTo>
                    <a:pt x="1489" y="191"/>
                  </a:lnTo>
                  <a:lnTo>
                    <a:pt x="1460" y="155"/>
                  </a:lnTo>
                  <a:lnTo>
                    <a:pt x="1452" y="109"/>
                  </a:lnTo>
                  <a:lnTo>
                    <a:pt x="1429" y="72"/>
                  </a:lnTo>
                  <a:lnTo>
                    <a:pt x="1412" y="74"/>
                  </a:lnTo>
                  <a:lnTo>
                    <a:pt x="1353" y="32"/>
                  </a:lnTo>
                  <a:lnTo>
                    <a:pt x="1330" y="37"/>
                  </a:lnTo>
                  <a:lnTo>
                    <a:pt x="1296" y="3"/>
                  </a:lnTo>
                  <a:lnTo>
                    <a:pt x="1301" y="26"/>
                  </a:lnTo>
                  <a:lnTo>
                    <a:pt x="1287" y="30"/>
                  </a:lnTo>
                  <a:lnTo>
                    <a:pt x="1313" y="41"/>
                  </a:lnTo>
                  <a:lnTo>
                    <a:pt x="1311" y="52"/>
                  </a:lnTo>
                  <a:lnTo>
                    <a:pt x="1376" y="52"/>
                  </a:lnTo>
                  <a:lnTo>
                    <a:pt x="1389" y="67"/>
                  </a:lnTo>
                  <a:lnTo>
                    <a:pt x="1390" y="89"/>
                  </a:lnTo>
                  <a:lnTo>
                    <a:pt x="1376" y="80"/>
                  </a:lnTo>
                  <a:lnTo>
                    <a:pt x="1384" y="94"/>
                  </a:lnTo>
                  <a:lnTo>
                    <a:pt x="1341" y="126"/>
                  </a:lnTo>
                  <a:lnTo>
                    <a:pt x="1305" y="126"/>
                  </a:lnTo>
                  <a:lnTo>
                    <a:pt x="1293" y="112"/>
                  </a:lnTo>
                  <a:lnTo>
                    <a:pt x="1291" y="129"/>
                  </a:lnTo>
                  <a:lnTo>
                    <a:pt x="1267" y="126"/>
                  </a:lnTo>
                  <a:lnTo>
                    <a:pt x="1265" y="133"/>
                  </a:lnTo>
                  <a:lnTo>
                    <a:pt x="1276" y="148"/>
                  </a:lnTo>
                  <a:lnTo>
                    <a:pt x="1268" y="170"/>
                  </a:lnTo>
                  <a:lnTo>
                    <a:pt x="1234" y="194"/>
                  </a:lnTo>
                  <a:lnTo>
                    <a:pt x="1274" y="208"/>
                  </a:lnTo>
                  <a:lnTo>
                    <a:pt x="1339" y="201"/>
                  </a:lnTo>
                  <a:lnTo>
                    <a:pt x="1347" y="211"/>
                  </a:lnTo>
                  <a:lnTo>
                    <a:pt x="1250" y="252"/>
                  </a:lnTo>
                  <a:lnTo>
                    <a:pt x="1280" y="255"/>
                  </a:lnTo>
                  <a:lnTo>
                    <a:pt x="1310" y="256"/>
                  </a:lnTo>
                  <a:lnTo>
                    <a:pt x="1318" y="235"/>
                  </a:lnTo>
                  <a:lnTo>
                    <a:pt x="1353" y="233"/>
                  </a:lnTo>
                  <a:lnTo>
                    <a:pt x="1398" y="205"/>
                  </a:lnTo>
                  <a:lnTo>
                    <a:pt x="1474" y="244"/>
                  </a:lnTo>
                  <a:lnTo>
                    <a:pt x="1550" y="238"/>
                  </a:lnTo>
                  <a:lnTo>
                    <a:pt x="1537" y="265"/>
                  </a:lnTo>
                  <a:lnTo>
                    <a:pt x="1504" y="267"/>
                  </a:lnTo>
                  <a:lnTo>
                    <a:pt x="1499" y="275"/>
                  </a:lnTo>
                  <a:lnTo>
                    <a:pt x="1495" y="277"/>
                  </a:lnTo>
                  <a:lnTo>
                    <a:pt x="1469" y="294"/>
                  </a:lnTo>
                  <a:lnTo>
                    <a:pt x="1478" y="304"/>
                  </a:lnTo>
                  <a:lnTo>
                    <a:pt x="1474" y="320"/>
                  </a:lnTo>
                  <a:lnTo>
                    <a:pt x="1446" y="316"/>
                  </a:lnTo>
                  <a:lnTo>
                    <a:pt x="1457" y="335"/>
                  </a:lnTo>
                  <a:lnTo>
                    <a:pt x="1444" y="329"/>
                  </a:lnTo>
                  <a:lnTo>
                    <a:pt x="1424" y="360"/>
                  </a:lnTo>
                  <a:lnTo>
                    <a:pt x="1415" y="363"/>
                  </a:lnTo>
                  <a:lnTo>
                    <a:pt x="1415" y="377"/>
                  </a:lnTo>
                  <a:lnTo>
                    <a:pt x="1387" y="377"/>
                  </a:lnTo>
                  <a:lnTo>
                    <a:pt x="1395" y="394"/>
                  </a:lnTo>
                  <a:lnTo>
                    <a:pt x="1358" y="417"/>
                  </a:lnTo>
                  <a:lnTo>
                    <a:pt x="1356" y="428"/>
                  </a:lnTo>
                  <a:lnTo>
                    <a:pt x="1330" y="429"/>
                  </a:lnTo>
                  <a:lnTo>
                    <a:pt x="1324" y="443"/>
                  </a:lnTo>
                  <a:lnTo>
                    <a:pt x="1288" y="456"/>
                  </a:lnTo>
                  <a:lnTo>
                    <a:pt x="1279" y="445"/>
                  </a:lnTo>
                  <a:lnTo>
                    <a:pt x="1211" y="484"/>
                  </a:lnTo>
                  <a:lnTo>
                    <a:pt x="1191" y="463"/>
                  </a:lnTo>
                  <a:lnTo>
                    <a:pt x="1184" y="473"/>
                  </a:lnTo>
                  <a:lnTo>
                    <a:pt x="1187" y="485"/>
                  </a:lnTo>
                  <a:lnTo>
                    <a:pt x="1175" y="485"/>
                  </a:lnTo>
                  <a:lnTo>
                    <a:pt x="1183" y="493"/>
                  </a:lnTo>
                  <a:lnTo>
                    <a:pt x="1175" y="502"/>
                  </a:lnTo>
                  <a:lnTo>
                    <a:pt x="1169" y="485"/>
                  </a:lnTo>
                  <a:lnTo>
                    <a:pt x="1152" y="480"/>
                  </a:lnTo>
                  <a:lnTo>
                    <a:pt x="1163" y="504"/>
                  </a:lnTo>
                  <a:lnTo>
                    <a:pt x="1138" y="490"/>
                  </a:lnTo>
                  <a:lnTo>
                    <a:pt x="1133" y="499"/>
                  </a:lnTo>
                  <a:lnTo>
                    <a:pt x="1140" y="509"/>
                  </a:lnTo>
                  <a:lnTo>
                    <a:pt x="1111" y="509"/>
                  </a:lnTo>
                  <a:lnTo>
                    <a:pt x="1101" y="487"/>
                  </a:lnTo>
                  <a:lnTo>
                    <a:pt x="1109" y="484"/>
                  </a:lnTo>
                  <a:lnTo>
                    <a:pt x="1093" y="479"/>
                  </a:lnTo>
                  <a:lnTo>
                    <a:pt x="1084" y="453"/>
                  </a:lnTo>
                  <a:lnTo>
                    <a:pt x="1079" y="463"/>
                  </a:lnTo>
                  <a:lnTo>
                    <a:pt x="1078" y="445"/>
                  </a:lnTo>
                  <a:lnTo>
                    <a:pt x="1069" y="436"/>
                  </a:lnTo>
                  <a:lnTo>
                    <a:pt x="1070" y="446"/>
                  </a:lnTo>
                  <a:lnTo>
                    <a:pt x="1061" y="448"/>
                  </a:lnTo>
                  <a:lnTo>
                    <a:pt x="1079" y="485"/>
                  </a:lnTo>
                  <a:lnTo>
                    <a:pt x="1073" y="488"/>
                  </a:lnTo>
                  <a:lnTo>
                    <a:pt x="1094" y="505"/>
                  </a:lnTo>
                  <a:lnTo>
                    <a:pt x="1087" y="509"/>
                  </a:lnTo>
                  <a:lnTo>
                    <a:pt x="1084" y="529"/>
                  </a:lnTo>
                  <a:lnTo>
                    <a:pt x="1072" y="524"/>
                  </a:lnTo>
                  <a:lnTo>
                    <a:pt x="1055" y="546"/>
                  </a:lnTo>
                  <a:lnTo>
                    <a:pt x="1038" y="550"/>
                  </a:lnTo>
                  <a:lnTo>
                    <a:pt x="1038" y="566"/>
                  </a:lnTo>
                  <a:lnTo>
                    <a:pt x="1031" y="569"/>
                  </a:lnTo>
                  <a:lnTo>
                    <a:pt x="1030" y="590"/>
                  </a:lnTo>
                  <a:lnTo>
                    <a:pt x="1022" y="590"/>
                  </a:lnTo>
                  <a:lnTo>
                    <a:pt x="1027" y="604"/>
                  </a:lnTo>
                  <a:lnTo>
                    <a:pt x="1022" y="626"/>
                  </a:lnTo>
                  <a:lnTo>
                    <a:pt x="1002" y="641"/>
                  </a:lnTo>
                  <a:lnTo>
                    <a:pt x="1006" y="656"/>
                  </a:lnTo>
                  <a:lnTo>
                    <a:pt x="999" y="651"/>
                  </a:lnTo>
                  <a:lnTo>
                    <a:pt x="993" y="678"/>
                  </a:lnTo>
                  <a:lnTo>
                    <a:pt x="984" y="663"/>
                  </a:lnTo>
                  <a:lnTo>
                    <a:pt x="969" y="708"/>
                  </a:lnTo>
                  <a:lnTo>
                    <a:pt x="955" y="710"/>
                  </a:lnTo>
                  <a:lnTo>
                    <a:pt x="952" y="699"/>
                  </a:lnTo>
                  <a:lnTo>
                    <a:pt x="946" y="710"/>
                  </a:lnTo>
                  <a:lnTo>
                    <a:pt x="952" y="720"/>
                  </a:lnTo>
                  <a:lnTo>
                    <a:pt x="946" y="719"/>
                  </a:lnTo>
                  <a:lnTo>
                    <a:pt x="918" y="700"/>
                  </a:lnTo>
                  <a:lnTo>
                    <a:pt x="917" y="708"/>
                  </a:lnTo>
                  <a:lnTo>
                    <a:pt x="926" y="724"/>
                  </a:lnTo>
                  <a:lnTo>
                    <a:pt x="909" y="759"/>
                  </a:lnTo>
                  <a:lnTo>
                    <a:pt x="892" y="756"/>
                  </a:lnTo>
                  <a:lnTo>
                    <a:pt x="894" y="744"/>
                  </a:lnTo>
                  <a:lnTo>
                    <a:pt x="889" y="744"/>
                  </a:lnTo>
                  <a:lnTo>
                    <a:pt x="881" y="768"/>
                  </a:lnTo>
                  <a:lnTo>
                    <a:pt x="855" y="737"/>
                  </a:lnTo>
                  <a:lnTo>
                    <a:pt x="853" y="759"/>
                  </a:lnTo>
                  <a:lnTo>
                    <a:pt x="847" y="754"/>
                  </a:lnTo>
                  <a:lnTo>
                    <a:pt x="852" y="770"/>
                  </a:lnTo>
                  <a:lnTo>
                    <a:pt x="828" y="747"/>
                  </a:lnTo>
                  <a:lnTo>
                    <a:pt x="857" y="711"/>
                  </a:lnTo>
                  <a:lnTo>
                    <a:pt x="835" y="716"/>
                  </a:lnTo>
                  <a:lnTo>
                    <a:pt x="827" y="702"/>
                  </a:lnTo>
                  <a:lnTo>
                    <a:pt x="823" y="711"/>
                  </a:lnTo>
                  <a:lnTo>
                    <a:pt x="815" y="707"/>
                  </a:lnTo>
                  <a:lnTo>
                    <a:pt x="828" y="722"/>
                  </a:lnTo>
                  <a:lnTo>
                    <a:pt x="810" y="737"/>
                  </a:lnTo>
                  <a:lnTo>
                    <a:pt x="818" y="744"/>
                  </a:lnTo>
                  <a:lnTo>
                    <a:pt x="816" y="754"/>
                  </a:lnTo>
                  <a:lnTo>
                    <a:pt x="798" y="750"/>
                  </a:lnTo>
                  <a:lnTo>
                    <a:pt x="796" y="762"/>
                  </a:lnTo>
                  <a:lnTo>
                    <a:pt x="810" y="771"/>
                  </a:lnTo>
                  <a:lnTo>
                    <a:pt x="804" y="790"/>
                  </a:lnTo>
                  <a:lnTo>
                    <a:pt x="782" y="787"/>
                  </a:lnTo>
                  <a:lnTo>
                    <a:pt x="787" y="793"/>
                  </a:lnTo>
                  <a:lnTo>
                    <a:pt x="767" y="796"/>
                  </a:lnTo>
                  <a:lnTo>
                    <a:pt x="757" y="785"/>
                  </a:lnTo>
                  <a:lnTo>
                    <a:pt x="754" y="798"/>
                  </a:lnTo>
                  <a:lnTo>
                    <a:pt x="739" y="787"/>
                  </a:lnTo>
                  <a:lnTo>
                    <a:pt x="731" y="804"/>
                  </a:lnTo>
                  <a:lnTo>
                    <a:pt x="716" y="805"/>
                  </a:lnTo>
                  <a:lnTo>
                    <a:pt x="728" y="812"/>
                  </a:lnTo>
                  <a:lnTo>
                    <a:pt x="733" y="830"/>
                  </a:lnTo>
                  <a:lnTo>
                    <a:pt x="719" y="858"/>
                  </a:lnTo>
                  <a:lnTo>
                    <a:pt x="674" y="849"/>
                  </a:lnTo>
                  <a:lnTo>
                    <a:pt x="668" y="869"/>
                  </a:lnTo>
                  <a:lnTo>
                    <a:pt x="676" y="866"/>
                  </a:lnTo>
                  <a:lnTo>
                    <a:pt x="694" y="898"/>
                  </a:lnTo>
                  <a:lnTo>
                    <a:pt x="697" y="917"/>
                  </a:lnTo>
                  <a:lnTo>
                    <a:pt x="711" y="925"/>
                  </a:lnTo>
                  <a:lnTo>
                    <a:pt x="657" y="934"/>
                  </a:lnTo>
                  <a:lnTo>
                    <a:pt x="660" y="945"/>
                  </a:lnTo>
                  <a:lnTo>
                    <a:pt x="693" y="949"/>
                  </a:lnTo>
                  <a:lnTo>
                    <a:pt x="697" y="957"/>
                  </a:lnTo>
                  <a:lnTo>
                    <a:pt x="691" y="966"/>
                  </a:lnTo>
                  <a:lnTo>
                    <a:pt x="702" y="991"/>
                  </a:lnTo>
                  <a:lnTo>
                    <a:pt x="662" y="986"/>
                  </a:lnTo>
                  <a:lnTo>
                    <a:pt x="689" y="998"/>
                  </a:lnTo>
                  <a:lnTo>
                    <a:pt x="693" y="1013"/>
                  </a:lnTo>
                  <a:lnTo>
                    <a:pt x="685" y="1027"/>
                  </a:lnTo>
                  <a:lnTo>
                    <a:pt x="672" y="1025"/>
                  </a:lnTo>
                  <a:lnTo>
                    <a:pt x="677" y="1037"/>
                  </a:lnTo>
                  <a:lnTo>
                    <a:pt x="669" y="1037"/>
                  </a:lnTo>
                  <a:lnTo>
                    <a:pt x="671" y="1045"/>
                  </a:lnTo>
                  <a:lnTo>
                    <a:pt x="654" y="1037"/>
                  </a:lnTo>
                  <a:lnTo>
                    <a:pt x="657" y="1045"/>
                  </a:lnTo>
                  <a:lnTo>
                    <a:pt x="651" y="1049"/>
                  </a:lnTo>
                  <a:lnTo>
                    <a:pt x="652" y="1056"/>
                  </a:lnTo>
                  <a:lnTo>
                    <a:pt x="664" y="1064"/>
                  </a:lnTo>
                  <a:lnTo>
                    <a:pt x="630" y="1053"/>
                  </a:lnTo>
                  <a:lnTo>
                    <a:pt x="651" y="1070"/>
                  </a:lnTo>
                  <a:lnTo>
                    <a:pt x="659" y="1069"/>
                  </a:lnTo>
                  <a:lnTo>
                    <a:pt x="659" y="1078"/>
                  </a:lnTo>
                  <a:lnTo>
                    <a:pt x="649" y="1084"/>
                  </a:lnTo>
                  <a:lnTo>
                    <a:pt x="615" y="1087"/>
                  </a:lnTo>
                  <a:lnTo>
                    <a:pt x="598" y="1103"/>
                  </a:lnTo>
                  <a:lnTo>
                    <a:pt x="613" y="1109"/>
                  </a:lnTo>
                  <a:lnTo>
                    <a:pt x="621" y="1129"/>
                  </a:lnTo>
                  <a:lnTo>
                    <a:pt x="630" y="1189"/>
                  </a:lnTo>
                  <a:lnTo>
                    <a:pt x="603" y="1239"/>
                  </a:lnTo>
                  <a:lnTo>
                    <a:pt x="596" y="1304"/>
                  </a:lnTo>
                  <a:lnTo>
                    <a:pt x="579" y="1319"/>
                  </a:lnTo>
                  <a:lnTo>
                    <a:pt x="586" y="1347"/>
                  </a:lnTo>
                  <a:lnTo>
                    <a:pt x="542" y="1345"/>
                  </a:lnTo>
                  <a:lnTo>
                    <a:pt x="541" y="1333"/>
                  </a:lnTo>
                  <a:lnTo>
                    <a:pt x="513" y="1355"/>
                  </a:lnTo>
                  <a:lnTo>
                    <a:pt x="490" y="1341"/>
                  </a:lnTo>
                  <a:lnTo>
                    <a:pt x="501" y="1307"/>
                  </a:lnTo>
                  <a:lnTo>
                    <a:pt x="487" y="1318"/>
                  </a:lnTo>
                  <a:lnTo>
                    <a:pt x="488" y="1298"/>
                  </a:lnTo>
                  <a:lnTo>
                    <a:pt x="485" y="1298"/>
                  </a:lnTo>
                  <a:lnTo>
                    <a:pt x="473" y="1315"/>
                  </a:lnTo>
                  <a:lnTo>
                    <a:pt x="462" y="1294"/>
                  </a:lnTo>
                  <a:lnTo>
                    <a:pt x="478" y="1281"/>
                  </a:lnTo>
                  <a:lnTo>
                    <a:pt x="478" y="1268"/>
                  </a:lnTo>
                  <a:lnTo>
                    <a:pt x="445" y="1291"/>
                  </a:lnTo>
                  <a:lnTo>
                    <a:pt x="442" y="1290"/>
                  </a:lnTo>
                  <a:lnTo>
                    <a:pt x="445" y="1282"/>
                  </a:lnTo>
                  <a:lnTo>
                    <a:pt x="470" y="1267"/>
                  </a:lnTo>
                  <a:lnTo>
                    <a:pt x="451" y="1268"/>
                  </a:lnTo>
                  <a:lnTo>
                    <a:pt x="454" y="1259"/>
                  </a:lnTo>
                  <a:lnTo>
                    <a:pt x="352" y="1282"/>
                  </a:lnTo>
                  <a:lnTo>
                    <a:pt x="378" y="1260"/>
                  </a:lnTo>
                  <a:lnTo>
                    <a:pt x="349" y="1242"/>
                  </a:lnTo>
                  <a:lnTo>
                    <a:pt x="335" y="1245"/>
                  </a:lnTo>
                  <a:lnTo>
                    <a:pt x="330" y="1240"/>
                  </a:lnTo>
                  <a:lnTo>
                    <a:pt x="330" y="1228"/>
                  </a:lnTo>
                  <a:lnTo>
                    <a:pt x="312" y="1228"/>
                  </a:lnTo>
                  <a:lnTo>
                    <a:pt x="349" y="1214"/>
                  </a:lnTo>
                  <a:lnTo>
                    <a:pt x="301" y="1217"/>
                  </a:lnTo>
                  <a:lnTo>
                    <a:pt x="315" y="1201"/>
                  </a:lnTo>
                  <a:lnTo>
                    <a:pt x="295" y="1177"/>
                  </a:lnTo>
                  <a:lnTo>
                    <a:pt x="313" y="1159"/>
                  </a:lnTo>
                  <a:lnTo>
                    <a:pt x="283" y="1169"/>
                  </a:lnTo>
                  <a:lnTo>
                    <a:pt x="279" y="1160"/>
                  </a:lnTo>
                  <a:lnTo>
                    <a:pt x="284" y="1155"/>
                  </a:lnTo>
                  <a:lnTo>
                    <a:pt x="281" y="1151"/>
                  </a:lnTo>
                  <a:lnTo>
                    <a:pt x="290" y="1146"/>
                  </a:lnTo>
                  <a:lnTo>
                    <a:pt x="273" y="1142"/>
                  </a:lnTo>
                  <a:lnTo>
                    <a:pt x="276" y="1127"/>
                  </a:lnTo>
                  <a:lnTo>
                    <a:pt x="258" y="1117"/>
                  </a:lnTo>
                  <a:lnTo>
                    <a:pt x="263" y="1089"/>
                  </a:lnTo>
                  <a:lnTo>
                    <a:pt x="255" y="1098"/>
                  </a:lnTo>
                  <a:lnTo>
                    <a:pt x="247" y="1073"/>
                  </a:lnTo>
                  <a:lnTo>
                    <a:pt x="233" y="1070"/>
                  </a:lnTo>
                  <a:lnTo>
                    <a:pt x="217" y="1042"/>
                  </a:lnTo>
                  <a:lnTo>
                    <a:pt x="213" y="1025"/>
                  </a:lnTo>
                  <a:lnTo>
                    <a:pt x="199" y="1007"/>
                  </a:lnTo>
                  <a:lnTo>
                    <a:pt x="207" y="993"/>
                  </a:lnTo>
                  <a:lnTo>
                    <a:pt x="199" y="996"/>
                  </a:lnTo>
                  <a:lnTo>
                    <a:pt x="200" y="974"/>
                  </a:lnTo>
                  <a:lnTo>
                    <a:pt x="196" y="957"/>
                  </a:lnTo>
                  <a:lnTo>
                    <a:pt x="221" y="942"/>
                  </a:lnTo>
                  <a:lnTo>
                    <a:pt x="224" y="929"/>
                  </a:lnTo>
                  <a:lnTo>
                    <a:pt x="258" y="917"/>
                  </a:lnTo>
                  <a:lnTo>
                    <a:pt x="230" y="908"/>
                  </a:lnTo>
                  <a:lnTo>
                    <a:pt x="239" y="894"/>
                  </a:lnTo>
                  <a:lnTo>
                    <a:pt x="264" y="900"/>
                  </a:lnTo>
                  <a:lnTo>
                    <a:pt x="259" y="886"/>
                  </a:lnTo>
                  <a:lnTo>
                    <a:pt x="233" y="880"/>
                  </a:lnTo>
                  <a:lnTo>
                    <a:pt x="227" y="894"/>
                  </a:lnTo>
                  <a:lnTo>
                    <a:pt x="210" y="895"/>
                  </a:lnTo>
                  <a:lnTo>
                    <a:pt x="188" y="939"/>
                  </a:lnTo>
                  <a:lnTo>
                    <a:pt x="171" y="942"/>
                  </a:lnTo>
                  <a:lnTo>
                    <a:pt x="170" y="898"/>
                  </a:lnTo>
                  <a:lnTo>
                    <a:pt x="182" y="880"/>
                  </a:lnTo>
                  <a:lnTo>
                    <a:pt x="171" y="881"/>
                  </a:lnTo>
                  <a:lnTo>
                    <a:pt x="168" y="860"/>
                  </a:lnTo>
                  <a:lnTo>
                    <a:pt x="159" y="855"/>
                  </a:lnTo>
                  <a:lnTo>
                    <a:pt x="165" y="839"/>
                  </a:lnTo>
                  <a:lnTo>
                    <a:pt x="162" y="827"/>
                  </a:lnTo>
                  <a:lnTo>
                    <a:pt x="154" y="839"/>
                  </a:lnTo>
                  <a:lnTo>
                    <a:pt x="151" y="827"/>
                  </a:lnTo>
                  <a:lnTo>
                    <a:pt x="165" y="813"/>
                  </a:lnTo>
                  <a:lnTo>
                    <a:pt x="142" y="805"/>
                  </a:lnTo>
                  <a:lnTo>
                    <a:pt x="140" y="779"/>
                  </a:lnTo>
                  <a:lnTo>
                    <a:pt x="122" y="788"/>
                  </a:lnTo>
                  <a:lnTo>
                    <a:pt x="136" y="761"/>
                  </a:lnTo>
                  <a:lnTo>
                    <a:pt x="122" y="768"/>
                  </a:lnTo>
                  <a:lnTo>
                    <a:pt x="111" y="747"/>
                  </a:lnTo>
                  <a:lnTo>
                    <a:pt x="131" y="728"/>
                  </a:lnTo>
                  <a:lnTo>
                    <a:pt x="105" y="728"/>
                  </a:lnTo>
                  <a:lnTo>
                    <a:pt x="114" y="717"/>
                  </a:lnTo>
                  <a:lnTo>
                    <a:pt x="102" y="710"/>
                  </a:lnTo>
                  <a:lnTo>
                    <a:pt x="105" y="688"/>
                  </a:lnTo>
                  <a:lnTo>
                    <a:pt x="120" y="691"/>
                  </a:lnTo>
                  <a:lnTo>
                    <a:pt x="108" y="678"/>
                  </a:lnTo>
                  <a:lnTo>
                    <a:pt x="125" y="663"/>
                  </a:lnTo>
                  <a:lnTo>
                    <a:pt x="128" y="646"/>
                  </a:lnTo>
                  <a:lnTo>
                    <a:pt x="100" y="648"/>
                  </a:lnTo>
                  <a:lnTo>
                    <a:pt x="102" y="635"/>
                  </a:lnTo>
                  <a:lnTo>
                    <a:pt x="86" y="624"/>
                  </a:lnTo>
                  <a:lnTo>
                    <a:pt x="86" y="604"/>
                  </a:lnTo>
                  <a:lnTo>
                    <a:pt x="97" y="592"/>
                  </a:lnTo>
                  <a:lnTo>
                    <a:pt x="94" y="583"/>
                  </a:lnTo>
                  <a:lnTo>
                    <a:pt x="112" y="570"/>
                  </a:lnTo>
                  <a:lnTo>
                    <a:pt x="98" y="566"/>
                  </a:lnTo>
                  <a:lnTo>
                    <a:pt x="106" y="555"/>
                  </a:lnTo>
                  <a:lnTo>
                    <a:pt x="103" y="529"/>
                  </a:lnTo>
                  <a:lnTo>
                    <a:pt x="128" y="519"/>
                  </a:lnTo>
                  <a:lnTo>
                    <a:pt x="108" y="501"/>
                  </a:lnTo>
                  <a:lnTo>
                    <a:pt x="222" y="502"/>
                  </a:lnTo>
                  <a:lnTo>
                    <a:pt x="196" y="480"/>
                  </a:lnTo>
                  <a:lnTo>
                    <a:pt x="208" y="471"/>
                  </a:lnTo>
                  <a:lnTo>
                    <a:pt x="210" y="460"/>
                  </a:lnTo>
                  <a:lnTo>
                    <a:pt x="195" y="458"/>
                  </a:lnTo>
                  <a:lnTo>
                    <a:pt x="202" y="473"/>
                  </a:lnTo>
                  <a:lnTo>
                    <a:pt x="157" y="487"/>
                  </a:lnTo>
                  <a:lnTo>
                    <a:pt x="136" y="485"/>
                  </a:lnTo>
                  <a:lnTo>
                    <a:pt x="132" y="467"/>
                  </a:lnTo>
                  <a:lnTo>
                    <a:pt x="149" y="445"/>
                  </a:lnTo>
                  <a:lnTo>
                    <a:pt x="212" y="442"/>
                  </a:lnTo>
                  <a:lnTo>
                    <a:pt x="222" y="419"/>
                  </a:lnTo>
                  <a:lnTo>
                    <a:pt x="207" y="416"/>
                  </a:lnTo>
                  <a:lnTo>
                    <a:pt x="217" y="406"/>
                  </a:lnTo>
                  <a:lnTo>
                    <a:pt x="212" y="399"/>
                  </a:lnTo>
                  <a:lnTo>
                    <a:pt x="213" y="374"/>
                  </a:lnTo>
                  <a:lnTo>
                    <a:pt x="247" y="380"/>
                  </a:lnTo>
                  <a:lnTo>
                    <a:pt x="239" y="372"/>
                  </a:lnTo>
                  <a:lnTo>
                    <a:pt x="255" y="361"/>
                  </a:lnTo>
                  <a:lnTo>
                    <a:pt x="247" y="348"/>
                  </a:lnTo>
                  <a:lnTo>
                    <a:pt x="232" y="360"/>
                  </a:lnTo>
                  <a:lnTo>
                    <a:pt x="221" y="349"/>
                  </a:lnTo>
                  <a:lnTo>
                    <a:pt x="222" y="329"/>
                  </a:lnTo>
                  <a:lnTo>
                    <a:pt x="232" y="324"/>
                  </a:lnTo>
                  <a:lnTo>
                    <a:pt x="227" y="307"/>
                  </a:lnTo>
                  <a:lnTo>
                    <a:pt x="239" y="301"/>
                  </a:lnTo>
                  <a:lnTo>
                    <a:pt x="236" y="287"/>
                  </a:lnTo>
                  <a:lnTo>
                    <a:pt x="250" y="282"/>
                  </a:lnTo>
                  <a:lnTo>
                    <a:pt x="246" y="269"/>
                  </a:lnTo>
                  <a:lnTo>
                    <a:pt x="247" y="255"/>
                  </a:lnTo>
                  <a:lnTo>
                    <a:pt x="156" y="247"/>
                  </a:lnTo>
                  <a:lnTo>
                    <a:pt x="136" y="222"/>
                  </a:lnTo>
                  <a:lnTo>
                    <a:pt x="85" y="204"/>
                  </a:lnTo>
                  <a:lnTo>
                    <a:pt x="58" y="163"/>
                  </a:lnTo>
                  <a:lnTo>
                    <a:pt x="83" y="146"/>
                  </a:lnTo>
                  <a:lnTo>
                    <a:pt x="136" y="154"/>
                  </a:lnTo>
                  <a:lnTo>
                    <a:pt x="188" y="197"/>
                  </a:lnTo>
                  <a:lnTo>
                    <a:pt x="236" y="211"/>
                  </a:lnTo>
                  <a:lnTo>
                    <a:pt x="233" y="193"/>
                  </a:lnTo>
                  <a:lnTo>
                    <a:pt x="217" y="199"/>
                  </a:lnTo>
                  <a:lnTo>
                    <a:pt x="207" y="176"/>
                  </a:lnTo>
                  <a:lnTo>
                    <a:pt x="222" y="182"/>
                  </a:lnTo>
                  <a:lnTo>
                    <a:pt x="219" y="174"/>
                  </a:lnTo>
                  <a:lnTo>
                    <a:pt x="229" y="165"/>
                  </a:lnTo>
                  <a:lnTo>
                    <a:pt x="233" y="163"/>
                  </a:lnTo>
                  <a:lnTo>
                    <a:pt x="229" y="150"/>
                  </a:lnTo>
                  <a:lnTo>
                    <a:pt x="178" y="111"/>
                  </a:lnTo>
                  <a:lnTo>
                    <a:pt x="202" y="121"/>
                  </a:lnTo>
                  <a:lnTo>
                    <a:pt x="204" y="116"/>
                  </a:lnTo>
                  <a:lnTo>
                    <a:pt x="199" y="109"/>
                  </a:lnTo>
                  <a:lnTo>
                    <a:pt x="202" y="97"/>
                  </a:lnTo>
                  <a:lnTo>
                    <a:pt x="165" y="103"/>
                  </a:lnTo>
                  <a:lnTo>
                    <a:pt x="188" y="72"/>
                  </a:lnTo>
                  <a:lnTo>
                    <a:pt x="149" y="95"/>
                  </a:lnTo>
                  <a:lnTo>
                    <a:pt x="161" y="66"/>
                  </a:lnTo>
                  <a:lnTo>
                    <a:pt x="178" y="55"/>
                  </a:lnTo>
                  <a:lnTo>
                    <a:pt x="128" y="61"/>
                  </a:lnTo>
                  <a:lnTo>
                    <a:pt x="179" y="23"/>
                  </a:lnTo>
                  <a:lnTo>
                    <a:pt x="122" y="18"/>
                  </a:lnTo>
                  <a:lnTo>
                    <a:pt x="128" y="0"/>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35" name="Freeform 180">
              <a:extLst>
                <a:ext uri="{FF2B5EF4-FFF2-40B4-BE49-F238E27FC236}">
                  <a16:creationId xmlns="" xmlns:a16="http://schemas.microsoft.com/office/drawing/2014/main" id="{DF8AD14F-29EB-4735-A25C-577B153C5577}"/>
                </a:ext>
              </a:extLst>
            </p:cNvPr>
            <p:cNvSpPr>
              <a:spLocks noChangeAspect="1" noEditPoints="1"/>
            </p:cNvSpPr>
            <p:nvPr/>
          </p:nvSpPr>
          <p:spPr bwMode="gray">
            <a:xfrm>
              <a:off x="2800998" y="4085045"/>
              <a:ext cx="185845" cy="170683"/>
            </a:xfrm>
            <a:custGeom>
              <a:avLst/>
              <a:gdLst>
                <a:gd name="T0" fmla="*/ 52 w 343"/>
                <a:gd name="T1" fmla="*/ 105 h 293"/>
                <a:gd name="T2" fmla="*/ 43 w 343"/>
                <a:gd name="T3" fmla="*/ 124 h 293"/>
                <a:gd name="T4" fmla="*/ 32 w 343"/>
                <a:gd name="T5" fmla="*/ 83 h 293"/>
                <a:gd name="T6" fmla="*/ 41 w 343"/>
                <a:gd name="T7" fmla="*/ 88 h 293"/>
                <a:gd name="T8" fmla="*/ 318 w 343"/>
                <a:gd name="T9" fmla="*/ 240 h 293"/>
                <a:gd name="T10" fmla="*/ 320 w 343"/>
                <a:gd name="T11" fmla="*/ 245 h 293"/>
                <a:gd name="T12" fmla="*/ 313 w 343"/>
                <a:gd name="T13" fmla="*/ 243 h 293"/>
                <a:gd name="T14" fmla="*/ 284 w 343"/>
                <a:gd name="T15" fmla="*/ 220 h 293"/>
                <a:gd name="T16" fmla="*/ 288 w 343"/>
                <a:gd name="T17" fmla="*/ 225 h 293"/>
                <a:gd name="T18" fmla="*/ 273 w 343"/>
                <a:gd name="T19" fmla="*/ 286 h 293"/>
                <a:gd name="T20" fmla="*/ 247 w 343"/>
                <a:gd name="T21" fmla="*/ 282 h 293"/>
                <a:gd name="T22" fmla="*/ 275 w 343"/>
                <a:gd name="T23" fmla="*/ 271 h 293"/>
                <a:gd name="T24" fmla="*/ 204 w 343"/>
                <a:gd name="T25" fmla="*/ 143 h 293"/>
                <a:gd name="T26" fmla="*/ 212 w 343"/>
                <a:gd name="T27" fmla="*/ 134 h 293"/>
                <a:gd name="T28" fmla="*/ 171 w 343"/>
                <a:gd name="T29" fmla="*/ 163 h 293"/>
                <a:gd name="T30" fmla="*/ 178 w 343"/>
                <a:gd name="T31" fmla="*/ 186 h 293"/>
                <a:gd name="T32" fmla="*/ 227 w 343"/>
                <a:gd name="T33" fmla="*/ 210 h 293"/>
                <a:gd name="T34" fmla="*/ 232 w 343"/>
                <a:gd name="T35" fmla="*/ 208 h 293"/>
                <a:gd name="T36" fmla="*/ 219 w 343"/>
                <a:gd name="T37" fmla="*/ 231 h 293"/>
                <a:gd name="T38" fmla="*/ 227 w 343"/>
                <a:gd name="T39" fmla="*/ 214 h 293"/>
                <a:gd name="T40" fmla="*/ 165 w 343"/>
                <a:gd name="T41" fmla="*/ 126 h 293"/>
                <a:gd name="T42" fmla="*/ 159 w 343"/>
                <a:gd name="T43" fmla="*/ 134 h 293"/>
                <a:gd name="T44" fmla="*/ 148 w 343"/>
                <a:gd name="T45" fmla="*/ 103 h 293"/>
                <a:gd name="T46" fmla="*/ 54 w 343"/>
                <a:gd name="T47" fmla="*/ 143 h 293"/>
                <a:gd name="T48" fmla="*/ 63 w 343"/>
                <a:gd name="T49" fmla="*/ 152 h 293"/>
                <a:gd name="T50" fmla="*/ 54 w 343"/>
                <a:gd name="T51" fmla="*/ 143 h 293"/>
                <a:gd name="T52" fmla="*/ 51 w 343"/>
                <a:gd name="T53" fmla="*/ 138 h 293"/>
                <a:gd name="T54" fmla="*/ 56 w 343"/>
                <a:gd name="T55" fmla="*/ 127 h 293"/>
                <a:gd name="T56" fmla="*/ 129 w 343"/>
                <a:gd name="T57" fmla="*/ 107 h 293"/>
                <a:gd name="T58" fmla="*/ 128 w 343"/>
                <a:gd name="T59" fmla="*/ 81 h 293"/>
                <a:gd name="T60" fmla="*/ 78 w 343"/>
                <a:gd name="T61" fmla="*/ 87 h 293"/>
                <a:gd name="T62" fmla="*/ 66 w 343"/>
                <a:gd name="T63" fmla="*/ 90 h 293"/>
                <a:gd name="T64" fmla="*/ 86 w 343"/>
                <a:gd name="T65" fmla="*/ 24 h 293"/>
                <a:gd name="T66" fmla="*/ 75 w 343"/>
                <a:gd name="T67" fmla="*/ 37 h 293"/>
                <a:gd name="T68" fmla="*/ 83 w 343"/>
                <a:gd name="T69" fmla="*/ 11 h 293"/>
                <a:gd name="T70" fmla="*/ 43 w 343"/>
                <a:gd name="T71" fmla="*/ 0 h 293"/>
                <a:gd name="T72" fmla="*/ 41 w 343"/>
                <a:gd name="T73" fmla="*/ 5 h 293"/>
                <a:gd name="T74" fmla="*/ 4 w 343"/>
                <a:gd name="T75" fmla="*/ 11 h 293"/>
                <a:gd name="T76" fmla="*/ 43 w 343"/>
                <a:gd name="T77" fmla="*/ 0 h 2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3"/>
                <a:gd name="T118" fmla="*/ 0 h 293"/>
                <a:gd name="T119" fmla="*/ 343 w 343"/>
                <a:gd name="T120" fmla="*/ 293 h 2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3" h="293">
                  <a:moveTo>
                    <a:pt x="41" y="88"/>
                  </a:moveTo>
                  <a:lnTo>
                    <a:pt x="52" y="105"/>
                  </a:lnTo>
                  <a:lnTo>
                    <a:pt x="47" y="124"/>
                  </a:lnTo>
                  <a:lnTo>
                    <a:pt x="43" y="124"/>
                  </a:lnTo>
                  <a:lnTo>
                    <a:pt x="27" y="105"/>
                  </a:lnTo>
                  <a:lnTo>
                    <a:pt x="32" y="83"/>
                  </a:lnTo>
                  <a:lnTo>
                    <a:pt x="39" y="81"/>
                  </a:lnTo>
                  <a:lnTo>
                    <a:pt x="41" y="88"/>
                  </a:lnTo>
                  <a:close/>
                  <a:moveTo>
                    <a:pt x="313" y="243"/>
                  </a:moveTo>
                  <a:lnTo>
                    <a:pt x="318" y="240"/>
                  </a:lnTo>
                  <a:lnTo>
                    <a:pt x="343" y="256"/>
                  </a:lnTo>
                  <a:lnTo>
                    <a:pt x="320" y="245"/>
                  </a:lnTo>
                  <a:lnTo>
                    <a:pt x="304" y="252"/>
                  </a:lnTo>
                  <a:lnTo>
                    <a:pt x="313" y="243"/>
                  </a:lnTo>
                  <a:close/>
                  <a:moveTo>
                    <a:pt x="288" y="225"/>
                  </a:moveTo>
                  <a:lnTo>
                    <a:pt x="284" y="220"/>
                  </a:lnTo>
                  <a:lnTo>
                    <a:pt x="270" y="223"/>
                  </a:lnTo>
                  <a:lnTo>
                    <a:pt x="288" y="225"/>
                  </a:lnTo>
                  <a:close/>
                  <a:moveTo>
                    <a:pt x="275" y="271"/>
                  </a:moveTo>
                  <a:lnTo>
                    <a:pt x="273" y="286"/>
                  </a:lnTo>
                  <a:lnTo>
                    <a:pt x="246" y="293"/>
                  </a:lnTo>
                  <a:lnTo>
                    <a:pt x="247" y="282"/>
                  </a:lnTo>
                  <a:lnTo>
                    <a:pt x="262" y="281"/>
                  </a:lnTo>
                  <a:lnTo>
                    <a:pt x="275" y="271"/>
                  </a:lnTo>
                  <a:close/>
                  <a:moveTo>
                    <a:pt x="207" y="134"/>
                  </a:moveTo>
                  <a:lnTo>
                    <a:pt x="204" y="143"/>
                  </a:lnTo>
                  <a:lnTo>
                    <a:pt x="208" y="143"/>
                  </a:lnTo>
                  <a:lnTo>
                    <a:pt x="212" y="134"/>
                  </a:lnTo>
                  <a:lnTo>
                    <a:pt x="207" y="134"/>
                  </a:lnTo>
                  <a:close/>
                  <a:moveTo>
                    <a:pt x="171" y="163"/>
                  </a:moveTo>
                  <a:lnTo>
                    <a:pt x="188" y="197"/>
                  </a:lnTo>
                  <a:lnTo>
                    <a:pt x="178" y="186"/>
                  </a:lnTo>
                  <a:lnTo>
                    <a:pt x="171" y="163"/>
                  </a:lnTo>
                  <a:close/>
                  <a:moveTo>
                    <a:pt x="227" y="210"/>
                  </a:moveTo>
                  <a:lnTo>
                    <a:pt x="212" y="202"/>
                  </a:lnTo>
                  <a:lnTo>
                    <a:pt x="232" y="208"/>
                  </a:lnTo>
                  <a:lnTo>
                    <a:pt x="233" y="215"/>
                  </a:lnTo>
                  <a:lnTo>
                    <a:pt x="219" y="231"/>
                  </a:lnTo>
                  <a:lnTo>
                    <a:pt x="217" y="225"/>
                  </a:lnTo>
                  <a:lnTo>
                    <a:pt x="227" y="214"/>
                  </a:lnTo>
                  <a:lnTo>
                    <a:pt x="227" y="210"/>
                  </a:lnTo>
                  <a:close/>
                  <a:moveTo>
                    <a:pt x="165" y="126"/>
                  </a:moveTo>
                  <a:lnTo>
                    <a:pt x="170" y="134"/>
                  </a:lnTo>
                  <a:lnTo>
                    <a:pt x="159" y="134"/>
                  </a:lnTo>
                  <a:lnTo>
                    <a:pt x="163" y="127"/>
                  </a:lnTo>
                  <a:lnTo>
                    <a:pt x="148" y="103"/>
                  </a:lnTo>
                  <a:lnTo>
                    <a:pt x="165" y="126"/>
                  </a:lnTo>
                  <a:close/>
                  <a:moveTo>
                    <a:pt x="54" y="143"/>
                  </a:moveTo>
                  <a:lnTo>
                    <a:pt x="61" y="132"/>
                  </a:lnTo>
                  <a:lnTo>
                    <a:pt x="63" y="152"/>
                  </a:lnTo>
                  <a:lnTo>
                    <a:pt x="56" y="151"/>
                  </a:lnTo>
                  <a:lnTo>
                    <a:pt x="54" y="143"/>
                  </a:lnTo>
                  <a:close/>
                  <a:moveTo>
                    <a:pt x="56" y="127"/>
                  </a:moveTo>
                  <a:lnTo>
                    <a:pt x="51" y="138"/>
                  </a:lnTo>
                  <a:lnTo>
                    <a:pt x="60" y="129"/>
                  </a:lnTo>
                  <a:lnTo>
                    <a:pt x="56" y="127"/>
                  </a:lnTo>
                  <a:close/>
                  <a:moveTo>
                    <a:pt x="128" y="81"/>
                  </a:moveTo>
                  <a:lnTo>
                    <a:pt x="129" y="107"/>
                  </a:lnTo>
                  <a:lnTo>
                    <a:pt x="122" y="96"/>
                  </a:lnTo>
                  <a:lnTo>
                    <a:pt x="128" y="81"/>
                  </a:lnTo>
                  <a:close/>
                  <a:moveTo>
                    <a:pt x="75" y="90"/>
                  </a:moveTo>
                  <a:lnTo>
                    <a:pt x="78" y="87"/>
                  </a:lnTo>
                  <a:lnTo>
                    <a:pt x="72" y="87"/>
                  </a:lnTo>
                  <a:lnTo>
                    <a:pt x="66" y="90"/>
                  </a:lnTo>
                  <a:lnTo>
                    <a:pt x="75" y="90"/>
                  </a:lnTo>
                  <a:close/>
                  <a:moveTo>
                    <a:pt x="86" y="24"/>
                  </a:moveTo>
                  <a:lnTo>
                    <a:pt x="81" y="45"/>
                  </a:lnTo>
                  <a:lnTo>
                    <a:pt x="75" y="37"/>
                  </a:lnTo>
                  <a:lnTo>
                    <a:pt x="78" y="25"/>
                  </a:lnTo>
                  <a:lnTo>
                    <a:pt x="83" y="11"/>
                  </a:lnTo>
                  <a:lnTo>
                    <a:pt x="86" y="24"/>
                  </a:lnTo>
                  <a:close/>
                  <a:moveTo>
                    <a:pt x="43" y="0"/>
                  </a:moveTo>
                  <a:lnTo>
                    <a:pt x="49" y="11"/>
                  </a:lnTo>
                  <a:lnTo>
                    <a:pt x="41" y="5"/>
                  </a:lnTo>
                  <a:lnTo>
                    <a:pt x="13" y="11"/>
                  </a:lnTo>
                  <a:lnTo>
                    <a:pt x="4" y="11"/>
                  </a:lnTo>
                  <a:lnTo>
                    <a:pt x="0" y="5"/>
                  </a:lnTo>
                  <a:lnTo>
                    <a:pt x="43" y="0"/>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36" name="Freeform 181">
              <a:extLst>
                <a:ext uri="{FF2B5EF4-FFF2-40B4-BE49-F238E27FC236}">
                  <a16:creationId xmlns="" xmlns:a16="http://schemas.microsoft.com/office/drawing/2014/main" id="{70269E21-79C8-4965-A010-46C9A5DBFE30}"/>
                </a:ext>
              </a:extLst>
            </p:cNvPr>
            <p:cNvSpPr>
              <a:spLocks noChangeAspect="1" noEditPoints="1"/>
            </p:cNvSpPr>
            <p:nvPr/>
          </p:nvSpPr>
          <p:spPr bwMode="gray">
            <a:xfrm>
              <a:off x="2655478" y="4193145"/>
              <a:ext cx="264740" cy="94824"/>
            </a:xfrm>
            <a:custGeom>
              <a:avLst/>
              <a:gdLst>
                <a:gd name="T0" fmla="*/ 353 w 492"/>
                <a:gd name="T1" fmla="*/ 74 h 166"/>
                <a:gd name="T2" fmla="*/ 376 w 492"/>
                <a:gd name="T3" fmla="*/ 93 h 166"/>
                <a:gd name="T4" fmla="*/ 404 w 492"/>
                <a:gd name="T5" fmla="*/ 102 h 166"/>
                <a:gd name="T6" fmla="*/ 422 w 492"/>
                <a:gd name="T7" fmla="*/ 102 h 166"/>
                <a:gd name="T8" fmla="*/ 422 w 492"/>
                <a:gd name="T9" fmla="*/ 120 h 166"/>
                <a:gd name="T10" fmla="*/ 460 w 492"/>
                <a:gd name="T11" fmla="*/ 122 h 166"/>
                <a:gd name="T12" fmla="*/ 480 w 492"/>
                <a:gd name="T13" fmla="*/ 139 h 166"/>
                <a:gd name="T14" fmla="*/ 492 w 492"/>
                <a:gd name="T15" fmla="*/ 142 h 166"/>
                <a:gd name="T16" fmla="*/ 492 w 492"/>
                <a:gd name="T17" fmla="*/ 147 h 166"/>
                <a:gd name="T18" fmla="*/ 441 w 492"/>
                <a:gd name="T19" fmla="*/ 164 h 166"/>
                <a:gd name="T20" fmla="*/ 371 w 492"/>
                <a:gd name="T21" fmla="*/ 159 h 166"/>
                <a:gd name="T22" fmla="*/ 334 w 492"/>
                <a:gd name="T23" fmla="*/ 166 h 166"/>
                <a:gd name="T24" fmla="*/ 329 w 492"/>
                <a:gd name="T25" fmla="*/ 161 h 166"/>
                <a:gd name="T26" fmla="*/ 359 w 492"/>
                <a:gd name="T27" fmla="*/ 141 h 166"/>
                <a:gd name="T28" fmla="*/ 361 w 492"/>
                <a:gd name="T29" fmla="*/ 132 h 166"/>
                <a:gd name="T30" fmla="*/ 316 w 492"/>
                <a:gd name="T31" fmla="*/ 124 h 166"/>
                <a:gd name="T32" fmla="*/ 297 w 492"/>
                <a:gd name="T33" fmla="*/ 107 h 166"/>
                <a:gd name="T34" fmla="*/ 285 w 492"/>
                <a:gd name="T35" fmla="*/ 82 h 166"/>
                <a:gd name="T36" fmla="*/ 231 w 492"/>
                <a:gd name="T37" fmla="*/ 76 h 166"/>
                <a:gd name="T38" fmla="*/ 198 w 492"/>
                <a:gd name="T39" fmla="*/ 57 h 166"/>
                <a:gd name="T40" fmla="*/ 133 w 492"/>
                <a:gd name="T41" fmla="*/ 51 h 166"/>
                <a:gd name="T42" fmla="*/ 127 w 492"/>
                <a:gd name="T43" fmla="*/ 40 h 166"/>
                <a:gd name="T44" fmla="*/ 146 w 492"/>
                <a:gd name="T45" fmla="*/ 34 h 166"/>
                <a:gd name="T46" fmla="*/ 136 w 492"/>
                <a:gd name="T47" fmla="*/ 28 h 166"/>
                <a:gd name="T48" fmla="*/ 97 w 492"/>
                <a:gd name="T49" fmla="*/ 25 h 166"/>
                <a:gd name="T50" fmla="*/ 76 w 492"/>
                <a:gd name="T51" fmla="*/ 43 h 166"/>
                <a:gd name="T52" fmla="*/ 48 w 492"/>
                <a:gd name="T53" fmla="*/ 51 h 166"/>
                <a:gd name="T54" fmla="*/ 19 w 492"/>
                <a:gd name="T55" fmla="*/ 71 h 166"/>
                <a:gd name="T56" fmla="*/ 0 w 492"/>
                <a:gd name="T57" fmla="*/ 66 h 166"/>
                <a:gd name="T58" fmla="*/ 19 w 492"/>
                <a:gd name="T59" fmla="*/ 57 h 166"/>
                <a:gd name="T60" fmla="*/ 25 w 492"/>
                <a:gd name="T61" fmla="*/ 34 h 166"/>
                <a:gd name="T62" fmla="*/ 50 w 492"/>
                <a:gd name="T63" fmla="*/ 20 h 166"/>
                <a:gd name="T64" fmla="*/ 110 w 492"/>
                <a:gd name="T65" fmla="*/ 2 h 166"/>
                <a:gd name="T66" fmla="*/ 147 w 492"/>
                <a:gd name="T67" fmla="*/ 0 h 166"/>
                <a:gd name="T68" fmla="*/ 219 w 492"/>
                <a:gd name="T69" fmla="*/ 10 h 166"/>
                <a:gd name="T70" fmla="*/ 249 w 492"/>
                <a:gd name="T71" fmla="*/ 36 h 166"/>
                <a:gd name="T72" fmla="*/ 288 w 492"/>
                <a:gd name="T73" fmla="*/ 40 h 166"/>
                <a:gd name="T74" fmla="*/ 288 w 492"/>
                <a:gd name="T75" fmla="*/ 45 h 166"/>
                <a:gd name="T76" fmla="*/ 308 w 492"/>
                <a:gd name="T77" fmla="*/ 52 h 166"/>
                <a:gd name="T78" fmla="*/ 319 w 492"/>
                <a:gd name="T79" fmla="*/ 62 h 166"/>
                <a:gd name="T80" fmla="*/ 353 w 492"/>
                <a:gd name="T81" fmla="*/ 74 h 166"/>
                <a:gd name="T82" fmla="*/ 97 w 492"/>
                <a:gd name="T83" fmla="*/ 64 h 166"/>
                <a:gd name="T84" fmla="*/ 102 w 492"/>
                <a:gd name="T85" fmla="*/ 82 h 166"/>
                <a:gd name="T86" fmla="*/ 80 w 492"/>
                <a:gd name="T87" fmla="*/ 85 h 166"/>
                <a:gd name="T88" fmla="*/ 79 w 492"/>
                <a:gd name="T89" fmla="*/ 77 h 166"/>
                <a:gd name="T90" fmla="*/ 85 w 492"/>
                <a:gd name="T91" fmla="*/ 81 h 166"/>
                <a:gd name="T92" fmla="*/ 85 w 492"/>
                <a:gd name="T93" fmla="*/ 66 h 166"/>
                <a:gd name="T94" fmla="*/ 97 w 492"/>
                <a:gd name="T95" fmla="*/ 64 h 166"/>
                <a:gd name="T96" fmla="*/ 317 w 492"/>
                <a:gd name="T97" fmla="*/ 43 h 166"/>
                <a:gd name="T98" fmla="*/ 331 w 492"/>
                <a:gd name="T99" fmla="*/ 54 h 166"/>
                <a:gd name="T100" fmla="*/ 333 w 492"/>
                <a:gd name="T101" fmla="*/ 60 h 166"/>
                <a:gd name="T102" fmla="*/ 325 w 492"/>
                <a:gd name="T103" fmla="*/ 60 h 166"/>
                <a:gd name="T104" fmla="*/ 305 w 492"/>
                <a:gd name="T105" fmla="*/ 42 h 166"/>
                <a:gd name="T106" fmla="*/ 291 w 492"/>
                <a:gd name="T107" fmla="*/ 39 h 166"/>
                <a:gd name="T108" fmla="*/ 286 w 492"/>
                <a:gd name="T109" fmla="*/ 32 h 166"/>
                <a:gd name="T110" fmla="*/ 299 w 492"/>
                <a:gd name="T111" fmla="*/ 32 h 166"/>
                <a:gd name="T112" fmla="*/ 317 w 492"/>
                <a:gd name="T113" fmla="*/ 43 h 1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2"/>
                <a:gd name="T172" fmla="*/ 0 h 166"/>
                <a:gd name="T173" fmla="*/ 492 w 492"/>
                <a:gd name="T174" fmla="*/ 166 h 1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2" h="166">
                  <a:moveTo>
                    <a:pt x="353" y="74"/>
                  </a:moveTo>
                  <a:lnTo>
                    <a:pt x="376" y="93"/>
                  </a:lnTo>
                  <a:lnTo>
                    <a:pt x="404" y="102"/>
                  </a:lnTo>
                  <a:lnTo>
                    <a:pt x="422" y="102"/>
                  </a:lnTo>
                  <a:lnTo>
                    <a:pt x="422" y="120"/>
                  </a:lnTo>
                  <a:lnTo>
                    <a:pt x="460" y="122"/>
                  </a:lnTo>
                  <a:lnTo>
                    <a:pt x="480" y="139"/>
                  </a:lnTo>
                  <a:lnTo>
                    <a:pt x="492" y="142"/>
                  </a:lnTo>
                  <a:lnTo>
                    <a:pt x="492" y="147"/>
                  </a:lnTo>
                  <a:lnTo>
                    <a:pt x="441" y="164"/>
                  </a:lnTo>
                  <a:lnTo>
                    <a:pt x="371" y="159"/>
                  </a:lnTo>
                  <a:lnTo>
                    <a:pt x="334" y="166"/>
                  </a:lnTo>
                  <a:lnTo>
                    <a:pt x="329" y="161"/>
                  </a:lnTo>
                  <a:lnTo>
                    <a:pt x="359" y="141"/>
                  </a:lnTo>
                  <a:lnTo>
                    <a:pt x="361" y="132"/>
                  </a:lnTo>
                  <a:lnTo>
                    <a:pt x="316" y="124"/>
                  </a:lnTo>
                  <a:lnTo>
                    <a:pt x="297" y="107"/>
                  </a:lnTo>
                  <a:lnTo>
                    <a:pt x="285" y="82"/>
                  </a:lnTo>
                  <a:lnTo>
                    <a:pt x="231" y="76"/>
                  </a:lnTo>
                  <a:lnTo>
                    <a:pt x="198" y="57"/>
                  </a:lnTo>
                  <a:lnTo>
                    <a:pt x="133" y="51"/>
                  </a:lnTo>
                  <a:lnTo>
                    <a:pt x="127" y="40"/>
                  </a:lnTo>
                  <a:lnTo>
                    <a:pt x="146" y="34"/>
                  </a:lnTo>
                  <a:lnTo>
                    <a:pt x="136" y="28"/>
                  </a:lnTo>
                  <a:lnTo>
                    <a:pt x="97" y="25"/>
                  </a:lnTo>
                  <a:lnTo>
                    <a:pt x="76" y="43"/>
                  </a:lnTo>
                  <a:lnTo>
                    <a:pt x="48" y="51"/>
                  </a:lnTo>
                  <a:lnTo>
                    <a:pt x="19" y="71"/>
                  </a:lnTo>
                  <a:lnTo>
                    <a:pt x="0" y="66"/>
                  </a:lnTo>
                  <a:lnTo>
                    <a:pt x="19" y="57"/>
                  </a:lnTo>
                  <a:lnTo>
                    <a:pt x="25" y="34"/>
                  </a:lnTo>
                  <a:lnTo>
                    <a:pt x="50" y="20"/>
                  </a:lnTo>
                  <a:lnTo>
                    <a:pt x="110" y="2"/>
                  </a:lnTo>
                  <a:lnTo>
                    <a:pt x="147" y="0"/>
                  </a:lnTo>
                  <a:lnTo>
                    <a:pt x="219" y="10"/>
                  </a:lnTo>
                  <a:lnTo>
                    <a:pt x="249" y="36"/>
                  </a:lnTo>
                  <a:lnTo>
                    <a:pt x="288" y="40"/>
                  </a:lnTo>
                  <a:lnTo>
                    <a:pt x="288" y="45"/>
                  </a:lnTo>
                  <a:lnTo>
                    <a:pt x="308" y="52"/>
                  </a:lnTo>
                  <a:lnTo>
                    <a:pt x="319" y="62"/>
                  </a:lnTo>
                  <a:lnTo>
                    <a:pt x="353" y="74"/>
                  </a:lnTo>
                  <a:close/>
                  <a:moveTo>
                    <a:pt x="97" y="64"/>
                  </a:moveTo>
                  <a:lnTo>
                    <a:pt x="102" y="82"/>
                  </a:lnTo>
                  <a:lnTo>
                    <a:pt x="80" y="85"/>
                  </a:lnTo>
                  <a:lnTo>
                    <a:pt x="79" y="77"/>
                  </a:lnTo>
                  <a:lnTo>
                    <a:pt x="85" y="81"/>
                  </a:lnTo>
                  <a:lnTo>
                    <a:pt x="85" y="66"/>
                  </a:lnTo>
                  <a:lnTo>
                    <a:pt x="97" y="64"/>
                  </a:lnTo>
                  <a:close/>
                  <a:moveTo>
                    <a:pt x="317" y="43"/>
                  </a:moveTo>
                  <a:lnTo>
                    <a:pt x="331" y="54"/>
                  </a:lnTo>
                  <a:lnTo>
                    <a:pt x="333" y="60"/>
                  </a:lnTo>
                  <a:lnTo>
                    <a:pt x="325" y="60"/>
                  </a:lnTo>
                  <a:lnTo>
                    <a:pt x="305" y="42"/>
                  </a:lnTo>
                  <a:lnTo>
                    <a:pt x="291" y="39"/>
                  </a:lnTo>
                  <a:lnTo>
                    <a:pt x="286" y="32"/>
                  </a:lnTo>
                  <a:lnTo>
                    <a:pt x="299" y="32"/>
                  </a:lnTo>
                  <a:lnTo>
                    <a:pt x="317" y="43"/>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37" name="Freeform 182">
              <a:extLst>
                <a:ext uri="{FF2B5EF4-FFF2-40B4-BE49-F238E27FC236}">
                  <a16:creationId xmlns="" xmlns:a16="http://schemas.microsoft.com/office/drawing/2014/main" id="{3F0C18F6-F000-4F1A-947A-AAE80C59AABF}"/>
                </a:ext>
              </a:extLst>
            </p:cNvPr>
            <p:cNvSpPr>
              <a:spLocks noChangeAspect="1" noEditPoints="1"/>
            </p:cNvSpPr>
            <p:nvPr/>
          </p:nvSpPr>
          <p:spPr bwMode="gray">
            <a:xfrm>
              <a:off x="2914960" y="4278487"/>
              <a:ext cx="68377" cy="60688"/>
            </a:xfrm>
            <a:custGeom>
              <a:avLst/>
              <a:gdLst>
                <a:gd name="T0" fmla="*/ 122 w 128"/>
                <a:gd name="T1" fmla="*/ 102 h 102"/>
                <a:gd name="T2" fmla="*/ 123 w 128"/>
                <a:gd name="T3" fmla="*/ 88 h 102"/>
                <a:gd name="T4" fmla="*/ 118 w 128"/>
                <a:gd name="T5" fmla="*/ 75 h 102"/>
                <a:gd name="T6" fmla="*/ 125 w 128"/>
                <a:gd name="T7" fmla="*/ 67 h 102"/>
                <a:gd name="T8" fmla="*/ 128 w 128"/>
                <a:gd name="T9" fmla="*/ 46 h 102"/>
                <a:gd name="T10" fmla="*/ 120 w 128"/>
                <a:gd name="T11" fmla="*/ 16 h 102"/>
                <a:gd name="T12" fmla="*/ 95 w 128"/>
                <a:gd name="T13" fmla="*/ 19 h 102"/>
                <a:gd name="T14" fmla="*/ 66 w 128"/>
                <a:gd name="T15" fmla="*/ 9 h 102"/>
                <a:gd name="T16" fmla="*/ 44 w 128"/>
                <a:gd name="T17" fmla="*/ 19 h 102"/>
                <a:gd name="T18" fmla="*/ 49 w 128"/>
                <a:gd name="T19" fmla="*/ 26 h 102"/>
                <a:gd name="T20" fmla="*/ 72 w 128"/>
                <a:gd name="T21" fmla="*/ 29 h 102"/>
                <a:gd name="T22" fmla="*/ 76 w 128"/>
                <a:gd name="T23" fmla="*/ 58 h 102"/>
                <a:gd name="T24" fmla="*/ 92 w 128"/>
                <a:gd name="T25" fmla="*/ 70 h 102"/>
                <a:gd name="T26" fmla="*/ 91 w 128"/>
                <a:gd name="T27" fmla="*/ 76 h 102"/>
                <a:gd name="T28" fmla="*/ 55 w 128"/>
                <a:gd name="T29" fmla="*/ 80 h 102"/>
                <a:gd name="T30" fmla="*/ 1 w 128"/>
                <a:gd name="T31" fmla="*/ 75 h 102"/>
                <a:gd name="T32" fmla="*/ 0 w 128"/>
                <a:gd name="T33" fmla="*/ 82 h 102"/>
                <a:gd name="T34" fmla="*/ 26 w 128"/>
                <a:gd name="T35" fmla="*/ 101 h 102"/>
                <a:gd name="T36" fmla="*/ 37 w 128"/>
                <a:gd name="T37" fmla="*/ 92 h 102"/>
                <a:gd name="T38" fmla="*/ 74 w 128"/>
                <a:gd name="T39" fmla="*/ 99 h 102"/>
                <a:gd name="T40" fmla="*/ 101 w 128"/>
                <a:gd name="T41" fmla="*/ 93 h 102"/>
                <a:gd name="T42" fmla="*/ 122 w 128"/>
                <a:gd name="T43" fmla="*/ 102 h 102"/>
                <a:gd name="T44" fmla="*/ 72 w 128"/>
                <a:gd name="T45" fmla="*/ 0 h 102"/>
                <a:gd name="T46" fmla="*/ 78 w 128"/>
                <a:gd name="T47" fmla="*/ 8 h 102"/>
                <a:gd name="T48" fmla="*/ 69 w 128"/>
                <a:gd name="T49" fmla="*/ 6 h 102"/>
                <a:gd name="T50" fmla="*/ 72 w 128"/>
                <a:gd name="T51" fmla="*/ 0 h 102"/>
                <a:gd name="T52" fmla="*/ 63 w 128"/>
                <a:gd name="T53" fmla="*/ 58 h 102"/>
                <a:gd name="T54" fmla="*/ 69 w 128"/>
                <a:gd name="T55" fmla="*/ 62 h 102"/>
                <a:gd name="T56" fmla="*/ 71 w 128"/>
                <a:gd name="T57" fmla="*/ 68 h 102"/>
                <a:gd name="T58" fmla="*/ 54 w 128"/>
                <a:gd name="T59" fmla="*/ 65 h 102"/>
                <a:gd name="T60" fmla="*/ 50 w 128"/>
                <a:gd name="T61" fmla="*/ 58 h 102"/>
                <a:gd name="T62" fmla="*/ 63 w 128"/>
                <a:gd name="T63" fmla="*/ 58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
                <a:gd name="T97" fmla="*/ 0 h 102"/>
                <a:gd name="T98" fmla="*/ 128 w 128"/>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 h="102">
                  <a:moveTo>
                    <a:pt x="122" y="102"/>
                  </a:moveTo>
                  <a:lnTo>
                    <a:pt x="123" y="88"/>
                  </a:lnTo>
                  <a:lnTo>
                    <a:pt x="118" y="75"/>
                  </a:lnTo>
                  <a:lnTo>
                    <a:pt x="125" y="67"/>
                  </a:lnTo>
                  <a:lnTo>
                    <a:pt x="128" y="46"/>
                  </a:lnTo>
                  <a:lnTo>
                    <a:pt x="120" y="16"/>
                  </a:lnTo>
                  <a:lnTo>
                    <a:pt x="95" y="19"/>
                  </a:lnTo>
                  <a:lnTo>
                    <a:pt x="66" y="9"/>
                  </a:lnTo>
                  <a:lnTo>
                    <a:pt x="44" y="19"/>
                  </a:lnTo>
                  <a:lnTo>
                    <a:pt x="49" y="26"/>
                  </a:lnTo>
                  <a:lnTo>
                    <a:pt x="72" y="29"/>
                  </a:lnTo>
                  <a:lnTo>
                    <a:pt x="76" y="58"/>
                  </a:lnTo>
                  <a:lnTo>
                    <a:pt x="92" y="70"/>
                  </a:lnTo>
                  <a:lnTo>
                    <a:pt x="91" y="76"/>
                  </a:lnTo>
                  <a:lnTo>
                    <a:pt x="55" y="80"/>
                  </a:lnTo>
                  <a:lnTo>
                    <a:pt x="1" y="75"/>
                  </a:lnTo>
                  <a:lnTo>
                    <a:pt x="0" y="82"/>
                  </a:lnTo>
                  <a:lnTo>
                    <a:pt x="26" y="101"/>
                  </a:lnTo>
                  <a:lnTo>
                    <a:pt x="37" y="92"/>
                  </a:lnTo>
                  <a:lnTo>
                    <a:pt x="74" y="99"/>
                  </a:lnTo>
                  <a:lnTo>
                    <a:pt x="101" y="93"/>
                  </a:lnTo>
                  <a:lnTo>
                    <a:pt x="122" y="102"/>
                  </a:lnTo>
                  <a:close/>
                  <a:moveTo>
                    <a:pt x="72" y="0"/>
                  </a:moveTo>
                  <a:lnTo>
                    <a:pt x="78" y="8"/>
                  </a:lnTo>
                  <a:lnTo>
                    <a:pt x="69" y="6"/>
                  </a:lnTo>
                  <a:lnTo>
                    <a:pt x="72" y="0"/>
                  </a:lnTo>
                  <a:close/>
                  <a:moveTo>
                    <a:pt x="63" y="58"/>
                  </a:moveTo>
                  <a:lnTo>
                    <a:pt x="69" y="62"/>
                  </a:lnTo>
                  <a:lnTo>
                    <a:pt x="71" y="68"/>
                  </a:lnTo>
                  <a:lnTo>
                    <a:pt x="54" y="65"/>
                  </a:lnTo>
                  <a:lnTo>
                    <a:pt x="50" y="58"/>
                  </a:lnTo>
                  <a:lnTo>
                    <a:pt x="63" y="58"/>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38" name="Freeform 183">
              <a:extLst>
                <a:ext uri="{FF2B5EF4-FFF2-40B4-BE49-F238E27FC236}">
                  <a16:creationId xmlns="" xmlns:a16="http://schemas.microsoft.com/office/drawing/2014/main" id="{E707433D-5D2C-4EC9-8A11-992A5BF98723}"/>
                </a:ext>
              </a:extLst>
            </p:cNvPr>
            <p:cNvSpPr>
              <a:spLocks noChangeAspect="1" noEditPoints="1"/>
            </p:cNvSpPr>
            <p:nvPr/>
          </p:nvSpPr>
          <p:spPr bwMode="gray">
            <a:xfrm>
              <a:off x="3200741" y="4356244"/>
              <a:ext cx="49090" cy="100513"/>
            </a:xfrm>
            <a:custGeom>
              <a:avLst/>
              <a:gdLst>
                <a:gd name="T0" fmla="*/ 89 w 92"/>
                <a:gd name="T1" fmla="*/ 164 h 178"/>
                <a:gd name="T2" fmla="*/ 86 w 92"/>
                <a:gd name="T3" fmla="*/ 177 h 178"/>
                <a:gd name="T4" fmla="*/ 89 w 92"/>
                <a:gd name="T5" fmla="*/ 178 h 178"/>
                <a:gd name="T6" fmla="*/ 89 w 92"/>
                <a:gd name="T7" fmla="*/ 164 h 178"/>
                <a:gd name="T8" fmla="*/ 4 w 92"/>
                <a:gd name="T9" fmla="*/ 0 h 178"/>
                <a:gd name="T10" fmla="*/ 0 w 92"/>
                <a:gd name="T11" fmla="*/ 0 h 178"/>
                <a:gd name="T12" fmla="*/ 3 w 92"/>
                <a:gd name="T13" fmla="*/ 8 h 178"/>
                <a:gd name="T14" fmla="*/ 4 w 92"/>
                <a:gd name="T15" fmla="*/ 0 h 178"/>
                <a:gd name="T16" fmla="*/ 49 w 92"/>
                <a:gd name="T17" fmla="*/ 14 h 178"/>
                <a:gd name="T18" fmla="*/ 49 w 92"/>
                <a:gd name="T19" fmla="*/ 23 h 178"/>
                <a:gd name="T20" fmla="*/ 54 w 92"/>
                <a:gd name="T21" fmla="*/ 17 h 178"/>
                <a:gd name="T22" fmla="*/ 49 w 92"/>
                <a:gd name="T23" fmla="*/ 14 h 178"/>
                <a:gd name="T24" fmla="*/ 67 w 92"/>
                <a:gd name="T25" fmla="*/ 45 h 178"/>
                <a:gd name="T26" fmla="*/ 60 w 92"/>
                <a:gd name="T27" fmla="*/ 53 h 178"/>
                <a:gd name="T28" fmla="*/ 52 w 92"/>
                <a:gd name="T29" fmla="*/ 51 h 178"/>
                <a:gd name="T30" fmla="*/ 51 w 92"/>
                <a:gd name="T31" fmla="*/ 68 h 178"/>
                <a:gd name="T32" fmla="*/ 57 w 92"/>
                <a:gd name="T33" fmla="*/ 68 h 178"/>
                <a:gd name="T34" fmla="*/ 63 w 92"/>
                <a:gd name="T35" fmla="*/ 60 h 178"/>
                <a:gd name="T36" fmla="*/ 74 w 92"/>
                <a:gd name="T37" fmla="*/ 57 h 178"/>
                <a:gd name="T38" fmla="*/ 67 w 92"/>
                <a:gd name="T39" fmla="*/ 45 h 178"/>
                <a:gd name="T40" fmla="*/ 72 w 92"/>
                <a:gd name="T41" fmla="*/ 87 h 178"/>
                <a:gd name="T42" fmla="*/ 69 w 92"/>
                <a:gd name="T43" fmla="*/ 101 h 178"/>
                <a:gd name="T44" fmla="*/ 75 w 92"/>
                <a:gd name="T45" fmla="*/ 105 h 178"/>
                <a:gd name="T46" fmla="*/ 75 w 92"/>
                <a:gd name="T47" fmla="*/ 90 h 178"/>
                <a:gd name="T48" fmla="*/ 72 w 92"/>
                <a:gd name="T49" fmla="*/ 87 h 178"/>
                <a:gd name="T50" fmla="*/ 77 w 92"/>
                <a:gd name="T51" fmla="*/ 121 h 178"/>
                <a:gd name="T52" fmla="*/ 86 w 92"/>
                <a:gd name="T53" fmla="*/ 128 h 178"/>
                <a:gd name="T54" fmla="*/ 92 w 92"/>
                <a:gd name="T55" fmla="*/ 143 h 178"/>
                <a:gd name="T56" fmla="*/ 84 w 92"/>
                <a:gd name="T57" fmla="*/ 141 h 178"/>
                <a:gd name="T58" fmla="*/ 77 w 92"/>
                <a:gd name="T59" fmla="*/ 121 h 1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2"/>
                <a:gd name="T91" fmla="*/ 0 h 178"/>
                <a:gd name="T92" fmla="*/ 92 w 92"/>
                <a:gd name="T93" fmla="*/ 178 h 1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2" h="178">
                  <a:moveTo>
                    <a:pt x="89" y="164"/>
                  </a:moveTo>
                  <a:lnTo>
                    <a:pt x="86" y="177"/>
                  </a:lnTo>
                  <a:lnTo>
                    <a:pt x="89" y="178"/>
                  </a:lnTo>
                  <a:lnTo>
                    <a:pt x="89" y="164"/>
                  </a:lnTo>
                  <a:close/>
                  <a:moveTo>
                    <a:pt x="4" y="0"/>
                  </a:moveTo>
                  <a:lnTo>
                    <a:pt x="0" y="0"/>
                  </a:lnTo>
                  <a:lnTo>
                    <a:pt x="3" y="8"/>
                  </a:lnTo>
                  <a:lnTo>
                    <a:pt x="4" y="0"/>
                  </a:lnTo>
                  <a:close/>
                  <a:moveTo>
                    <a:pt x="49" y="14"/>
                  </a:moveTo>
                  <a:lnTo>
                    <a:pt x="49" y="23"/>
                  </a:lnTo>
                  <a:lnTo>
                    <a:pt x="54" y="17"/>
                  </a:lnTo>
                  <a:lnTo>
                    <a:pt x="49" y="14"/>
                  </a:lnTo>
                  <a:close/>
                  <a:moveTo>
                    <a:pt x="67" y="45"/>
                  </a:moveTo>
                  <a:lnTo>
                    <a:pt x="60" y="53"/>
                  </a:lnTo>
                  <a:lnTo>
                    <a:pt x="52" y="51"/>
                  </a:lnTo>
                  <a:lnTo>
                    <a:pt x="51" y="68"/>
                  </a:lnTo>
                  <a:lnTo>
                    <a:pt x="57" y="68"/>
                  </a:lnTo>
                  <a:lnTo>
                    <a:pt x="63" y="60"/>
                  </a:lnTo>
                  <a:lnTo>
                    <a:pt x="74" y="57"/>
                  </a:lnTo>
                  <a:lnTo>
                    <a:pt x="67" y="45"/>
                  </a:lnTo>
                  <a:close/>
                  <a:moveTo>
                    <a:pt x="72" y="87"/>
                  </a:moveTo>
                  <a:lnTo>
                    <a:pt x="69" y="101"/>
                  </a:lnTo>
                  <a:lnTo>
                    <a:pt x="75" y="105"/>
                  </a:lnTo>
                  <a:lnTo>
                    <a:pt x="75" y="90"/>
                  </a:lnTo>
                  <a:lnTo>
                    <a:pt x="72" y="87"/>
                  </a:lnTo>
                  <a:close/>
                  <a:moveTo>
                    <a:pt x="77" y="121"/>
                  </a:moveTo>
                  <a:lnTo>
                    <a:pt x="86" y="128"/>
                  </a:lnTo>
                  <a:lnTo>
                    <a:pt x="92" y="143"/>
                  </a:lnTo>
                  <a:lnTo>
                    <a:pt x="84" y="141"/>
                  </a:lnTo>
                  <a:lnTo>
                    <a:pt x="77" y="121"/>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39" name="Freeform 184">
              <a:extLst>
                <a:ext uri="{FF2B5EF4-FFF2-40B4-BE49-F238E27FC236}">
                  <a16:creationId xmlns="" xmlns:a16="http://schemas.microsoft.com/office/drawing/2014/main" id="{1E667828-192B-4C30-9087-872A93CEF997}"/>
                </a:ext>
              </a:extLst>
            </p:cNvPr>
            <p:cNvSpPr>
              <a:spLocks noChangeAspect="1" noEditPoints="1"/>
            </p:cNvSpPr>
            <p:nvPr/>
          </p:nvSpPr>
          <p:spPr bwMode="gray">
            <a:xfrm>
              <a:off x="2702817" y="4568649"/>
              <a:ext cx="142013" cy="66376"/>
            </a:xfrm>
            <a:custGeom>
              <a:avLst/>
              <a:gdLst>
                <a:gd name="T0" fmla="*/ 235 w 267"/>
                <a:gd name="T1" fmla="*/ 107 h 111"/>
                <a:gd name="T2" fmla="*/ 244 w 267"/>
                <a:gd name="T3" fmla="*/ 91 h 111"/>
                <a:gd name="T4" fmla="*/ 252 w 267"/>
                <a:gd name="T5" fmla="*/ 93 h 111"/>
                <a:gd name="T6" fmla="*/ 267 w 267"/>
                <a:gd name="T7" fmla="*/ 74 h 111"/>
                <a:gd name="T8" fmla="*/ 255 w 267"/>
                <a:gd name="T9" fmla="*/ 54 h 111"/>
                <a:gd name="T10" fmla="*/ 258 w 267"/>
                <a:gd name="T11" fmla="*/ 46 h 111"/>
                <a:gd name="T12" fmla="*/ 225 w 267"/>
                <a:gd name="T13" fmla="*/ 15 h 111"/>
                <a:gd name="T14" fmla="*/ 176 w 267"/>
                <a:gd name="T15" fmla="*/ 0 h 111"/>
                <a:gd name="T16" fmla="*/ 153 w 267"/>
                <a:gd name="T17" fmla="*/ 1 h 111"/>
                <a:gd name="T18" fmla="*/ 149 w 267"/>
                <a:gd name="T19" fmla="*/ 22 h 111"/>
                <a:gd name="T20" fmla="*/ 141 w 267"/>
                <a:gd name="T21" fmla="*/ 25 h 111"/>
                <a:gd name="T22" fmla="*/ 139 w 267"/>
                <a:gd name="T23" fmla="*/ 17 h 111"/>
                <a:gd name="T24" fmla="*/ 132 w 267"/>
                <a:gd name="T25" fmla="*/ 17 h 111"/>
                <a:gd name="T26" fmla="*/ 85 w 267"/>
                <a:gd name="T27" fmla="*/ 37 h 111"/>
                <a:gd name="T28" fmla="*/ 60 w 267"/>
                <a:gd name="T29" fmla="*/ 29 h 111"/>
                <a:gd name="T30" fmla="*/ 40 w 267"/>
                <a:gd name="T31" fmla="*/ 29 h 111"/>
                <a:gd name="T32" fmla="*/ 32 w 267"/>
                <a:gd name="T33" fmla="*/ 6 h 111"/>
                <a:gd name="T34" fmla="*/ 20 w 267"/>
                <a:gd name="T35" fmla="*/ 0 h 111"/>
                <a:gd name="T36" fmla="*/ 12 w 267"/>
                <a:gd name="T37" fmla="*/ 0 h 111"/>
                <a:gd name="T38" fmla="*/ 6 w 267"/>
                <a:gd name="T39" fmla="*/ 6 h 111"/>
                <a:gd name="T40" fmla="*/ 5 w 267"/>
                <a:gd name="T41" fmla="*/ 18 h 111"/>
                <a:gd name="T42" fmla="*/ 14 w 267"/>
                <a:gd name="T43" fmla="*/ 25 h 111"/>
                <a:gd name="T44" fmla="*/ 6 w 267"/>
                <a:gd name="T45" fmla="*/ 51 h 111"/>
                <a:gd name="T46" fmla="*/ 0 w 267"/>
                <a:gd name="T47" fmla="*/ 59 h 111"/>
                <a:gd name="T48" fmla="*/ 5 w 267"/>
                <a:gd name="T49" fmla="*/ 68 h 111"/>
                <a:gd name="T50" fmla="*/ 12 w 267"/>
                <a:gd name="T51" fmla="*/ 59 h 111"/>
                <a:gd name="T52" fmla="*/ 57 w 267"/>
                <a:gd name="T53" fmla="*/ 68 h 111"/>
                <a:gd name="T54" fmla="*/ 77 w 267"/>
                <a:gd name="T55" fmla="*/ 93 h 111"/>
                <a:gd name="T56" fmla="*/ 93 w 267"/>
                <a:gd name="T57" fmla="*/ 86 h 111"/>
                <a:gd name="T58" fmla="*/ 100 w 267"/>
                <a:gd name="T59" fmla="*/ 111 h 111"/>
                <a:gd name="T60" fmla="*/ 115 w 267"/>
                <a:gd name="T61" fmla="*/ 111 h 111"/>
                <a:gd name="T62" fmla="*/ 134 w 267"/>
                <a:gd name="T63" fmla="*/ 98 h 111"/>
                <a:gd name="T64" fmla="*/ 119 w 267"/>
                <a:gd name="T65" fmla="*/ 77 h 111"/>
                <a:gd name="T66" fmla="*/ 119 w 267"/>
                <a:gd name="T67" fmla="*/ 68 h 111"/>
                <a:gd name="T68" fmla="*/ 142 w 267"/>
                <a:gd name="T69" fmla="*/ 56 h 111"/>
                <a:gd name="T70" fmla="*/ 161 w 267"/>
                <a:gd name="T71" fmla="*/ 34 h 111"/>
                <a:gd name="T72" fmla="*/ 174 w 267"/>
                <a:gd name="T73" fmla="*/ 29 h 111"/>
                <a:gd name="T74" fmla="*/ 203 w 267"/>
                <a:gd name="T75" fmla="*/ 43 h 111"/>
                <a:gd name="T76" fmla="*/ 212 w 267"/>
                <a:gd name="T77" fmla="*/ 54 h 111"/>
                <a:gd name="T78" fmla="*/ 225 w 267"/>
                <a:gd name="T79" fmla="*/ 52 h 111"/>
                <a:gd name="T80" fmla="*/ 230 w 267"/>
                <a:gd name="T81" fmla="*/ 56 h 111"/>
                <a:gd name="T82" fmla="*/ 218 w 267"/>
                <a:gd name="T83" fmla="*/ 66 h 111"/>
                <a:gd name="T84" fmla="*/ 216 w 267"/>
                <a:gd name="T85" fmla="*/ 77 h 111"/>
                <a:gd name="T86" fmla="*/ 221 w 267"/>
                <a:gd name="T87" fmla="*/ 93 h 111"/>
                <a:gd name="T88" fmla="*/ 235 w 267"/>
                <a:gd name="T89" fmla="*/ 107 h 111"/>
                <a:gd name="T90" fmla="*/ 57 w 267"/>
                <a:gd name="T91" fmla="*/ 88 h 111"/>
                <a:gd name="T92" fmla="*/ 52 w 267"/>
                <a:gd name="T93" fmla="*/ 100 h 111"/>
                <a:gd name="T94" fmla="*/ 59 w 267"/>
                <a:gd name="T95" fmla="*/ 107 h 111"/>
                <a:gd name="T96" fmla="*/ 60 w 267"/>
                <a:gd name="T97" fmla="*/ 90 h 111"/>
                <a:gd name="T98" fmla="*/ 57 w 267"/>
                <a:gd name="T99" fmla="*/ 88 h 1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7"/>
                <a:gd name="T151" fmla="*/ 0 h 111"/>
                <a:gd name="T152" fmla="*/ 267 w 267"/>
                <a:gd name="T153" fmla="*/ 111 h 1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7" h="111">
                  <a:moveTo>
                    <a:pt x="235" y="107"/>
                  </a:moveTo>
                  <a:lnTo>
                    <a:pt x="244" y="91"/>
                  </a:lnTo>
                  <a:lnTo>
                    <a:pt x="252" y="93"/>
                  </a:lnTo>
                  <a:lnTo>
                    <a:pt x="267" y="74"/>
                  </a:lnTo>
                  <a:lnTo>
                    <a:pt x="255" y="54"/>
                  </a:lnTo>
                  <a:lnTo>
                    <a:pt x="258" y="46"/>
                  </a:lnTo>
                  <a:lnTo>
                    <a:pt x="225" y="15"/>
                  </a:lnTo>
                  <a:lnTo>
                    <a:pt x="176" y="0"/>
                  </a:lnTo>
                  <a:lnTo>
                    <a:pt x="153" y="1"/>
                  </a:lnTo>
                  <a:lnTo>
                    <a:pt x="149" y="22"/>
                  </a:lnTo>
                  <a:lnTo>
                    <a:pt x="141" y="25"/>
                  </a:lnTo>
                  <a:lnTo>
                    <a:pt x="139" y="17"/>
                  </a:lnTo>
                  <a:lnTo>
                    <a:pt x="132" y="17"/>
                  </a:lnTo>
                  <a:lnTo>
                    <a:pt x="85" y="37"/>
                  </a:lnTo>
                  <a:lnTo>
                    <a:pt x="60" y="29"/>
                  </a:lnTo>
                  <a:lnTo>
                    <a:pt x="40" y="29"/>
                  </a:lnTo>
                  <a:lnTo>
                    <a:pt x="32" y="6"/>
                  </a:lnTo>
                  <a:lnTo>
                    <a:pt x="20" y="0"/>
                  </a:lnTo>
                  <a:lnTo>
                    <a:pt x="12" y="0"/>
                  </a:lnTo>
                  <a:lnTo>
                    <a:pt x="6" y="6"/>
                  </a:lnTo>
                  <a:lnTo>
                    <a:pt x="5" y="18"/>
                  </a:lnTo>
                  <a:lnTo>
                    <a:pt x="14" y="25"/>
                  </a:lnTo>
                  <a:lnTo>
                    <a:pt x="6" y="51"/>
                  </a:lnTo>
                  <a:lnTo>
                    <a:pt x="0" y="59"/>
                  </a:lnTo>
                  <a:lnTo>
                    <a:pt x="5" y="68"/>
                  </a:lnTo>
                  <a:lnTo>
                    <a:pt x="12" y="59"/>
                  </a:lnTo>
                  <a:lnTo>
                    <a:pt x="57" y="68"/>
                  </a:lnTo>
                  <a:lnTo>
                    <a:pt x="77" y="93"/>
                  </a:lnTo>
                  <a:lnTo>
                    <a:pt x="93" y="86"/>
                  </a:lnTo>
                  <a:lnTo>
                    <a:pt x="100" y="111"/>
                  </a:lnTo>
                  <a:lnTo>
                    <a:pt x="115" y="111"/>
                  </a:lnTo>
                  <a:lnTo>
                    <a:pt x="134" y="98"/>
                  </a:lnTo>
                  <a:lnTo>
                    <a:pt x="119" y="77"/>
                  </a:lnTo>
                  <a:lnTo>
                    <a:pt x="119" y="68"/>
                  </a:lnTo>
                  <a:lnTo>
                    <a:pt x="142" y="56"/>
                  </a:lnTo>
                  <a:lnTo>
                    <a:pt x="161" y="34"/>
                  </a:lnTo>
                  <a:lnTo>
                    <a:pt x="174" y="29"/>
                  </a:lnTo>
                  <a:lnTo>
                    <a:pt x="203" y="43"/>
                  </a:lnTo>
                  <a:lnTo>
                    <a:pt x="212" y="54"/>
                  </a:lnTo>
                  <a:lnTo>
                    <a:pt x="225" y="52"/>
                  </a:lnTo>
                  <a:lnTo>
                    <a:pt x="230" y="56"/>
                  </a:lnTo>
                  <a:lnTo>
                    <a:pt x="218" y="66"/>
                  </a:lnTo>
                  <a:lnTo>
                    <a:pt x="216" y="77"/>
                  </a:lnTo>
                  <a:lnTo>
                    <a:pt x="221" y="93"/>
                  </a:lnTo>
                  <a:lnTo>
                    <a:pt x="235" y="107"/>
                  </a:lnTo>
                  <a:close/>
                  <a:moveTo>
                    <a:pt x="57" y="88"/>
                  </a:moveTo>
                  <a:lnTo>
                    <a:pt x="52" y="100"/>
                  </a:lnTo>
                  <a:lnTo>
                    <a:pt x="59" y="107"/>
                  </a:lnTo>
                  <a:lnTo>
                    <a:pt x="60" y="90"/>
                  </a:lnTo>
                  <a:lnTo>
                    <a:pt x="57" y="88"/>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40" name="Freeform 186">
              <a:extLst>
                <a:ext uri="{FF2B5EF4-FFF2-40B4-BE49-F238E27FC236}">
                  <a16:creationId xmlns="" xmlns:a16="http://schemas.microsoft.com/office/drawing/2014/main" id="{35B164A2-8316-440C-B5E7-96A0094F1647}"/>
                </a:ext>
              </a:extLst>
            </p:cNvPr>
            <p:cNvSpPr>
              <a:spLocks noChangeAspect="1" noEditPoints="1"/>
            </p:cNvSpPr>
            <p:nvPr/>
          </p:nvSpPr>
          <p:spPr bwMode="gray">
            <a:xfrm>
              <a:off x="1265152" y="2027353"/>
              <a:ext cx="2186300" cy="1566501"/>
            </a:xfrm>
            <a:custGeom>
              <a:avLst/>
              <a:gdLst>
                <a:gd name="T0" fmla="*/ 2734 w 4073"/>
                <a:gd name="T1" fmla="*/ 2596 h 2696"/>
                <a:gd name="T2" fmla="*/ 2599 w 4073"/>
                <a:gd name="T3" fmla="*/ 2376 h 2696"/>
                <a:gd name="T4" fmla="*/ 1705 w 4073"/>
                <a:gd name="T5" fmla="*/ 2239 h 2696"/>
                <a:gd name="T6" fmla="*/ 744 w 4073"/>
                <a:gd name="T7" fmla="*/ 2138 h 2696"/>
                <a:gd name="T8" fmla="*/ 563 w 4073"/>
                <a:gd name="T9" fmla="*/ 1965 h 2696"/>
                <a:gd name="T10" fmla="*/ 404 w 4073"/>
                <a:gd name="T11" fmla="*/ 1728 h 2696"/>
                <a:gd name="T12" fmla="*/ 249 w 4073"/>
                <a:gd name="T13" fmla="*/ 1502 h 2696"/>
                <a:gd name="T14" fmla="*/ 0 w 4073"/>
                <a:gd name="T15" fmla="*/ 1163 h 2696"/>
                <a:gd name="T16" fmla="*/ 456 w 4073"/>
                <a:gd name="T17" fmla="*/ 267 h 2696"/>
                <a:gd name="T18" fmla="*/ 701 w 4073"/>
                <a:gd name="T19" fmla="*/ 340 h 2696"/>
                <a:gd name="T20" fmla="*/ 1244 w 4073"/>
                <a:gd name="T21" fmla="*/ 453 h 2696"/>
                <a:gd name="T22" fmla="*/ 1532 w 4073"/>
                <a:gd name="T23" fmla="*/ 641 h 2696"/>
                <a:gd name="T24" fmla="*/ 1533 w 4073"/>
                <a:gd name="T25" fmla="*/ 426 h 2696"/>
                <a:gd name="T26" fmla="*/ 1980 w 4073"/>
                <a:gd name="T27" fmla="*/ 529 h 2696"/>
                <a:gd name="T28" fmla="*/ 2136 w 4073"/>
                <a:gd name="T29" fmla="*/ 504 h 2696"/>
                <a:gd name="T30" fmla="*/ 2062 w 4073"/>
                <a:gd name="T31" fmla="*/ 109 h 2696"/>
                <a:gd name="T32" fmla="*/ 2313 w 4073"/>
                <a:gd name="T33" fmla="*/ 320 h 2696"/>
                <a:gd name="T34" fmla="*/ 2597 w 4073"/>
                <a:gd name="T35" fmla="*/ 382 h 2696"/>
                <a:gd name="T36" fmla="*/ 2667 w 4073"/>
                <a:gd name="T37" fmla="*/ 703 h 2696"/>
                <a:gd name="T38" fmla="*/ 2361 w 4073"/>
                <a:gd name="T39" fmla="*/ 973 h 2696"/>
                <a:gd name="T40" fmla="*/ 2191 w 4073"/>
                <a:gd name="T41" fmla="*/ 1177 h 2696"/>
                <a:gd name="T42" fmla="*/ 2539 w 4073"/>
                <a:gd name="T43" fmla="*/ 1734 h 2696"/>
                <a:gd name="T44" fmla="*/ 2890 w 4073"/>
                <a:gd name="T45" fmla="*/ 2000 h 2696"/>
                <a:gd name="T46" fmla="*/ 2913 w 4073"/>
                <a:gd name="T47" fmla="*/ 1296 h 2696"/>
                <a:gd name="T48" fmla="*/ 3190 w 4073"/>
                <a:gd name="T49" fmla="*/ 1222 h 2696"/>
                <a:gd name="T50" fmla="*/ 3369 w 4073"/>
                <a:gd name="T51" fmla="*/ 1508 h 2696"/>
                <a:gd name="T52" fmla="*/ 3574 w 4073"/>
                <a:gd name="T53" fmla="*/ 1428 h 2696"/>
                <a:gd name="T54" fmla="*/ 3660 w 4073"/>
                <a:gd name="T55" fmla="*/ 1683 h 2696"/>
                <a:gd name="T56" fmla="*/ 3701 w 4073"/>
                <a:gd name="T57" fmla="*/ 1881 h 2696"/>
                <a:gd name="T58" fmla="*/ 3789 w 4073"/>
                <a:gd name="T59" fmla="*/ 2088 h 2696"/>
                <a:gd name="T60" fmla="*/ 3498 w 4073"/>
                <a:gd name="T61" fmla="*/ 2300 h 2696"/>
                <a:gd name="T62" fmla="*/ 3552 w 4073"/>
                <a:gd name="T63" fmla="*/ 2539 h 2696"/>
                <a:gd name="T64" fmla="*/ 3391 w 4073"/>
                <a:gd name="T65" fmla="*/ 2486 h 2696"/>
                <a:gd name="T66" fmla="*/ 3550 w 4073"/>
                <a:gd name="T67" fmla="*/ 2404 h 2696"/>
                <a:gd name="T68" fmla="*/ 401 w 4073"/>
                <a:gd name="T69" fmla="*/ 1856 h 2696"/>
                <a:gd name="T70" fmla="*/ 397 w 4073"/>
                <a:gd name="T71" fmla="*/ 1754 h 2696"/>
                <a:gd name="T72" fmla="*/ 221 w 4073"/>
                <a:gd name="T73" fmla="*/ 1539 h 2696"/>
                <a:gd name="T74" fmla="*/ 322 w 4073"/>
                <a:gd name="T75" fmla="*/ 1683 h 2696"/>
                <a:gd name="T76" fmla="*/ 266 w 4073"/>
                <a:gd name="T77" fmla="*/ 1616 h 2696"/>
                <a:gd name="T78" fmla="*/ 812 w 4073"/>
                <a:gd name="T79" fmla="*/ 2259 h 2696"/>
                <a:gd name="T80" fmla="*/ 1841 w 4073"/>
                <a:gd name="T81" fmla="*/ 1358 h 2696"/>
                <a:gd name="T82" fmla="*/ 2684 w 4073"/>
                <a:gd name="T83" fmla="*/ 1138 h 2696"/>
                <a:gd name="T84" fmla="*/ 2878 w 4073"/>
                <a:gd name="T85" fmla="*/ 341 h 2696"/>
                <a:gd name="T86" fmla="*/ 2582 w 4073"/>
                <a:gd name="T87" fmla="*/ 129 h 2696"/>
                <a:gd name="T88" fmla="*/ 3322 w 4073"/>
                <a:gd name="T89" fmla="*/ 265 h 2696"/>
                <a:gd name="T90" fmla="*/ 3544 w 4073"/>
                <a:gd name="T91" fmla="*/ 611 h 2696"/>
                <a:gd name="T92" fmla="*/ 3393 w 4073"/>
                <a:gd name="T93" fmla="*/ 688 h 2696"/>
                <a:gd name="T94" fmla="*/ 3529 w 4073"/>
                <a:gd name="T95" fmla="*/ 1042 h 2696"/>
                <a:gd name="T96" fmla="*/ 3342 w 4073"/>
                <a:gd name="T97" fmla="*/ 1140 h 2696"/>
                <a:gd name="T98" fmla="*/ 3031 w 4073"/>
                <a:gd name="T99" fmla="*/ 918 h 2696"/>
                <a:gd name="T100" fmla="*/ 3054 w 4073"/>
                <a:gd name="T101" fmla="*/ 400 h 2696"/>
                <a:gd name="T102" fmla="*/ 2485 w 4073"/>
                <a:gd name="T103" fmla="*/ 219 h 2696"/>
                <a:gd name="T104" fmla="*/ 2717 w 4073"/>
                <a:gd name="T105" fmla="*/ 996 h 2696"/>
                <a:gd name="T106" fmla="*/ 1518 w 4073"/>
                <a:gd name="T107" fmla="*/ 24 h 2696"/>
                <a:gd name="T108" fmla="*/ 1757 w 4073"/>
                <a:gd name="T109" fmla="*/ 416 h 2696"/>
                <a:gd name="T110" fmla="*/ 1055 w 4073"/>
                <a:gd name="T111" fmla="*/ 67 h 2696"/>
                <a:gd name="T112" fmla="*/ 2115 w 4073"/>
                <a:gd name="T113" fmla="*/ 411 h 2696"/>
                <a:gd name="T114" fmla="*/ 1140 w 4073"/>
                <a:gd name="T115" fmla="*/ 1262 h 2696"/>
                <a:gd name="T116" fmla="*/ 3920 w 4073"/>
                <a:gd name="T117" fmla="*/ 2158 h 2696"/>
                <a:gd name="T118" fmla="*/ 3806 w 4073"/>
                <a:gd name="T119" fmla="*/ 2271 h 2696"/>
                <a:gd name="T120" fmla="*/ 4070 w 4073"/>
                <a:gd name="T121" fmla="*/ 2324 h 2696"/>
                <a:gd name="T122" fmla="*/ 3711 w 4073"/>
                <a:gd name="T123" fmla="*/ 2374 h 26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73"/>
                <a:gd name="T187" fmla="*/ 0 h 2696"/>
                <a:gd name="T188" fmla="*/ 4073 w 4073"/>
                <a:gd name="T189" fmla="*/ 2696 h 26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73" h="2696">
                  <a:moveTo>
                    <a:pt x="3056" y="2508"/>
                  </a:moveTo>
                  <a:lnTo>
                    <a:pt x="3044" y="2508"/>
                  </a:lnTo>
                  <a:lnTo>
                    <a:pt x="3015" y="2528"/>
                  </a:lnTo>
                  <a:lnTo>
                    <a:pt x="3000" y="2547"/>
                  </a:lnTo>
                  <a:lnTo>
                    <a:pt x="2956" y="2565"/>
                  </a:lnTo>
                  <a:lnTo>
                    <a:pt x="2955" y="2559"/>
                  </a:lnTo>
                  <a:lnTo>
                    <a:pt x="2942" y="2560"/>
                  </a:lnTo>
                  <a:lnTo>
                    <a:pt x="2953" y="2576"/>
                  </a:lnTo>
                  <a:lnTo>
                    <a:pt x="2927" y="2571"/>
                  </a:lnTo>
                  <a:lnTo>
                    <a:pt x="2902" y="2571"/>
                  </a:lnTo>
                  <a:lnTo>
                    <a:pt x="2853" y="2584"/>
                  </a:lnTo>
                  <a:lnTo>
                    <a:pt x="2824" y="2615"/>
                  </a:lnTo>
                  <a:lnTo>
                    <a:pt x="2842" y="2619"/>
                  </a:lnTo>
                  <a:lnTo>
                    <a:pt x="2851" y="2619"/>
                  </a:lnTo>
                  <a:lnTo>
                    <a:pt x="2859" y="2618"/>
                  </a:lnTo>
                  <a:lnTo>
                    <a:pt x="2868" y="2644"/>
                  </a:lnTo>
                  <a:lnTo>
                    <a:pt x="2849" y="2640"/>
                  </a:lnTo>
                  <a:lnTo>
                    <a:pt x="2829" y="2640"/>
                  </a:lnTo>
                  <a:lnTo>
                    <a:pt x="2803" y="2647"/>
                  </a:lnTo>
                  <a:lnTo>
                    <a:pt x="2790" y="2659"/>
                  </a:lnTo>
                  <a:lnTo>
                    <a:pt x="2763" y="2652"/>
                  </a:lnTo>
                  <a:lnTo>
                    <a:pt x="2743" y="2661"/>
                  </a:lnTo>
                  <a:lnTo>
                    <a:pt x="2732" y="2676"/>
                  </a:lnTo>
                  <a:lnTo>
                    <a:pt x="2721" y="2678"/>
                  </a:lnTo>
                  <a:lnTo>
                    <a:pt x="2702" y="2696"/>
                  </a:lnTo>
                  <a:lnTo>
                    <a:pt x="2670" y="2695"/>
                  </a:lnTo>
                  <a:lnTo>
                    <a:pt x="2672" y="2686"/>
                  </a:lnTo>
                  <a:lnTo>
                    <a:pt x="2680" y="2670"/>
                  </a:lnTo>
                  <a:lnTo>
                    <a:pt x="2690" y="2676"/>
                  </a:lnTo>
                  <a:lnTo>
                    <a:pt x="2700" y="2673"/>
                  </a:lnTo>
                  <a:lnTo>
                    <a:pt x="2702" y="2667"/>
                  </a:lnTo>
                  <a:lnTo>
                    <a:pt x="2697" y="2655"/>
                  </a:lnTo>
                  <a:lnTo>
                    <a:pt x="2704" y="2627"/>
                  </a:lnTo>
                  <a:lnTo>
                    <a:pt x="2710" y="2627"/>
                  </a:lnTo>
                  <a:lnTo>
                    <a:pt x="2731" y="2610"/>
                  </a:lnTo>
                  <a:lnTo>
                    <a:pt x="2734" y="2596"/>
                  </a:lnTo>
                  <a:lnTo>
                    <a:pt x="2732" y="2560"/>
                  </a:lnTo>
                  <a:lnTo>
                    <a:pt x="2751" y="2523"/>
                  </a:lnTo>
                  <a:lnTo>
                    <a:pt x="2748" y="2506"/>
                  </a:lnTo>
                  <a:lnTo>
                    <a:pt x="2738" y="2489"/>
                  </a:lnTo>
                  <a:lnTo>
                    <a:pt x="2752" y="2491"/>
                  </a:lnTo>
                  <a:lnTo>
                    <a:pt x="2760" y="2514"/>
                  </a:lnTo>
                  <a:lnTo>
                    <a:pt x="2768" y="2508"/>
                  </a:lnTo>
                  <a:lnTo>
                    <a:pt x="2766" y="2520"/>
                  </a:lnTo>
                  <a:lnTo>
                    <a:pt x="2769" y="2520"/>
                  </a:lnTo>
                  <a:lnTo>
                    <a:pt x="2771" y="2532"/>
                  </a:lnTo>
                  <a:lnTo>
                    <a:pt x="2780" y="2523"/>
                  </a:lnTo>
                  <a:lnTo>
                    <a:pt x="2788" y="2532"/>
                  </a:lnTo>
                  <a:lnTo>
                    <a:pt x="2811" y="2537"/>
                  </a:lnTo>
                  <a:lnTo>
                    <a:pt x="2814" y="2532"/>
                  </a:lnTo>
                  <a:lnTo>
                    <a:pt x="2811" y="2515"/>
                  </a:lnTo>
                  <a:lnTo>
                    <a:pt x="2829" y="2518"/>
                  </a:lnTo>
                  <a:lnTo>
                    <a:pt x="2829" y="2514"/>
                  </a:lnTo>
                  <a:lnTo>
                    <a:pt x="2812" y="2498"/>
                  </a:lnTo>
                  <a:lnTo>
                    <a:pt x="2812" y="2483"/>
                  </a:lnTo>
                  <a:lnTo>
                    <a:pt x="2802" y="2480"/>
                  </a:lnTo>
                  <a:lnTo>
                    <a:pt x="2790" y="2466"/>
                  </a:lnTo>
                  <a:lnTo>
                    <a:pt x="2785" y="2450"/>
                  </a:lnTo>
                  <a:lnTo>
                    <a:pt x="2777" y="2446"/>
                  </a:lnTo>
                  <a:lnTo>
                    <a:pt x="2743" y="2444"/>
                  </a:lnTo>
                  <a:lnTo>
                    <a:pt x="2741" y="2435"/>
                  </a:lnTo>
                  <a:lnTo>
                    <a:pt x="2687" y="2427"/>
                  </a:lnTo>
                  <a:lnTo>
                    <a:pt x="2673" y="2430"/>
                  </a:lnTo>
                  <a:lnTo>
                    <a:pt x="2639" y="2418"/>
                  </a:lnTo>
                  <a:lnTo>
                    <a:pt x="2624" y="2421"/>
                  </a:lnTo>
                  <a:lnTo>
                    <a:pt x="2614" y="2401"/>
                  </a:lnTo>
                  <a:lnTo>
                    <a:pt x="2613" y="2408"/>
                  </a:lnTo>
                  <a:lnTo>
                    <a:pt x="2605" y="2408"/>
                  </a:lnTo>
                  <a:lnTo>
                    <a:pt x="2607" y="2393"/>
                  </a:lnTo>
                  <a:lnTo>
                    <a:pt x="2604" y="2390"/>
                  </a:lnTo>
                  <a:lnTo>
                    <a:pt x="2608" y="2382"/>
                  </a:lnTo>
                  <a:lnTo>
                    <a:pt x="2599" y="2376"/>
                  </a:lnTo>
                  <a:lnTo>
                    <a:pt x="2596" y="2364"/>
                  </a:lnTo>
                  <a:lnTo>
                    <a:pt x="2599" y="2353"/>
                  </a:lnTo>
                  <a:lnTo>
                    <a:pt x="2583" y="2330"/>
                  </a:lnTo>
                  <a:lnTo>
                    <a:pt x="2588" y="2307"/>
                  </a:lnTo>
                  <a:lnTo>
                    <a:pt x="2550" y="2310"/>
                  </a:lnTo>
                  <a:lnTo>
                    <a:pt x="2539" y="2303"/>
                  </a:lnTo>
                  <a:lnTo>
                    <a:pt x="2519" y="2256"/>
                  </a:lnTo>
                  <a:lnTo>
                    <a:pt x="2486" y="2251"/>
                  </a:lnTo>
                  <a:lnTo>
                    <a:pt x="2486" y="2285"/>
                  </a:lnTo>
                  <a:lnTo>
                    <a:pt x="2472" y="2248"/>
                  </a:lnTo>
                  <a:lnTo>
                    <a:pt x="2443" y="2237"/>
                  </a:lnTo>
                  <a:lnTo>
                    <a:pt x="2438" y="2242"/>
                  </a:lnTo>
                  <a:lnTo>
                    <a:pt x="2438" y="2259"/>
                  </a:lnTo>
                  <a:lnTo>
                    <a:pt x="2426" y="2274"/>
                  </a:lnTo>
                  <a:lnTo>
                    <a:pt x="2421" y="2269"/>
                  </a:lnTo>
                  <a:lnTo>
                    <a:pt x="2426" y="2249"/>
                  </a:lnTo>
                  <a:lnTo>
                    <a:pt x="2412" y="2280"/>
                  </a:lnTo>
                  <a:lnTo>
                    <a:pt x="2406" y="2282"/>
                  </a:lnTo>
                  <a:lnTo>
                    <a:pt x="2406" y="2266"/>
                  </a:lnTo>
                  <a:lnTo>
                    <a:pt x="2384" y="2300"/>
                  </a:lnTo>
                  <a:lnTo>
                    <a:pt x="2365" y="2308"/>
                  </a:lnTo>
                  <a:lnTo>
                    <a:pt x="2314" y="2296"/>
                  </a:lnTo>
                  <a:lnTo>
                    <a:pt x="2288" y="2302"/>
                  </a:lnTo>
                  <a:lnTo>
                    <a:pt x="2225" y="2263"/>
                  </a:lnTo>
                  <a:lnTo>
                    <a:pt x="2187" y="2266"/>
                  </a:lnTo>
                  <a:lnTo>
                    <a:pt x="2163" y="2256"/>
                  </a:lnTo>
                  <a:lnTo>
                    <a:pt x="2143" y="2256"/>
                  </a:lnTo>
                  <a:lnTo>
                    <a:pt x="2124" y="2210"/>
                  </a:lnTo>
                  <a:lnTo>
                    <a:pt x="2115" y="2209"/>
                  </a:lnTo>
                  <a:lnTo>
                    <a:pt x="2115" y="2239"/>
                  </a:lnTo>
                  <a:lnTo>
                    <a:pt x="2018" y="2239"/>
                  </a:lnTo>
                  <a:lnTo>
                    <a:pt x="1960" y="2239"/>
                  </a:lnTo>
                  <a:lnTo>
                    <a:pt x="1891" y="2239"/>
                  </a:lnTo>
                  <a:lnTo>
                    <a:pt x="1828" y="2239"/>
                  </a:lnTo>
                  <a:lnTo>
                    <a:pt x="1765" y="2239"/>
                  </a:lnTo>
                  <a:lnTo>
                    <a:pt x="1705" y="2239"/>
                  </a:lnTo>
                  <a:lnTo>
                    <a:pt x="1652" y="2239"/>
                  </a:lnTo>
                  <a:lnTo>
                    <a:pt x="1570" y="2239"/>
                  </a:lnTo>
                  <a:lnTo>
                    <a:pt x="1496" y="2239"/>
                  </a:lnTo>
                  <a:lnTo>
                    <a:pt x="1428" y="2237"/>
                  </a:lnTo>
                  <a:lnTo>
                    <a:pt x="1371" y="2237"/>
                  </a:lnTo>
                  <a:lnTo>
                    <a:pt x="1301" y="2237"/>
                  </a:lnTo>
                  <a:lnTo>
                    <a:pt x="1242" y="2237"/>
                  </a:lnTo>
                  <a:lnTo>
                    <a:pt x="1195" y="2237"/>
                  </a:lnTo>
                  <a:lnTo>
                    <a:pt x="1151" y="2237"/>
                  </a:lnTo>
                  <a:lnTo>
                    <a:pt x="1105" y="2237"/>
                  </a:lnTo>
                  <a:lnTo>
                    <a:pt x="1051" y="2237"/>
                  </a:lnTo>
                  <a:lnTo>
                    <a:pt x="988" y="2237"/>
                  </a:lnTo>
                  <a:lnTo>
                    <a:pt x="930" y="2237"/>
                  </a:lnTo>
                  <a:lnTo>
                    <a:pt x="895" y="2237"/>
                  </a:lnTo>
                  <a:lnTo>
                    <a:pt x="843" y="2237"/>
                  </a:lnTo>
                  <a:lnTo>
                    <a:pt x="832" y="2232"/>
                  </a:lnTo>
                  <a:lnTo>
                    <a:pt x="832" y="2227"/>
                  </a:lnTo>
                  <a:lnTo>
                    <a:pt x="851" y="2223"/>
                  </a:lnTo>
                  <a:lnTo>
                    <a:pt x="851" y="2218"/>
                  </a:lnTo>
                  <a:lnTo>
                    <a:pt x="826" y="2217"/>
                  </a:lnTo>
                  <a:lnTo>
                    <a:pt x="826" y="2186"/>
                  </a:lnTo>
                  <a:lnTo>
                    <a:pt x="820" y="2184"/>
                  </a:lnTo>
                  <a:lnTo>
                    <a:pt x="809" y="2205"/>
                  </a:lnTo>
                  <a:lnTo>
                    <a:pt x="803" y="2203"/>
                  </a:lnTo>
                  <a:lnTo>
                    <a:pt x="803" y="2186"/>
                  </a:lnTo>
                  <a:lnTo>
                    <a:pt x="798" y="2186"/>
                  </a:lnTo>
                  <a:lnTo>
                    <a:pt x="789" y="2163"/>
                  </a:lnTo>
                  <a:lnTo>
                    <a:pt x="789" y="2175"/>
                  </a:lnTo>
                  <a:lnTo>
                    <a:pt x="783" y="2167"/>
                  </a:lnTo>
                  <a:lnTo>
                    <a:pt x="777" y="2178"/>
                  </a:lnTo>
                  <a:lnTo>
                    <a:pt x="766" y="2178"/>
                  </a:lnTo>
                  <a:lnTo>
                    <a:pt x="751" y="2163"/>
                  </a:lnTo>
                  <a:lnTo>
                    <a:pt x="749" y="2159"/>
                  </a:lnTo>
                  <a:lnTo>
                    <a:pt x="758" y="2150"/>
                  </a:lnTo>
                  <a:lnTo>
                    <a:pt x="756" y="2133"/>
                  </a:lnTo>
                  <a:lnTo>
                    <a:pt x="744" y="2138"/>
                  </a:lnTo>
                  <a:lnTo>
                    <a:pt x="739" y="2125"/>
                  </a:lnTo>
                  <a:lnTo>
                    <a:pt x="727" y="2130"/>
                  </a:lnTo>
                  <a:lnTo>
                    <a:pt x="709" y="2125"/>
                  </a:lnTo>
                  <a:lnTo>
                    <a:pt x="704" y="2130"/>
                  </a:lnTo>
                  <a:lnTo>
                    <a:pt x="676" y="2127"/>
                  </a:lnTo>
                  <a:lnTo>
                    <a:pt x="673" y="2124"/>
                  </a:lnTo>
                  <a:lnTo>
                    <a:pt x="696" y="2115"/>
                  </a:lnTo>
                  <a:lnTo>
                    <a:pt x="687" y="2113"/>
                  </a:lnTo>
                  <a:lnTo>
                    <a:pt x="688" y="2107"/>
                  </a:lnTo>
                  <a:lnTo>
                    <a:pt x="675" y="2102"/>
                  </a:lnTo>
                  <a:lnTo>
                    <a:pt x="685" y="2098"/>
                  </a:lnTo>
                  <a:lnTo>
                    <a:pt x="682" y="2093"/>
                  </a:lnTo>
                  <a:lnTo>
                    <a:pt x="668" y="2091"/>
                  </a:lnTo>
                  <a:lnTo>
                    <a:pt x="664" y="2098"/>
                  </a:lnTo>
                  <a:lnTo>
                    <a:pt x="644" y="2093"/>
                  </a:lnTo>
                  <a:lnTo>
                    <a:pt x="647" y="2100"/>
                  </a:lnTo>
                  <a:lnTo>
                    <a:pt x="641" y="2102"/>
                  </a:lnTo>
                  <a:lnTo>
                    <a:pt x="616" y="2083"/>
                  </a:lnTo>
                  <a:lnTo>
                    <a:pt x="614" y="2073"/>
                  </a:lnTo>
                  <a:lnTo>
                    <a:pt x="630" y="2070"/>
                  </a:lnTo>
                  <a:lnTo>
                    <a:pt x="614" y="2066"/>
                  </a:lnTo>
                  <a:lnTo>
                    <a:pt x="614" y="2062"/>
                  </a:lnTo>
                  <a:lnTo>
                    <a:pt x="636" y="2057"/>
                  </a:lnTo>
                  <a:lnTo>
                    <a:pt x="625" y="2053"/>
                  </a:lnTo>
                  <a:lnTo>
                    <a:pt x="631" y="2044"/>
                  </a:lnTo>
                  <a:lnTo>
                    <a:pt x="625" y="2036"/>
                  </a:lnTo>
                  <a:lnTo>
                    <a:pt x="617" y="2048"/>
                  </a:lnTo>
                  <a:lnTo>
                    <a:pt x="611" y="2048"/>
                  </a:lnTo>
                  <a:lnTo>
                    <a:pt x="611" y="2020"/>
                  </a:lnTo>
                  <a:lnTo>
                    <a:pt x="607" y="2017"/>
                  </a:lnTo>
                  <a:lnTo>
                    <a:pt x="608" y="2003"/>
                  </a:lnTo>
                  <a:lnTo>
                    <a:pt x="604" y="1986"/>
                  </a:lnTo>
                  <a:lnTo>
                    <a:pt x="588" y="1992"/>
                  </a:lnTo>
                  <a:lnTo>
                    <a:pt x="588" y="1978"/>
                  </a:lnTo>
                  <a:lnTo>
                    <a:pt x="566" y="1980"/>
                  </a:lnTo>
                  <a:lnTo>
                    <a:pt x="563" y="1965"/>
                  </a:lnTo>
                  <a:lnTo>
                    <a:pt x="548" y="1943"/>
                  </a:lnTo>
                  <a:lnTo>
                    <a:pt x="553" y="1929"/>
                  </a:lnTo>
                  <a:lnTo>
                    <a:pt x="553" y="1909"/>
                  </a:lnTo>
                  <a:lnTo>
                    <a:pt x="541" y="1910"/>
                  </a:lnTo>
                  <a:lnTo>
                    <a:pt x="506" y="1870"/>
                  </a:lnTo>
                  <a:lnTo>
                    <a:pt x="506" y="1859"/>
                  </a:lnTo>
                  <a:lnTo>
                    <a:pt x="512" y="1855"/>
                  </a:lnTo>
                  <a:lnTo>
                    <a:pt x="512" y="1850"/>
                  </a:lnTo>
                  <a:lnTo>
                    <a:pt x="497" y="1848"/>
                  </a:lnTo>
                  <a:lnTo>
                    <a:pt x="489" y="1834"/>
                  </a:lnTo>
                  <a:lnTo>
                    <a:pt x="489" y="1822"/>
                  </a:lnTo>
                  <a:lnTo>
                    <a:pt x="494" y="1813"/>
                  </a:lnTo>
                  <a:lnTo>
                    <a:pt x="506" y="1813"/>
                  </a:lnTo>
                  <a:lnTo>
                    <a:pt x="503" y="1804"/>
                  </a:lnTo>
                  <a:lnTo>
                    <a:pt x="507" y="1791"/>
                  </a:lnTo>
                  <a:lnTo>
                    <a:pt x="504" y="1783"/>
                  </a:lnTo>
                  <a:lnTo>
                    <a:pt x="507" y="1773"/>
                  </a:lnTo>
                  <a:lnTo>
                    <a:pt x="504" y="1782"/>
                  </a:lnTo>
                  <a:lnTo>
                    <a:pt x="497" y="1780"/>
                  </a:lnTo>
                  <a:lnTo>
                    <a:pt x="486" y="1796"/>
                  </a:lnTo>
                  <a:lnTo>
                    <a:pt x="475" y="1802"/>
                  </a:lnTo>
                  <a:lnTo>
                    <a:pt x="472" y="1796"/>
                  </a:lnTo>
                  <a:lnTo>
                    <a:pt x="467" y="1804"/>
                  </a:lnTo>
                  <a:lnTo>
                    <a:pt x="464" y="1785"/>
                  </a:lnTo>
                  <a:lnTo>
                    <a:pt x="483" y="1777"/>
                  </a:lnTo>
                  <a:lnTo>
                    <a:pt x="480" y="1760"/>
                  </a:lnTo>
                  <a:lnTo>
                    <a:pt x="469" y="1760"/>
                  </a:lnTo>
                  <a:lnTo>
                    <a:pt x="467" y="1728"/>
                  </a:lnTo>
                  <a:lnTo>
                    <a:pt x="455" y="1711"/>
                  </a:lnTo>
                  <a:lnTo>
                    <a:pt x="456" y="1695"/>
                  </a:lnTo>
                  <a:lnTo>
                    <a:pt x="441" y="1711"/>
                  </a:lnTo>
                  <a:lnTo>
                    <a:pt x="426" y="1714"/>
                  </a:lnTo>
                  <a:lnTo>
                    <a:pt x="422" y="1731"/>
                  </a:lnTo>
                  <a:lnTo>
                    <a:pt x="412" y="1745"/>
                  </a:lnTo>
                  <a:lnTo>
                    <a:pt x="409" y="1742"/>
                  </a:lnTo>
                  <a:lnTo>
                    <a:pt x="404" y="1728"/>
                  </a:lnTo>
                  <a:lnTo>
                    <a:pt x="412" y="1719"/>
                  </a:lnTo>
                  <a:lnTo>
                    <a:pt x="418" y="1694"/>
                  </a:lnTo>
                  <a:lnTo>
                    <a:pt x="436" y="1687"/>
                  </a:lnTo>
                  <a:lnTo>
                    <a:pt x="407" y="1672"/>
                  </a:lnTo>
                  <a:lnTo>
                    <a:pt x="402" y="1649"/>
                  </a:lnTo>
                  <a:lnTo>
                    <a:pt x="376" y="1632"/>
                  </a:lnTo>
                  <a:lnTo>
                    <a:pt x="368" y="1618"/>
                  </a:lnTo>
                  <a:lnTo>
                    <a:pt x="382" y="1629"/>
                  </a:lnTo>
                  <a:lnTo>
                    <a:pt x="379" y="1613"/>
                  </a:lnTo>
                  <a:lnTo>
                    <a:pt x="367" y="1616"/>
                  </a:lnTo>
                  <a:lnTo>
                    <a:pt x="348" y="1606"/>
                  </a:lnTo>
                  <a:lnTo>
                    <a:pt x="348" y="1599"/>
                  </a:lnTo>
                  <a:lnTo>
                    <a:pt x="364" y="1592"/>
                  </a:lnTo>
                  <a:lnTo>
                    <a:pt x="350" y="1590"/>
                  </a:lnTo>
                  <a:lnTo>
                    <a:pt x="347" y="1577"/>
                  </a:lnTo>
                  <a:lnTo>
                    <a:pt x="342" y="1573"/>
                  </a:lnTo>
                  <a:lnTo>
                    <a:pt x="342" y="1564"/>
                  </a:lnTo>
                  <a:lnTo>
                    <a:pt x="368" y="1581"/>
                  </a:lnTo>
                  <a:lnTo>
                    <a:pt x="345" y="1550"/>
                  </a:lnTo>
                  <a:lnTo>
                    <a:pt x="339" y="1543"/>
                  </a:lnTo>
                  <a:lnTo>
                    <a:pt x="336" y="1553"/>
                  </a:lnTo>
                  <a:lnTo>
                    <a:pt x="331" y="1538"/>
                  </a:lnTo>
                  <a:lnTo>
                    <a:pt x="336" y="1533"/>
                  </a:lnTo>
                  <a:lnTo>
                    <a:pt x="342" y="1519"/>
                  </a:lnTo>
                  <a:lnTo>
                    <a:pt x="326" y="1534"/>
                  </a:lnTo>
                  <a:lnTo>
                    <a:pt x="316" y="1514"/>
                  </a:lnTo>
                  <a:lnTo>
                    <a:pt x="285" y="1500"/>
                  </a:lnTo>
                  <a:lnTo>
                    <a:pt x="255" y="1412"/>
                  </a:lnTo>
                  <a:lnTo>
                    <a:pt x="251" y="1420"/>
                  </a:lnTo>
                  <a:lnTo>
                    <a:pt x="255" y="1435"/>
                  </a:lnTo>
                  <a:lnTo>
                    <a:pt x="251" y="1431"/>
                  </a:lnTo>
                  <a:lnTo>
                    <a:pt x="271" y="1497"/>
                  </a:lnTo>
                  <a:lnTo>
                    <a:pt x="266" y="1514"/>
                  </a:lnTo>
                  <a:lnTo>
                    <a:pt x="258" y="1516"/>
                  </a:lnTo>
                  <a:lnTo>
                    <a:pt x="249" y="1494"/>
                  </a:lnTo>
                  <a:lnTo>
                    <a:pt x="249" y="1502"/>
                  </a:lnTo>
                  <a:lnTo>
                    <a:pt x="235" y="1500"/>
                  </a:lnTo>
                  <a:lnTo>
                    <a:pt x="237" y="1485"/>
                  </a:lnTo>
                  <a:lnTo>
                    <a:pt x="224" y="1455"/>
                  </a:lnTo>
                  <a:lnTo>
                    <a:pt x="215" y="1469"/>
                  </a:lnTo>
                  <a:lnTo>
                    <a:pt x="201" y="1452"/>
                  </a:lnTo>
                  <a:lnTo>
                    <a:pt x="197" y="1457"/>
                  </a:lnTo>
                  <a:lnTo>
                    <a:pt x="186" y="1446"/>
                  </a:lnTo>
                  <a:lnTo>
                    <a:pt x="189" y="1452"/>
                  </a:lnTo>
                  <a:lnTo>
                    <a:pt x="182" y="1459"/>
                  </a:lnTo>
                  <a:lnTo>
                    <a:pt x="199" y="1463"/>
                  </a:lnTo>
                  <a:lnTo>
                    <a:pt x="223" y="1492"/>
                  </a:lnTo>
                  <a:lnTo>
                    <a:pt x="223" y="1505"/>
                  </a:lnTo>
                  <a:lnTo>
                    <a:pt x="206" y="1502"/>
                  </a:lnTo>
                  <a:lnTo>
                    <a:pt x="207" y="1511"/>
                  </a:lnTo>
                  <a:lnTo>
                    <a:pt x="199" y="1514"/>
                  </a:lnTo>
                  <a:lnTo>
                    <a:pt x="153" y="1485"/>
                  </a:lnTo>
                  <a:lnTo>
                    <a:pt x="158" y="1476"/>
                  </a:lnTo>
                  <a:lnTo>
                    <a:pt x="148" y="1477"/>
                  </a:lnTo>
                  <a:lnTo>
                    <a:pt x="126" y="1448"/>
                  </a:lnTo>
                  <a:lnTo>
                    <a:pt x="130" y="1420"/>
                  </a:lnTo>
                  <a:lnTo>
                    <a:pt x="133" y="1417"/>
                  </a:lnTo>
                  <a:lnTo>
                    <a:pt x="147" y="1401"/>
                  </a:lnTo>
                  <a:lnTo>
                    <a:pt x="133" y="1391"/>
                  </a:lnTo>
                  <a:lnTo>
                    <a:pt x="143" y="1401"/>
                  </a:lnTo>
                  <a:lnTo>
                    <a:pt x="128" y="1409"/>
                  </a:lnTo>
                  <a:lnTo>
                    <a:pt x="87" y="1358"/>
                  </a:lnTo>
                  <a:lnTo>
                    <a:pt x="82" y="1353"/>
                  </a:lnTo>
                  <a:lnTo>
                    <a:pt x="85" y="1330"/>
                  </a:lnTo>
                  <a:lnTo>
                    <a:pt x="57" y="1330"/>
                  </a:lnTo>
                  <a:lnTo>
                    <a:pt x="47" y="1344"/>
                  </a:lnTo>
                  <a:lnTo>
                    <a:pt x="30" y="1332"/>
                  </a:lnTo>
                  <a:lnTo>
                    <a:pt x="17" y="1341"/>
                  </a:lnTo>
                  <a:lnTo>
                    <a:pt x="0" y="1332"/>
                  </a:lnTo>
                  <a:lnTo>
                    <a:pt x="0" y="1276"/>
                  </a:lnTo>
                  <a:lnTo>
                    <a:pt x="0" y="1220"/>
                  </a:lnTo>
                  <a:lnTo>
                    <a:pt x="0" y="1163"/>
                  </a:lnTo>
                  <a:lnTo>
                    <a:pt x="0" y="1104"/>
                  </a:lnTo>
                  <a:lnTo>
                    <a:pt x="0" y="1044"/>
                  </a:lnTo>
                  <a:lnTo>
                    <a:pt x="0" y="983"/>
                  </a:lnTo>
                  <a:lnTo>
                    <a:pt x="0" y="922"/>
                  </a:lnTo>
                  <a:lnTo>
                    <a:pt x="0" y="858"/>
                  </a:lnTo>
                  <a:lnTo>
                    <a:pt x="0" y="793"/>
                  </a:lnTo>
                  <a:lnTo>
                    <a:pt x="0" y="727"/>
                  </a:lnTo>
                  <a:lnTo>
                    <a:pt x="0" y="660"/>
                  </a:lnTo>
                  <a:lnTo>
                    <a:pt x="0" y="589"/>
                  </a:lnTo>
                  <a:lnTo>
                    <a:pt x="0" y="518"/>
                  </a:lnTo>
                  <a:lnTo>
                    <a:pt x="0" y="445"/>
                  </a:lnTo>
                  <a:lnTo>
                    <a:pt x="0" y="370"/>
                  </a:lnTo>
                  <a:lnTo>
                    <a:pt x="0" y="292"/>
                  </a:lnTo>
                  <a:lnTo>
                    <a:pt x="77" y="311"/>
                  </a:lnTo>
                  <a:lnTo>
                    <a:pt x="111" y="355"/>
                  </a:lnTo>
                  <a:lnTo>
                    <a:pt x="123" y="353"/>
                  </a:lnTo>
                  <a:lnTo>
                    <a:pt x="161" y="394"/>
                  </a:lnTo>
                  <a:lnTo>
                    <a:pt x="214" y="397"/>
                  </a:lnTo>
                  <a:lnTo>
                    <a:pt x="209" y="402"/>
                  </a:lnTo>
                  <a:lnTo>
                    <a:pt x="232" y="403"/>
                  </a:lnTo>
                  <a:lnTo>
                    <a:pt x="260" y="429"/>
                  </a:lnTo>
                  <a:lnTo>
                    <a:pt x="271" y="429"/>
                  </a:lnTo>
                  <a:lnTo>
                    <a:pt x="254" y="400"/>
                  </a:lnTo>
                  <a:lnTo>
                    <a:pt x="287" y="402"/>
                  </a:lnTo>
                  <a:lnTo>
                    <a:pt x="314" y="443"/>
                  </a:lnTo>
                  <a:lnTo>
                    <a:pt x="319" y="436"/>
                  </a:lnTo>
                  <a:lnTo>
                    <a:pt x="316" y="420"/>
                  </a:lnTo>
                  <a:lnTo>
                    <a:pt x="294" y="378"/>
                  </a:lnTo>
                  <a:lnTo>
                    <a:pt x="330" y="343"/>
                  </a:lnTo>
                  <a:lnTo>
                    <a:pt x="364" y="332"/>
                  </a:lnTo>
                  <a:lnTo>
                    <a:pt x="370" y="324"/>
                  </a:lnTo>
                  <a:lnTo>
                    <a:pt x="370" y="307"/>
                  </a:lnTo>
                  <a:lnTo>
                    <a:pt x="390" y="290"/>
                  </a:lnTo>
                  <a:lnTo>
                    <a:pt x="407" y="294"/>
                  </a:lnTo>
                  <a:lnTo>
                    <a:pt x="441" y="262"/>
                  </a:lnTo>
                  <a:lnTo>
                    <a:pt x="456" y="267"/>
                  </a:lnTo>
                  <a:lnTo>
                    <a:pt x="467" y="244"/>
                  </a:lnTo>
                  <a:lnTo>
                    <a:pt x="483" y="233"/>
                  </a:lnTo>
                  <a:lnTo>
                    <a:pt x="503" y="245"/>
                  </a:lnTo>
                  <a:lnTo>
                    <a:pt x="523" y="222"/>
                  </a:lnTo>
                  <a:lnTo>
                    <a:pt x="532" y="247"/>
                  </a:lnTo>
                  <a:lnTo>
                    <a:pt x="524" y="258"/>
                  </a:lnTo>
                  <a:lnTo>
                    <a:pt x="461" y="314"/>
                  </a:lnTo>
                  <a:lnTo>
                    <a:pt x="421" y="320"/>
                  </a:lnTo>
                  <a:lnTo>
                    <a:pt x="387" y="365"/>
                  </a:lnTo>
                  <a:lnTo>
                    <a:pt x="382" y="357"/>
                  </a:lnTo>
                  <a:lnTo>
                    <a:pt x="372" y="372"/>
                  </a:lnTo>
                  <a:lnTo>
                    <a:pt x="372" y="380"/>
                  </a:lnTo>
                  <a:lnTo>
                    <a:pt x="379" y="378"/>
                  </a:lnTo>
                  <a:lnTo>
                    <a:pt x="407" y="363"/>
                  </a:lnTo>
                  <a:lnTo>
                    <a:pt x="424" y="343"/>
                  </a:lnTo>
                  <a:lnTo>
                    <a:pt x="424" y="335"/>
                  </a:lnTo>
                  <a:lnTo>
                    <a:pt x="436" y="331"/>
                  </a:lnTo>
                  <a:lnTo>
                    <a:pt x="435" y="343"/>
                  </a:lnTo>
                  <a:lnTo>
                    <a:pt x="441" y="332"/>
                  </a:lnTo>
                  <a:lnTo>
                    <a:pt x="443" y="341"/>
                  </a:lnTo>
                  <a:lnTo>
                    <a:pt x="458" y="324"/>
                  </a:lnTo>
                  <a:lnTo>
                    <a:pt x="461" y="329"/>
                  </a:lnTo>
                  <a:lnTo>
                    <a:pt x="458" y="360"/>
                  </a:lnTo>
                  <a:lnTo>
                    <a:pt x="490" y="298"/>
                  </a:lnTo>
                  <a:lnTo>
                    <a:pt x="558" y="260"/>
                  </a:lnTo>
                  <a:lnTo>
                    <a:pt x="557" y="275"/>
                  </a:lnTo>
                  <a:lnTo>
                    <a:pt x="546" y="294"/>
                  </a:lnTo>
                  <a:lnTo>
                    <a:pt x="582" y="262"/>
                  </a:lnTo>
                  <a:lnTo>
                    <a:pt x="587" y="239"/>
                  </a:lnTo>
                  <a:lnTo>
                    <a:pt x="616" y="224"/>
                  </a:lnTo>
                  <a:lnTo>
                    <a:pt x="597" y="214"/>
                  </a:lnTo>
                  <a:lnTo>
                    <a:pt x="588" y="201"/>
                  </a:lnTo>
                  <a:lnTo>
                    <a:pt x="597" y="182"/>
                  </a:lnTo>
                  <a:lnTo>
                    <a:pt x="633" y="214"/>
                  </a:lnTo>
                  <a:lnTo>
                    <a:pt x="664" y="306"/>
                  </a:lnTo>
                  <a:lnTo>
                    <a:pt x="701" y="340"/>
                  </a:lnTo>
                  <a:lnTo>
                    <a:pt x="707" y="331"/>
                  </a:lnTo>
                  <a:lnTo>
                    <a:pt x="730" y="318"/>
                  </a:lnTo>
                  <a:lnTo>
                    <a:pt x="718" y="304"/>
                  </a:lnTo>
                  <a:lnTo>
                    <a:pt x="732" y="294"/>
                  </a:lnTo>
                  <a:lnTo>
                    <a:pt x="729" y="284"/>
                  </a:lnTo>
                  <a:lnTo>
                    <a:pt x="734" y="265"/>
                  </a:lnTo>
                  <a:lnTo>
                    <a:pt x="730" y="255"/>
                  </a:lnTo>
                  <a:lnTo>
                    <a:pt x="746" y="248"/>
                  </a:lnTo>
                  <a:lnTo>
                    <a:pt x="752" y="260"/>
                  </a:lnTo>
                  <a:lnTo>
                    <a:pt x="763" y="252"/>
                  </a:lnTo>
                  <a:lnTo>
                    <a:pt x="751" y="239"/>
                  </a:lnTo>
                  <a:lnTo>
                    <a:pt x="764" y="238"/>
                  </a:lnTo>
                  <a:lnTo>
                    <a:pt x="766" y="248"/>
                  </a:lnTo>
                  <a:lnTo>
                    <a:pt x="763" y="292"/>
                  </a:lnTo>
                  <a:lnTo>
                    <a:pt x="783" y="294"/>
                  </a:lnTo>
                  <a:lnTo>
                    <a:pt x="761" y="326"/>
                  </a:lnTo>
                  <a:lnTo>
                    <a:pt x="761" y="340"/>
                  </a:lnTo>
                  <a:lnTo>
                    <a:pt x="792" y="341"/>
                  </a:lnTo>
                  <a:lnTo>
                    <a:pt x="811" y="335"/>
                  </a:lnTo>
                  <a:lnTo>
                    <a:pt x="820" y="320"/>
                  </a:lnTo>
                  <a:lnTo>
                    <a:pt x="828" y="282"/>
                  </a:lnTo>
                  <a:lnTo>
                    <a:pt x="887" y="282"/>
                  </a:lnTo>
                  <a:lnTo>
                    <a:pt x="933" y="307"/>
                  </a:lnTo>
                  <a:lnTo>
                    <a:pt x="947" y="329"/>
                  </a:lnTo>
                  <a:lnTo>
                    <a:pt x="1029" y="357"/>
                  </a:lnTo>
                  <a:lnTo>
                    <a:pt x="1078" y="392"/>
                  </a:lnTo>
                  <a:lnTo>
                    <a:pt x="1144" y="399"/>
                  </a:lnTo>
                  <a:lnTo>
                    <a:pt x="1153" y="409"/>
                  </a:lnTo>
                  <a:lnTo>
                    <a:pt x="1156" y="402"/>
                  </a:lnTo>
                  <a:lnTo>
                    <a:pt x="1140" y="389"/>
                  </a:lnTo>
                  <a:lnTo>
                    <a:pt x="1190" y="392"/>
                  </a:lnTo>
                  <a:lnTo>
                    <a:pt x="1198" y="409"/>
                  </a:lnTo>
                  <a:lnTo>
                    <a:pt x="1207" y="406"/>
                  </a:lnTo>
                  <a:lnTo>
                    <a:pt x="1237" y="443"/>
                  </a:lnTo>
                  <a:lnTo>
                    <a:pt x="1237" y="462"/>
                  </a:lnTo>
                  <a:lnTo>
                    <a:pt x="1244" y="453"/>
                  </a:lnTo>
                  <a:lnTo>
                    <a:pt x="1244" y="475"/>
                  </a:lnTo>
                  <a:lnTo>
                    <a:pt x="1198" y="475"/>
                  </a:lnTo>
                  <a:lnTo>
                    <a:pt x="1185" y="485"/>
                  </a:lnTo>
                  <a:lnTo>
                    <a:pt x="1185" y="507"/>
                  </a:lnTo>
                  <a:lnTo>
                    <a:pt x="1173" y="516"/>
                  </a:lnTo>
                  <a:lnTo>
                    <a:pt x="1196" y="529"/>
                  </a:lnTo>
                  <a:lnTo>
                    <a:pt x="1211" y="539"/>
                  </a:lnTo>
                  <a:lnTo>
                    <a:pt x="1346" y="544"/>
                  </a:lnTo>
                  <a:lnTo>
                    <a:pt x="1347" y="535"/>
                  </a:lnTo>
                  <a:lnTo>
                    <a:pt x="1366" y="539"/>
                  </a:lnTo>
                  <a:lnTo>
                    <a:pt x="1369" y="526"/>
                  </a:lnTo>
                  <a:lnTo>
                    <a:pt x="1380" y="522"/>
                  </a:lnTo>
                  <a:lnTo>
                    <a:pt x="1377" y="539"/>
                  </a:lnTo>
                  <a:lnTo>
                    <a:pt x="1386" y="539"/>
                  </a:lnTo>
                  <a:lnTo>
                    <a:pt x="1427" y="505"/>
                  </a:lnTo>
                  <a:lnTo>
                    <a:pt x="1434" y="516"/>
                  </a:lnTo>
                  <a:lnTo>
                    <a:pt x="1430" y="522"/>
                  </a:lnTo>
                  <a:lnTo>
                    <a:pt x="1439" y="521"/>
                  </a:lnTo>
                  <a:lnTo>
                    <a:pt x="1444" y="533"/>
                  </a:lnTo>
                  <a:lnTo>
                    <a:pt x="1440" y="539"/>
                  </a:lnTo>
                  <a:lnTo>
                    <a:pt x="1478" y="539"/>
                  </a:lnTo>
                  <a:lnTo>
                    <a:pt x="1476" y="555"/>
                  </a:lnTo>
                  <a:lnTo>
                    <a:pt x="1481" y="563"/>
                  </a:lnTo>
                  <a:lnTo>
                    <a:pt x="1478" y="573"/>
                  </a:lnTo>
                  <a:lnTo>
                    <a:pt x="1482" y="580"/>
                  </a:lnTo>
                  <a:lnTo>
                    <a:pt x="1490" y="553"/>
                  </a:lnTo>
                  <a:lnTo>
                    <a:pt x="1496" y="563"/>
                  </a:lnTo>
                  <a:lnTo>
                    <a:pt x="1494" y="580"/>
                  </a:lnTo>
                  <a:lnTo>
                    <a:pt x="1505" y="577"/>
                  </a:lnTo>
                  <a:lnTo>
                    <a:pt x="1511" y="590"/>
                  </a:lnTo>
                  <a:lnTo>
                    <a:pt x="1518" y="590"/>
                  </a:lnTo>
                  <a:lnTo>
                    <a:pt x="1528" y="614"/>
                  </a:lnTo>
                  <a:lnTo>
                    <a:pt x="1502" y="620"/>
                  </a:lnTo>
                  <a:lnTo>
                    <a:pt x="1516" y="644"/>
                  </a:lnTo>
                  <a:lnTo>
                    <a:pt x="1530" y="658"/>
                  </a:lnTo>
                  <a:lnTo>
                    <a:pt x="1532" y="641"/>
                  </a:lnTo>
                  <a:lnTo>
                    <a:pt x="1558" y="637"/>
                  </a:lnTo>
                  <a:lnTo>
                    <a:pt x="1549" y="623"/>
                  </a:lnTo>
                  <a:lnTo>
                    <a:pt x="1558" y="615"/>
                  </a:lnTo>
                  <a:lnTo>
                    <a:pt x="1549" y="614"/>
                  </a:lnTo>
                  <a:lnTo>
                    <a:pt x="1533" y="581"/>
                  </a:lnTo>
                  <a:lnTo>
                    <a:pt x="1536" y="563"/>
                  </a:lnTo>
                  <a:lnTo>
                    <a:pt x="1533" y="553"/>
                  </a:lnTo>
                  <a:lnTo>
                    <a:pt x="1518" y="539"/>
                  </a:lnTo>
                  <a:lnTo>
                    <a:pt x="1536" y="518"/>
                  </a:lnTo>
                  <a:lnTo>
                    <a:pt x="1530" y="514"/>
                  </a:lnTo>
                  <a:lnTo>
                    <a:pt x="1535" y="502"/>
                  </a:lnTo>
                  <a:lnTo>
                    <a:pt x="1595" y="482"/>
                  </a:lnTo>
                  <a:lnTo>
                    <a:pt x="1592" y="468"/>
                  </a:lnTo>
                  <a:lnTo>
                    <a:pt x="1600" y="475"/>
                  </a:lnTo>
                  <a:lnTo>
                    <a:pt x="1608" y="456"/>
                  </a:lnTo>
                  <a:lnTo>
                    <a:pt x="1606" y="448"/>
                  </a:lnTo>
                  <a:lnTo>
                    <a:pt x="1618" y="443"/>
                  </a:lnTo>
                  <a:lnTo>
                    <a:pt x="1613" y="442"/>
                  </a:lnTo>
                  <a:lnTo>
                    <a:pt x="1620" y="426"/>
                  </a:lnTo>
                  <a:lnTo>
                    <a:pt x="1584" y="436"/>
                  </a:lnTo>
                  <a:lnTo>
                    <a:pt x="1591" y="446"/>
                  </a:lnTo>
                  <a:lnTo>
                    <a:pt x="1578" y="448"/>
                  </a:lnTo>
                  <a:lnTo>
                    <a:pt x="1583" y="462"/>
                  </a:lnTo>
                  <a:lnTo>
                    <a:pt x="1583" y="475"/>
                  </a:lnTo>
                  <a:lnTo>
                    <a:pt x="1576" y="462"/>
                  </a:lnTo>
                  <a:lnTo>
                    <a:pt x="1558" y="473"/>
                  </a:lnTo>
                  <a:lnTo>
                    <a:pt x="1541" y="463"/>
                  </a:lnTo>
                  <a:lnTo>
                    <a:pt x="1524" y="471"/>
                  </a:lnTo>
                  <a:lnTo>
                    <a:pt x="1536" y="485"/>
                  </a:lnTo>
                  <a:lnTo>
                    <a:pt x="1522" y="492"/>
                  </a:lnTo>
                  <a:lnTo>
                    <a:pt x="1499" y="487"/>
                  </a:lnTo>
                  <a:lnTo>
                    <a:pt x="1494" y="480"/>
                  </a:lnTo>
                  <a:lnTo>
                    <a:pt x="1485" y="479"/>
                  </a:lnTo>
                  <a:lnTo>
                    <a:pt x="1484" y="465"/>
                  </a:lnTo>
                  <a:lnTo>
                    <a:pt x="1507" y="429"/>
                  </a:lnTo>
                  <a:lnTo>
                    <a:pt x="1533" y="426"/>
                  </a:lnTo>
                  <a:lnTo>
                    <a:pt x="1604" y="386"/>
                  </a:lnTo>
                  <a:lnTo>
                    <a:pt x="1635" y="417"/>
                  </a:lnTo>
                  <a:lnTo>
                    <a:pt x="1628" y="422"/>
                  </a:lnTo>
                  <a:lnTo>
                    <a:pt x="1643" y="448"/>
                  </a:lnTo>
                  <a:lnTo>
                    <a:pt x="1632" y="453"/>
                  </a:lnTo>
                  <a:lnTo>
                    <a:pt x="1674" y="480"/>
                  </a:lnTo>
                  <a:lnTo>
                    <a:pt x="1674" y="497"/>
                  </a:lnTo>
                  <a:lnTo>
                    <a:pt x="1708" y="504"/>
                  </a:lnTo>
                  <a:lnTo>
                    <a:pt x="1714" y="507"/>
                  </a:lnTo>
                  <a:lnTo>
                    <a:pt x="1714" y="499"/>
                  </a:lnTo>
                  <a:lnTo>
                    <a:pt x="1725" y="496"/>
                  </a:lnTo>
                  <a:lnTo>
                    <a:pt x="1725" y="487"/>
                  </a:lnTo>
                  <a:lnTo>
                    <a:pt x="1740" y="493"/>
                  </a:lnTo>
                  <a:lnTo>
                    <a:pt x="1740" y="507"/>
                  </a:lnTo>
                  <a:lnTo>
                    <a:pt x="1765" y="539"/>
                  </a:lnTo>
                  <a:lnTo>
                    <a:pt x="1784" y="550"/>
                  </a:lnTo>
                  <a:lnTo>
                    <a:pt x="1799" y="539"/>
                  </a:lnTo>
                  <a:lnTo>
                    <a:pt x="1819" y="547"/>
                  </a:lnTo>
                  <a:lnTo>
                    <a:pt x="1836" y="539"/>
                  </a:lnTo>
                  <a:lnTo>
                    <a:pt x="1853" y="544"/>
                  </a:lnTo>
                  <a:lnTo>
                    <a:pt x="1875" y="527"/>
                  </a:lnTo>
                  <a:lnTo>
                    <a:pt x="1914" y="530"/>
                  </a:lnTo>
                  <a:lnTo>
                    <a:pt x="1935" y="544"/>
                  </a:lnTo>
                  <a:lnTo>
                    <a:pt x="1965" y="539"/>
                  </a:lnTo>
                  <a:lnTo>
                    <a:pt x="1951" y="507"/>
                  </a:lnTo>
                  <a:lnTo>
                    <a:pt x="1959" y="502"/>
                  </a:lnTo>
                  <a:lnTo>
                    <a:pt x="1977" y="539"/>
                  </a:lnTo>
                  <a:lnTo>
                    <a:pt x="2014" y="556"/>
                  </a:lnTo>
                  <a:lnTo>
                    <a:pt x="2023" y="547"/>
                  </a:lnTo>
                  <a:lnTo>
                    <a:pt x="2021" y="518"/>
                  </a:lnTo>
                  <a:lnTo>
                    <a:pt x="2010" y="524"/>
                  </a:lnTo>
                  <a:lnTo>
                    <a:pt x="2006" y="512"/>
                  </a:lnTo>
                  <a:lnTo>
                    <a:pt x="1988" y="514"/>
                  </a:lnTo>
                  <a:lnTo>
                    <a:pt x="1984" y="522"/>
                  </a:lnTo>
                  <a:lnTo>
                    <a:pt x="1988" y="533"/>
                  </a:lnTo>
                  <a:lnTo>
                    <a:pt x="1980" y="529"/>
                  </a:lnTo>
                  <a:lnTo>
                    <a:pt x="1963" y="496"/>
                  </a:lnTo>
                  <a:lnTo>
                    <a:pt x="1971" y="499"/>
                  </a:lnTo>
                  <a:lnTo>
                    <a:pt x="1971" y="487"/>
                  </a:lnTo>
                  <a:lnTo>
                    <a:pt x="1952" y="462"/>
                  </a:lnTo>
                  <a:lnTo>
                    <a:pt x="1963" y="470"/>
                  </a:lnTo>
                  <a:lnTo>
                    <a:pt x="1967" y="462"/>
                  </a:lnTo>
                  <a:lnTo>
                    <a:pt x="1997" y="463"/>
                  </a:lnTo>
                  <a:lnTo>
                    <a:pt x="1982" y="445"/>
                  </a:lnTo>
                  <a:lnTo>
                    <a:pt x="1989" y="442"/>
                  </a:lnTo>
                  <a:lnTo>
                    <a:pt x="2010" y="462"/>
                  </a:lnTo>
                  <a:lnTo>
                    <a:pt x="2006" y="448"/>
                  </a:lnTo>
                  <a:lnTo>
                    <a:pt x="2018" y="450"/>
                  </a:lnTo>
                  <a:lnTo>
                    <a:pt x="2036" y="468"/>
                  </a:lnTo>
                  <a:lnTo>
                    <a:pt x="2031" y="475"/>
                  </a:lnTo>
                  <a:lnTo>
                    <a:pt x="2051" y="471"/>
                  </a:lnTo>
                  <a:lnTo>
                    <a:pt x="2042" y="502"/>
                  </a:lnTo>
                  <a:lnTo>
                    <a:pt x="2045" y="507"/>
                  </a:lnTo>
                  <a:lnTo>
                    <a:pt x="2055" y="509"/>
                  </a:lnTo>
                  <a:lnTo>
                    <a:pt x="2055" y="492"/>
                  </a:lnTo>
                  <a:lnTo>
                    <a:pt x="2076" y="480"/>
                  </a:lnTo>
                  <a:lnTo>
                    <a:pt x="2073" y="512"/>
                  </a:lnTo>
                  <a:lnTo>
                    <a:pt x="2068" y="539"/>
                  </a:lnTo>
                  <a:lnTo>
                    <a:pt x="2073" y="553"/>
                  </a:lnTo>
                  <a:lnTo>
                    <a:pt x="2059" y="563"/>
                  </a:lnTo>
                  <a:lnTo>
                    <a:pt x="2062" y="577"/>
                  </a:lnTo>
                  <a:lnTo>
                    <a:pt x="2073" y="577"/>
                  </a:lnTo>
                  <a:lnTo>
                    <a:pt x="2073" y="597"/>
                  </a:lnTo>
                  <a:lnTo>
                    <a:pt x="2099" y="581"/>
                  </a:lnTo>
                  <a:lnTo>
                    <a:pt x="2094" y="595"/>
                  </a:lnTo>
                  <a:lnTo>
                    <a:pt x="2106" y="604"/>
                  </a:lnTo>
                  <a:lnTo>
                    <a:pt x="2110" y="590"/>
                  </a:lnTo>
                  <a:lnTo>
                    <a:pt x="2107" y="563"/>
                  </a:lnTo>
                  <a:lnTo>
                    <a:pt x="2092" y="544"/>
                  </a:lnTo>
                  <a:lnTo>
                    <a:pt x="2099" y="512"/>
                  </a:lnTo>
                  <a:lnTo>
                    <a:pt x="2094" y="501"/>
                  </a:lnTo>
                  <a:lnTo>
                    <a:pt x="2136" y="504"/>
                  </a:lnTo>
                  <a:lnTo>
                    <a:pt x="2155" y="482"/>
                  </a:lnTo>
                  <a:lnTo>
                    <a:pt x="2161" y="462"/>
                  </a:lnTo>
                  <a:lnTo>
                    <a:pt x="2189" y="436"/>
                  </a:lnTo>
                  <a:lnTo>
                    <a:pt x="2180" y="433"/>
                  </a:lnTo>
                  <a:lnTo>
                    <a:pt x="2177" y="391"/>
                  </a:lnTo>
                  <a:lnTo>
                    <a:pt x="2167" y="385"/>
                  </a:lnTo>
                  <a:lnTo>
                    <a:pt x="2163" y="406"/>
                  </a:lnTo>
                  <a:lnTo>
                    <a:pt x="2172" y="397"/>
                  </a:lnTo>
                  <a:lnTo>
                    <a:pt x="2161" y="417"/>
                  </a:lnTo>
                  <a:lnTo>
                    <a:pt x="2135" y="420"/>
                  </a:lnTo>
                  <a:lnTo>
                    <a:pt x="2140" y="394"/>
                  </a:lnTo>
                  <a:lnTo>
                    <a:pt x="2150" y="392"/>
                  </a:lnTo>
                  <a:lnTo>
                    <a:pt x="2155" y="375"/>
                  </a:lnTo>
                  <a:lnTo>
                    <a:pt x="2150" y="368"/>
                  </a:lnTo>
                  <a:lnTo>
                    <a:pt x="2158" y="341"/>
                  </a:lnTo>
                  <a:lnTo>
                    <a:pt x="2177" y="332"/>
                  </a:lnTo>
                  <a:lnTo>
                    <a:pt x="2172" y="358"/>
                  </a:lnTo>
                  <a:lnTo>
                    <a:pt x="2182" y="352"/>
                  </a:lnTo>
                  <a:lnTo>
                    <a:pt x="2186" y="338"/>
                  </a:lnTo>
                  <a:lnTo>
                    <a:pt x="2182" y="321"/>
                  </a:lnTo>
                  <a:lnTo>
                    <a:pt x="2150" y="329"/>
                  </a:lnTo>
                  <a:lnTo>
                    <a:pt x="2133" y="303"/>
                  </a:lnTo>
                  <a:lnTo>
                    <a:pt x="2130" y="314"/>
                  </a:lnTo>
                  <a:lnTo>
                    <a:pt x="2109" y="298"/>
                  </a:lnTo>
                  <a:lnTo>
                    <a:pt x="2107" y="287"/>
                  </a:lnTo>
                  <a:lnTo>
                    <a:pt x="2073" y="281"/>
                  </a:lnTo>
                  <a:lnTo>
                    <a:pt x="2070" y="275"/>
                  </a:lnTo>
                  <a:lnTo>
                    <a:pt x="2073" y="269"/>
                  </a:lnTo>
                  <a:lnTo>
                    <a:pt x="2050" y="245"/>
                  </a:lnTo>
                  <a:lnTo>
                    <a:pt x="2048" y="202"/>
                  </a:lnTo>
                  <a:lnTo>
                    <a:pt x="2065" y="177"/>
                  </a:lnTo>
                  <a:lnTo>
                    <a:pt x="2070" y="182"/>
                  </a:lnTo>
                  <a:lnTo>
                    <a:pt x="2073" y="165"/>
                  </a:lnTo>
                  <a:lnTo>
                    <a:pt x="2070" y="170"/>
                  </a:lnTo>
                  <a:lnTo>
                    <a:pt x="2055" y="142"/>
                  </a:lnTo>
                  <a:lnTo>
                    <a:pt x="2062" y="109"/>
                  </a:lnTo>
                  <a:lnTo>
                    <a:pt x="2062" y="80"/>
                  </a:lnTo>
                  <a:lnTo>
                    <a:pt x="2077" y="64"/>
                  </a:lnTo>
                  <a:lnTo>
                    <a:pt x="2096" y="83"/>
                  </a:lnTo>
                  <a:lnTo>
                    <a:pt x="2098" y="52"/>
                  </a:lnTo>
                  <a:lnTo>
                    <a:pt x="2085" y="35"/>
                  </a:lnTo>
                  <a:lnTo>
                    <a:pt x="2104" y="0"/>
                  </a:lnTo>
                  <a:lnTo>
                    <a:pt x="2142" y="0"/>
                  </a:lnTo>
                  <a:lnTo>
                    <a:pt x="2141" y="4"/>
                  </a:lnTo>
                  <a:lnTo>
                    <a:pt x="2149" y="4"/>
                  </a:lnTo>
                  <a:lnTo>
                    <a:pt x="2150" y="20"/>
                  </a:lnTo>
                  <a:lnTo>
                    <a:pt x="2160" y="6"/>
                  </a:lnTo>
                  <a:lnTo>
                    <a:pt x="2167" y="16"/>
                  </a:lnTo>
                  <a:lnTo>
                    <a:pt x="2182" y="10"/>
                  </a:lnTo>
                  <a:lnTo>
                    <a:pt x="2178" y="32"/>
                  </a:lnTo>
                  <a:lnTo>
                    <a:pt x="2182" y="41"/>
                  </a:lnTo>
                  <a:lnTo>
                    <a:pt x="2212" y="75"/>
                  </a:lnTo>
                  <a:lnTo>
                    <a:pt x="2217" y="103"/>
                  </a:lnTo>
                  <a:lnTo>
                    <a:pt x="2216" y="145"/>
                  </a:lnTo>
                  <a:lnTo>
                    <a:pt x="2225" y="148"/>
                  </a:lnTo>
                  <a:lnTo>
                    <a:pt x="2228" y="165"/>
                  </a:lnTo>
                  <a:lnTo>
                    <a:pt x="2246" y="172"/>
                  </a:lnTo>
                  <a:lnTo>
                    <a:pt x="2259" y="218"/>
                  </a:lnTo>
                  <a:lnTo>
                    <a:pt x="2265" y="210"/>
                  </a:lnTo>
                  <a:lnTo>
                    <a:pt x="2282" y="238"/>
                  </a:lnTo>
                  <a:lnTo>
                    <a:pt x="2242" y="233"/>
                  </a:lnTo>
                  <a:lnTo>
                    <a:pt x="2238" y="245"/>
                  </a:lnTo>
                  <a:lnTo>
                    <a:pt x="2262" y="260"/>
                  </a:lnTo>
                  <a:lnTo>
                    <a:pt x="2234" y="278"/>
                  </a:lnTo>
                  <a:lnTo>
                    <a:pt x="2228" y="290"/>
                  </a:lnTo>
                  <a:lnTo>
                    <a:pt x="2228" y="299"/>
                  </a:lnTo>
                  <a:lnTo>
                    <a:pt x="2245" y="299"/>
                  </a:lnTo>
                  <a:lnTo>
                    <a:pt x="2265" y="323"/>
                  </a:lnTo>
                  <a:lnTo>
                    <a:pt x="2291" y="306"/>
                  </a:lnTo>
                  <a:lnTo>
                    <a:pt x="2287" y="320"/>
                  </a:lnTo>
                  <a:lnTo>
                    <a:pt x="2309" y="328"/>
                  </a:lnTo>
                  <a:lnTo>
                    <a:pt x="2313" y="320"/>
                  </a:lnTo>
                  <a:lnTo>
                    <a:pt x="2314" y="332"/>
                  </a:lnTo>
                  <a:lnTo>
                    <a:pt x="2307" y="348"/>
                  </a:lnTo>
                  <a:lnTo>
                    <a:pt x="2288" y="341"/>
                  </a:lnTo>
                  <a:lnTo>
                    <a:pt x="2316" y="374"/>
                  </a:lnTo>
                  <a:lnTo>
                    <a:pt x="2333" y="411"/>
                  </a:lnTo>
                  <a:lnTo>
                    <a:pt x="2325" y="448"/>
                  </a:lnTo>
                  <a:lnTo>
                    <a:pt x="2338" y="475"/>
                  </a:lnTo>
                  <a:lnTo>
                    <a:pt x="2345" y="468"/>
                  </a:lnTo>
                  <a:lnTo>
                    <a:pt x="2353" y="448"/>
                  </a:lnTo>
                  <a:lnTo>
                    <a:pt x="2355" y="426"/>
                  </a:lnTo>
                  <a:lnTo>
                    <a:pt x="2359" y="426"/>
                  </a:lnTo>
                  <a:lnTo>
                    <a:pt x="2359" y="382"/>
                  </a:lnTo>
                  <a:lnTo>
                    <a:pt x="2376" y="355"/>
                  </a:lnTo>
                  <a:lnTo>
                    <a:pt x="2398" y="352"/>
                  </a:lnTo>
                  <a:lnTo>
                    <a:pt x="2412" y="382"/>
                  </a:lnTo>
                  <a:lnTo>
                    <a:pt x="2436" y="403"/>
                  </a:lnTo>
                  <a:lnTo>
                    <a:pt x="2452" y="476"/>
                  </a:lnTo>
                  <a:lnTo>
                    <a:pt x="2436" y="480"/>
                  </a:lnTo>
                  <a:lnTo>
                    <a:pt x="2435" y="462"/>
                  </a:lnTo>
                  <a:lnTo>
                    <a:pt x="2426" y="482"/>
                  </a:lnTo>
                  <a:lnTo>
                    <a:pt x="2427" y="496"/>
                  </a:lnTo>
                  <a:lnTo>
                    <a:pt x="2426" y="518"/>
                  </a:lnTo>
                  <a:lnTo>
                    <a:pt x="2475" y="606"/>
                  </a:lnTo>
                  <a:lnTo>
                    <a:pt x="2485" y="600"/>
                  </a:lnTo>
                  <a:lnTo>
                    <a:pt x="2489" y="586"/>
                  </a:lnTo>
                  <a:lnTo>
                    <a:pt x="2509" y="586"/>
                  </a:lnTo>
                  <a:lnTo>
                    <a:pt x="2514" y="544"/>
                  </a:lnTo>
                  <a:lnTo>
                    <a:pt x="2531" y="516"/>
                  </a:lnTo>
                  <a:lnTo>
                    <a:pt x="2546" y="470"/>
                  </a:lnTo>
                  <a:lnTo>
                    <a:pt x="2548" y="431"/>
                  </a:lnTo>
                  <a:lnTo>
                    <a:pt x="2565" y="417"/>
                  </a:lnTo>
                  <a:lnTo>
                    <a:pt x="2597" y="417"/>
                  </a:lnTo>
                  <a:lnTo>
                    <a:pt x="2577" y="406"/>
                  </a:lnTo>
                  <a:lnTo>
                    <a:pt x="2585" y="389"/>
                  </a:lnTo>
                  <a:lnTo>
                    <a:pt x="2599" y="389"/>
                  </a:lnTo>
                  <a:lnTo>
                    <a:pt x="2597" y="382"/>
                  </a:lnTo>
                  <a:lnTo>
                    <a:pt x="2573" y="370"/>
                  </a:lnTo>
                  <a:lnTo>
                    <a:pt x="2563" y="349"/>
                  </a:lnTo>
                  <a:lnTo>
                    <a:pt x="2565" y="338"/>
                  </a:lnTo>
                  <a:lnTo>
                    <a:pt x="2560" y="303"/>
                  </a:lnTo>
                  <a:lnTo>
                    <a:pt x="2563" y="282"/>
                  </a:lnTo>
                  <a:lnTo>
                    <a:pt x="2605" y="277"/>
                  </a:lnTo>
                  <a:lnTo>
                    <a:pt x="2650" y="301"/>
                  </a:lnTo>
                  <a:lnTo>
                    <a:pt x="2692" y="295"/>
                  </a:lnTo>
                  <a:lnTo>
                    <a:pt x="2697" y="324"/>
                  </a:lnTo>
                  <a:lnTo>
                    <a:pt x="2690" y="328"/>
                  </a:lnTo>
                  <a:lnTo>
                    <a:pt x="2706" y="341"/>
                  </a:lnTo>
                  <a:lnTo>
                    <a:pt x="2712" y="353"/>
                  </a:lnTo>
                  <a:lnTo>
                    <a:pt x="2709" y="358"/>
                  </a:lnTo>
                  <a:lnTo>
                    <a:pt x="2734" y="358"/>
                  </a:lnTo>
                  <a:lnTo>
                    <a:pt x="2752" y="374"/>
                  </a:lnTo>
                  <a:lnTo>
                    <a:pt x="2726" y="406"/>
                  </a:lnTo>
                  <a:lnTo>
                    <a:pt x="2751" y="411"/>
                  </a:lnTo>
                  <a:lnTo>
                    <a:pt x="2757" y="433"/>
                  </a:lnTo>
                  <a:lnTo>
                    <a:pt x="2727" y="463"/>
                  </a:lnTo>
                  <a:lnTo>
                    <a:pt x="2718" y="446"/>
                  </a:lnTo>
                  <a:lnTo>
                    <a:pt x="2698" y="448"/>
                  </a:lnTo>
                  <a:lnTo>
                    <a:pt x="2697" y="456"/>
                  </a:lnTo>
                  <a:lnTo>
                    <a:pt x="2709" y="473"/>
                  </a:lnTo>
                  <a:lnTo>
                    <a:pt x="2704" y="480"/>
                  </a:lnTo>
                  <a:lnTo>
                    <a:pt x="2710" y="480"/>
                  </a:lnTo>
                  <a:lnTo>
                    <a:pt x="2709" y="493"/>
                  </a:lnTo>
                  <a:lnTo>
                    <a:pt x="2724" y="487"/>
                  </a:lnTo>
                  <a:lnTo>
                    <a:pt x="2718" y="526"/>
                  </a:lnTo>
                  <a:lnTo>
                    <a:pt x="2754" y="577"/>
                  </a:lnTo>
                  <a:lnTo>
                    <a:pt x="2751" y="587"/>
                  </a:lnTo>
                  <a:lnTo>
                    <a:pt x="2754" y="607"/>
                  </a:lnTo>
                  <a:lnTo>
                    <a:pt x="2749" y="620"/>
                  </a:lnTo>
                  <a:lnTo>
                    <a:pt x="2732" y="631"/>
                  </a:lnTo>
                  <a:lnTo>
                    <a:pt x="2693" y="680"/>
                  </a:lnTo>
                  <a:lnTo>
                    <a:pt x="2678" y="685"/>
                  </a:lnTo>
                  <a:lnTo>
                    <a:pt x="2667" y="703"/>
                  </a:lnTo>
                  <a:lnTo>
                    <a:pt x="2629" y="666"/>
                  </a:lnTo>
                  <a:lnTo>
                    <a:pt x="2624" y="674"/>
                  </a:lnTo>
                  <a:lnTo>
                    <a:pt x="2624" y="682"/>
                  </a:lnTo>
                  <a:lnTo>
                    <a:pt x="2634" y="697"/>
                  </a:lnTo>
                  <a:lnTo>
                    <a:pt x="2641" y="727"/>
                  </a:lnTo>
                  <a:lnTo>
                    <a:pt x="2610" y="703"/>
                  </a:lnTo>
                  <a:lnTo>
                    <a:pt x="2607" y="703"/>
                  </a:lnTo>
                  <a:lnTo>
                    <a:pt x="2607" y="724"/>
                  </a:lnTo>
                  <a:lnTo>
                    <a:pt x="2577" y="717"/>
                  </a:lnTo>
                  <a:lnTo>
                    <a:pt x="2568" y="682"/>
                  </a:lnTo>
                  <a:lnTo>
                    <a:pt x="2546" y="691"/>
                  </a:lnTo>
                  <a:lnTo>
                    <a:pt x="2516" y="682"/>
                  </a:lnTo>
                  <a:lnTo>
                    <a:pt x="2503" y="697"/>
                  </a:lnTo>
                  <a:lnTo>
                    <a:pt x="2508" y="705"/>
                  </a:lnTo>
                  <a:lnTo>
                    <a:pt x="2534" y="716"/>
                  </a:lnTo>
                  <a:lnTo>
                    <a:pt x="2537" y="724"/>
                  </a:lnTo>
                  <a:lnTo>
                    <a:pt x="2536" y="739"/>
                  </a:lnTo>
                  <a:lnTo>
                    <a:pt x="2486" y="817"/>
                  </a:lnTo>
                  <a:lnTo>
                    <a:pt x="2446" y="821"/>
                  </a:lnTo>
                  <a:lnTo>
                    <a:pt x="2412" y="781"/>
                  </a:lnTo>
                  <a:lnTo>
                    <a:pt x="2376" y="761"/>
                  </a:lnTo>
                  <a:lnTo>
                    <a:pt x="2350" y="758"/>
                  </a:lnTo>
                  <a:lnTo>
                    <a:pt x="2347" y="768"/>
                  </a:lnTo>
                  <a:lnTo>
                    <a:pt x="2361" y="778"/>
                  </a:lnTo>
                  <a:lnTo>
                    <a:pt x="2398" y="821"/>
                  </a:lnTo>
                  <a:lnTo>
                    <a:pt x="2497" y="835"/>
                  </a:lnTo>
                  <a:lnTo>
                    <a:pt x="2491" y="861"/>
                  </a:lnTo>
                  <a:lnTo>
                    <a:pt x="2465" y="906"/>
                  </a:lnTo>
                  <a:lnTo>
                    <a:pt x="2455" y="912"/>
                  </a:lnTo>
                  <a:lnTo>
                    <a:pt x="2455" y="923"/>
                  </a:lnTo>
                  <a:lnTo>
                    <a:pt x="2441" y="948"/>
                  </a:lnTo>
                  <a:lnTo>
                    <a:pt x="2416" y="966"/>
                  </a:lnTo>
                  <a:lnTo>
                    <a:pt x="2398" y="960"/>
                  </a:lnTo>
                  <a:lnTo>
                    <a:pt x="2395" y="968"/>
                  </a:lnTo>
                  <a:lnTo>
                    <a:pt x="2359" y="949"/>
                  </a:lnTo>
                  <a:lnTo>
                    <a:pt x="2361" y="973"/>
                  </a:lnTo>
                  <a:lnTo>
                    <a:pt x="2351" y="968"/>
                  </a:lnTo>
                  <a:lnTo>
                    <a:pt x="2351" y="977"/>
                  </a:lnTo>
                  <a:lnTo>
                    <a:pt x="2355" y="985"/>
                  </a:lnTo>
                  <a:lnTo>
                    <a:pt x="2350" y="999"/>
                  </a:lnTo>
                  <a:lnTo>
                    <a:pt x="2324" y="1019"/>
                  </a:lnTo>
                  <a:lnTo>
                    <a:pt x="2285" y="994"/>
                  </a:lnTo>
                  <a:lnTo>
                    <a:pt x="2284" y="983"/>
                  </a:lnTo>
                  <a:lnTo>
                    <a:pt x="2253" y="991"/>
                  </a:lnTo>
                  <a:lnTo>
                    <a:pt x="2194" y="962"/>
                  </a:lnTo>
                  <a:lnTo>
                    <a:pt x="2187" y="973"/>
                  </a:lnTo>
                  <a:lnTo>
                    <a:pt x="2195" y="983"/>
                  </a:lnTo>
                  <a:lnTo>
                    <a:pt x="2203" y="979"/>
                  </a:lnTo>
                  <a:lnTo>
                    <a:pt x="2200" y="971"/>
                  </a:lnTo>
                  <a:lnTo>
                    <a:pt x="2233" y="986"/>
                  </a:lnTo>
                  <a:lnTo>
                    <a:pt x="2234" y="996"/>
                  </a:lnTo>
                  <a:lnTo>
                    <a:pt x="2240" y="990"/>
                  </a:lnTo>
                  <a:lnTo>
                    <a:pt x="2257" y="994"/>
                  </a:lnTo>
                  <a:lnTo>
                    <a:pt x="2248" y="1010"/>
                  </a:lnTo>
                  <a:lnTo>
                    <a:pt x="2271" y="996"/>
                  </a:lnTo>
                  <a:lnTo>
                    <a:pt x="2304" y="1022"/>
                  </a:lnTo>
                  <a:lnTo>
                    <a:pt x="2313" y="1020"/>
                  </a:lnTo>
                  <a:lnTo>
                    <a:pt x="2321" y="1041"/>
                  </a:lnTo>
                  <a:lnTo>
                    <a:pt x="2324" y="1069"/>
                  </a:lnTo>
                  <a:lnTo>
                    <a:pt x="2319" y="1079"/>
                  </a:lnTo>
                  <a:lnTo>
                    <a:pt x="2287" y="1089"/>
                  </a:lnTo>
                  <a:lnTo>
                    <a:pt x="2242" y="1087"/>
                  </a:lnTo>
                  <a:lnTo>
                    <a:pt x="2238" y="1093"/>
                  </a:lnTo>
                  <a:lnTo>
                    <a:pt x="2246" y="1106"/>
                  </a:lnTo>
                  <a:lnTo>
                    <a:pt x="2262" y="1112"/>
                  </a:lnTo>
                  <a:lnTo>
                    <a:pt x="2233" y="1113"/>
                  </a:lnTo>
                  <a:lnTo>
                    <a:pt x="2229" y="1138"/>
                  </a:lnTo>
                  <a:lnTo>
                    <a:pt x="2234" y="1164"/>
                  </a:lnTo>
                  <a:lnTo>
                    <a:pt x="2221" y="1147"/>
                  </a:lnTo>
                  <a:lnTo>
                    <a:pt x="2214" y="1151"/>
                  </a:lnTo>
                  <a:lnTo>
                    <a:pt x="2204" y="1177"/>
                  </a:lnTo>
                  <a:lnTo>
                    <a:pt x="2191" y="1177"/>
                  </a:lnTo>
                  <a:lnTo>
                    <a:pt x="2197" y="1189"/>
                  </a:lnTo>
                  <a:lnTo>
                    <a:pt x="2191" y="1205"/>
                  </a:lnTo>
                  <a:lnTo>
                    <a:pt x="2167" y="1225"/>
                  </a:lnTo>
                  <a:lnTo>
                    <a:pt x="2141" y="1230"/>
                  </a:lnTo>
                  <a:lnTo>
                    <a:pt x="2160" y="1250"/>
                  </a:lnTo>
                  <a:lnTo>
                    <a:pt x="2153" y="1276"/>
                  </a:lnTo>
                  <a:lnTo>
                    <a:pt x="2144" y="1279"/>
                  </a:lnTo>
                  <a:lnTo>
                    <a:pt x="2143" y="1310"/>
                  </a:lnTo>
                  <a:lnTo>
                    <a:pt x="2135" y="1315"/>
                  </a:lnTo>
                  <a:lnTo>
                    <a:pt x="2135" y="1358"/>
                  </a:lnTo>
                  <a:lnTo>
                    <a:pt x="2132" y="1431"/>
                  </a:lnTo>
                  <a:lnTo>
                    <a:pt x="2124" y="1446"/>
                  </a:lnTo>
                  <a:lnTo>
                    <a:pt x="2132" y="1448"/>
                  </a:lnTo>
                  <a:lnTo>
                    <a:pt x="2146" y="1472"/>
                  </a:lnTo>
                  <a:lnTo>
                    <a:pt x="2152" y="1469"/>
                  </a:lnTo>
                  <a:lnTo>
                    <a:pt x="2155" y="1492"/>
                  </a:lnTo>
                  <a:lnTo>
                    <a:pt x="2160" y="1469"/>
                  </a:lnTo>
                  <a:lnTo>
                    <a:pt x="2206" y="1474"/>
                  </a:lnTo>
                  <a:lnTo>
                    <a:pt x="2211" y="1500"/>
                  </a:lnTo>
                  <a:lnTo>
                    <a:pt x="2226" y="1538"/>
                  </a:lnTo>
                  <a:lnTo>
                    <a:pt x="2228" y="1568"/>
                  </a:lnTo>
                  <a:lnTo>
                    <a:pt x="2238" y="1584"/>
                  </a:lnTo>
                  <a:lnTo>
                    <a:pt x="2238" y="1613"/>
                  </a:lnTo>
                  <a:lnTo>
                    <a:pt x="2226" y="1633"/>
                  </a:lnTo>
                  <a:lnTo>
                    <a:pt x="2243" y="1623"/>
                  </a:lnTo>
                  <a:lnTo>
                    <a:pt x="2246" y="1629"/>
                  </a:lnTo>
                  <a:lnTo>
                    <a:pt x="2299" y="1601"/>
                  </a:lnTo>
                  <a:lnTo>
                    <a:pt x="2317" y="1606"/>
                  </a:lnTo>
                  <a:lnTo>
                    <a:pt x="2338" y="1623"/>
                  </a:lnTo>
                  <a:lnTo>
                    <a:pt x="2373" y="1640"/>
                  </a:lnTo>
                  <a:lnTo>
                    <a:pt x="2393" y="1643"/>
                  </a:lnTo>
                  <a:lnTo>
                    <a:pt x="2438" y="1670"/>
                  </a:lnTo>
                  <a:lnTo>
                    <a:pt x="2461" y="1708"/>
                  </a:lnTo>
                  <a:lnTo>
                    <a:pt x="2463" y="1711"/>
                  </a:lnTo>
                  <a:lnTo>
                    <a:pt x="2495" y="1716"/>
                  </a:lnTo>
                  <a:lnTo>
                    <a:pt x="2539" y="1734"/>
                  </a:lnTo>
                  <a:lnTo>
                    <a:pt x="2567" y="1757"/>
                  </a:lnTo>
                  <a:lnTo>
                    <a:pt x="2551" y="1802"/>
                  </a:lnTo>
                  <a:lnTo>
                    <a:pt x="2570" y="1766"/>
                  </a:lnTo>
                  <a:lnTo>
                    <a:pt x="2668" y="1766"/>
                  </a:lnTo>
                  <a:lnTo>
                    <a:pt x="2700" y="1782"/>
                  </a:lnTo>
                  <a:lnTo>
                    <a:pt x="2706" y="1779"/>
                  </a:lnTo>
                  <a:lnTo>
                    <a:pt x="2709" y="1799"/>
                  </a:lnTo>
                  <a:lnTo>
                    <a:pt x="2704" y="1858"/>
                  </a:lnTo>
                  <a:lnTo>
                    <a:pt x="2710" y="1876"/>
                  </a:lnTo>
                  <a:lnTo>
                    <a:pt x="2712" y="1924"/>
                  </a:lnTo>
                  <a:lnTo>
                    <a:pt x="2709" y="1931"/>
                  </a:lnTo>
                  <a:lnTo>
                    <a:pt x="2707" y="1946"/>
                  </a:lnTo>
                  <a:lnTo>
                    <a:pt x="2748" y="1999"/>
                  </a:lnTo>
                  <a:lnTo>
                    <a:pt x="2715" y="2016"/>
                  </a:lnTo>
                  <a:lnTo>
                    <a:pt x="2751" y="2011"/>
                  </a:lnTo>
                  <a:lnTo>
                    <a:pt x="2782" y="2037"/>
                  </a:lnTo>
                  <a:lnTo>
                    <a:pt x="2790" y="2061"/>
                  </a:lnTo>
                  <a:lnTo>
                    <a:pt x="2766" y="2091"/>
                  </a:lnTo>
                  <a:lnTo>
                    <a:pt x="2795" y="2070"/>
                  </a:lnTo>
                  <a:lnTo>
                    <a:pt x="2825" y="2090"/>
                  </a:lnTo>
                  <a:lnTo>
                    <a:pt x="2829" y="2088"/>
                  </a:lnTo>
                  <a:lnTo>
                    <a:pt x="2825" y="2065"/>
                  </a:lnTo>
                  <a:lnTo>
                    <a:pt x="2834" y="2059"/>
                  </a:lnTo>
                  <a:lnTo>
                    <a:pt x="2836" y="2049"/>
                  </a:lnTo>
                  <a:lnTo>
                    <a:pt x="2848" y="2048"/>
                  </a:lnTo>
                  <a:lnTo>
                    <a:pt x="2859" y="2059"/>
                  </a:lnTo>
                  <a:lnTo>
                    <a:pt x="2861" y="2076"/>
                  </a:lnTo>
                  <a:lnTo>
                    <a:pt x="2866" y="2074"/>
                  </a:lnTo>
                  <a:lnTo>
                    <a:pt x="2873" y="2070"/>
                  </a:lnTo>
                  <a:lnTo>
                    <a:pt x="2876" y="2054"/>
                  </a:lnTo>
                  <a:lnTo>
                    <a:pt x="2859" y="2033"/>
                  </a:lnTo>
                  <a:lnTo>
                    <a:pt x="2870" y="2031"/>
                  </a:lnTo>
                  <a:lnTo>
                    <a:pt x="2888" y="2003"/>
                  </a:lnTo>
                  <a:lnTo>
                    <a:pt x="2905" y="2005"/>
                  </a:lnTo>
                  <a:lnTo>
                    <a:pt x="2910" y="2000"/>
                  </a:lnTo>
                  <a:lnTo>
                    <a:pt x="2890" y="2000"/>
                  </a:lnTo>
                  <a:lnTo>
                    <a:pt x="2874" y="1982"/>
                  </a:lnTo>
                  <a:lnTo>
                    <a:pt x="2870" y="1966"/>
                  </a:lnTo>
                  <a:lnTo>
                    <a:pt x="2873" y="1958"/>
                  </a:lnTo>
                  <a:lnTo>
                    <a:pt x="2870" y="1957"/>
                  </a:lnTo>
                  <a:lnTo>
                    <a:pt x="2861" y="1872"/>
                  </a:lnTo>
                  <a:lnTo>
                    <a:pt x="2842" y="1833"/>
                  </a:lnTo>
                  <a:lnTo>
                    <a:pt x="2828" y="1824"/>
                  </a:lnTo>
                  <a:lnTo>
                    <a:pt x="2912" y="1771"/>
                  </a:lnTo>
                  <a:lnTo>
                    <a:pt x="2924" y="1754"/>
                  </a:lnTo>
                  <a:lnTo>
                    <a:pt x="2959" y="1694"/>
                  </a:lnTo>
                  <a:lnTo>
                    <a:pt x="2978" y="1697"/>
                  </a:lnTo>
                  <a:lnTo>
                    <a:pt x="2990" y="1687"/>
                  </a:lnTo>
                  <a:lnTo>
                    <a:pt x="2984" y="1686"/>
                  </a:lnTo>
                  <a:lnTo>
                    <a:pt x="2978" y="1660"/>
                  </a:lnTo>
                  <a:lnTo>
                    <a:pt x="2964" y="1682"/>
                  </a:lnTo>
                  <a:lnTo>
                    <a:pt x="2959" y="1626"/>
                  </a:lnTo>
                  <a:lnTo>
                    <a:pt x="2929" y="1513"/>
                  </a:lnTo>
                  <a:lnTo>
                    <a:pt x="2905" y="1505"/>
                  </a:lnTo>
                  <a:lnTo>
                    <a:pt x="2870" y="1467"/>
                  </a:lnTo>
                  <a:lnTo>
                    <a:pt x="2873" y="1463"/>
                  </a:lnTo>
                  <a:lnTo>
                    <a:pt x="2871" y="1442"/>
                  </a:lnTo>
                  <a:lnTo>
                    <a:pt x="2919" y="1426"/>
                  </a:lnTo>
                  <a:lnTo>
                    <a:pt x="2913" y="1403"/>
                  </a:lnTo>
                  <a:lnTo>
                    <a:pt x="2919" y="1392"/>
                  </a:lnTo>
                  <a:lnTo>
                    <a:pt x="2933" y="1401"/>
                  </a:lnTo>
                  <a:lnTo>
                    <a:pt x="2949" y="1395"/>
                  </a:lnTo>
                  <a:lnTo>
                    <a:pt x="2932" y="1387"/>
                  </a:lnTo>
                  <a:lnTo>
                    <a:pt x="2933" y="1372"/>
                  </a:lnTo>
                  <a:lnTo>
                    <a:pt x="2944" y="1361"/>
                  </a:lnTo>
                  <a:lnTo>
                    <a:pt x="2919" y="1361"/>
                  </a:lnTo>
                  <a:lnTo>
                    <a:pt x="2919" y="1353"/>
                  </a:lnTo>
                  <a:lnTo>
                    <a:pt x="2929" y="1352"/>
                  </a:lnTo>
                  <a:lnTo>
                    <a:pt x="2930" y="1345"/>
                  </a:lnTo>
                  <a:lnTo>
                    <a:pt x="2915" y="1321"/>
                  </a:lnTo>
                  <a:lnTo>
                    <a:pt x="2921" y="1304"/>
                  </a:lnTo>
                  <a:lnTo>
                    <a:pt x="2913" y="1296"/>
                  </a:lnTo>
                  <a:lnTo>
                    <a:pt x="2929" y="1291"/>
                  </a:lnTo>
                  <a:lnTo>
                    <a:pt x="2904" y="1290"/>
                  </a:lnTo>
                  <a:lnTo>
                    <a:pt x="2899" y="1282"/>
                  </a:lnTo>
                  <a:lnTo>
                    <a:pt x="2899" y="1273"/>
                  </a:lnTo>
                  <a:lnTo>
                    <a:pt x="2917" y="1239"/>
                  </a:lnTo>
                  <a:lnTo>
                    <a:pt x="2915" y="1228"/>
                  </a:lnTo>
                  <a:lnTo>
                    <a:pt x="2930" y="1209"/>
                  </a:lnTo>
                  <a:lnTo>
                    <a:pt x="2932" y="1194"/>
                  </a:lnTo>
                  <a:lnTo>
                    <a:pt x="2921" y="1203"/>
                  </a:lnTo>
                  <a:lnTo>
                    <a:pt x="2902" y="1189"/>
                  </a:lnTo>
                  <a:lnTo>
                    <a:pt x="2895" y="1171"/>
                  </a:lnTo>
                  <a:lnTo>
                    <a:pt x="2895" y="1149"/>
                  </a:lnTo>
                  <a:lnTo>
                    <a:pt x="2927" y="1112"/>
                  </a:lnTo>
                  <a:lnTo>
                    <a:pt x="2929" y="1118"/>
                  </a:lnTo>
                  <a:lnTo>
                    <a:pt x="2983" y="1123"/>
                  </a:lnTo>
                  <a:lnTo>
                    <a:pt x="3017" y="1138"/>
                  </a:lnTo>
                  <a:lnTo>
                    <a:pt x="3015" y="1147"/>
                  </a:lnTo>
                  <a:lnTo>
                    <a:pt x="3039" y="1140"/>
                  </a:lnTo>
                  <a:lnTo>
                    <a:pt x="3043" y="1146"/>
                  </a:lnTo>
                  <a:lnTo>
                    <a:pt x="3039" y="1152"/>
                  </a:lnTo>
                  <a:lnTo>
                    <a:pt x="3056" y="1152"/>
                  </a:lnTo>
                  <a:lnTo>
                    <a:pt x="3060" y="1142"/>
                  </a:lnTo>
                  <a:lnTo>
                    <a:pt x="3097" y="1121"/>
                  </a:lnTo>
                  <a:lnTo>
                    <a:pt x="3153" y="1154"/>
                  </a:lnTo>
                  <a:lnTo>
                    <a:pt x="3156" y="1166"/>
                  </a:lnTo>
                  <a:lnTo>
                    <a:pt x="3145" y="1188"/>
                  </a:lnTo>
                  <a:lnTo>
                    <a:pt x="3154" y="1186"/>
                  </a:lnTo>
                  <a:lnTo>
                    <a:pt x="3157" y="1174"/>
                  </a:lnTo>
                  <a:lnTo>
                    <a:pt x="3170" y="1176"/>
                  </a:lnTo>
                  <a:lnTo>
                    <a:pt x="3170" y="1189"/>
                  </a:lnTo>
                  <a:lnTo>
                    <a:pt x="3178" y="1201"/>
                  </a:lnTo>
                  <a:lnTo>
                    <a:pt x="3171" y="1206"/>
                  </a:lnTo>
                  <a:lnTo>
                    <a:pt x="3173" y="1213"/>
                  </a:lnTo>
                  <a:lnTo>
                    <a:pt x="3190" y="1203"/>
                  </a:lnTo>
                  <a:lnTo>
                    <a:pt x="3201" y="1208"/>
                  </a:lnTo>
                  <a:lnTo>
                    <a:pt x="3190" y="1222"/>
                  </a:lnTo>
                  <a:lnTo>
                    <a:pt x="3191" y="1235"/>
                  </a:lnTo>
                  <a:lnTo>
                    <a:pt x="3204" y="1242"/>
                  </a:lnTo>
                  <a:lnTo>
                    <a:pt x="3201" y="1251"/>
                  </a:lnTo>
                  <a:lnTo>
                    <a:pt x="3225" y="1250"/>
                  </a:lnTo>
                  <a:lnTo>
                    <a:pt x="3232" y="1265"/>
                  </a:lnTo>
                  <a:lnTo>
                    <a:pt x="3261" y="1259"/>
                  </a:lnTo>
                  <a:lnTo>
                    <a:pt x="3271" y="1277"/>
                  </a:lnTo>
                  <a:lnTo>
                    <a:pt x="3288" y="1268"/>
                  </a:lnTo>
                  <a:lnTo>
                    <a:pt x="3286" y="1264"/>
                  </a:lnTo>
                  <a:lnTo>
                    <a:pt x="3293" y="1260"/>
                  </a:lnTo>
                  <a:lnTo>
                    <a:pt x="3303" y="1279"/>
                  </a:lnTo>
                  <a:lnTo>
                    <a:pt x="3289" y="1296"/>
                  </a:lnTo>
                  <a:lnTo>
                    <a:pt x="3289" y="1321"/>
                  </a:lnTo>
                  <a:lnTo>
                    <a:pt x="3303" y="1350"/>
                  </a:lnTo>
                  <a:lnTo>
                    <a:pt x="3286" y="1358"/>
                  </a:lnTo>
                  <a:lnTo>
                    <a:pt x="3280" y="1364"/>
                  </a:lnTo>
                  <a:lnTo>
                    <a:pt x="3301" y="1377"/>
                  </a:lnTo>
                  <a:lnTo>
                    <a:pt x="3303" y="1392"/>
                  </a:lnTo>
                  <a:lnTo>
                    <a:pt x="3292" y="1418"/>
                  </a:lnTo>
                  <a:lnTo>
                    <a:pt x="3312" y="1421"/>
                  </a:lnTo>
                  <a:lnTo>
                    <a:pt x="3300" y="1434"/>
                  </a:lnTo>
                  <a:lnTo>
                    <a:pt x="3310" y="1438"/>
                  </a:lnTo>
                  <a:lnTo>
                    <a:pt x="3312" y="1448"/>
                  </a:lnTo>
                  <a:lnTo>
                    <a:pt x="3292" y="1462"/>
                  </a:lnTo>
                  <a:lnTo>
                    <a:pt x="3283" y="1448"/>
                  </a:lnTo>
                  <a:lnTo>
                    <a:pt x="3275" y="1451"/>
                  </a:lnTo>
                  <a:lnTo>
                    <a:pt x="3280" y="1467"/>
                  </a:lnTo>
                  <a:lnTo>
                    <a:pt x="3264" y="1471"/>
                  </a:lnTo>
                  <a:lnTo>
                    <a:pt x="3286" y="1480"/>
                  </a:lnTo>
                  <a:lnTo>
                    <a:pt x="3306" y="1462"/>
                  </a:lnTo>
                  <a:lnTo>
                    <a:pt x="3348" y="1462"/>
                  </a:lnTo>
                  <a:lnTo>
                    <a:pt x="3357" y="1499"/>
                  </a:lnTo>
                  <a:lnTo>
                    <a:pt x="3354" y="1523"/>
                  </a:lnTo>
                  <a:lnTo>
                    <a:pt x="3354" y="1528"/>
                  </a:lnTo>
                  <a:lnTo>
                    <a:pt x="3371" y="1483"/>
                  </a:lnTo>
                  <a:lnTo>
                    <a:pt x="3369" y="1508"/>
                  </a:lnTo>
                  <a:lnTo>
                    <a:pt x="3377" y="1497"/>
                  </a:lnTo>
                  <a:lnTo>
                    <a:pt x="3382" y="1528"/>
                  </a:lnTo>
                  <a:lnTo>
                    <a:pt x="3386" y="1514"/>
                  </a:lnTo>
                  <a:lnTo>
                    <a:pt x="3430" y="1494"/>
                  </a:lnTo>
                  <a:lnTo>
                    <a:pt x="3440" y="1463"/>
                  </a:lnTo>
                  <a:lnTo>
                    <a:pt x="3459" y="1476"/>
                  </a:lnTo>
                  <a:lnTo>
                    <a:pt x="3461" y="1483"/>
                  </a:lnTo>
                  <a:lnTo>
                    <a:pt x="3457" y="1499"/>
                  </a:lnTo>
                  <a:lnTo>
                    <a:pt x="3467" y="1477"/>
                  </a:lnTo>
                  <a:lnTo>
                    <a:pt x="3454" y="1457"/>
                  </a:lnTo>
                  <a:lnTo>
                    <a:pt x="3462" y="1463"/>
                  </a:lnTo>
                  <a:lnTo>
                    <a:pt x="3471" y="1457"/>
                  </a:lnTo>
                  <a:lnTo>
                    <a:pt x="3467" y="1454"/>
                  </a:lnTo>
                  <a:lnTo>
                    <a:pt x="3469" y="1446"/>
                  </a:lnTo>
                  <a:lnTo>
                    <a:pt x="3476" y="1446"/>
                  </a:lnTo>
                  <a:lnTo>
                    <a:pt x="3479" y="1435"/>
                  </a:lnTo>
                  <a:lnTo>
                    <a:pt x="3474" y="1423"/>
                  </a:lnTo>
                  <a:lnTo>
                    <a:pt x="3479" y="1429"/>
                  </a:lnTo>
                  <a:lnTo>
                    <a:pt x="3498" y="1406"/>
                  </a:lnTo>
                  <a:lnTo>
                    <a:pt x="3481" y="1383"/>
                  </a:lnTo>
                  <a:lnTo>
                    <a:pt x="3513" y="1330"/>
                  </a:lnTo>
                  <a:lnTo>
                    <a:pt x="3529" y="1332"/>
                  </a:lnTo>
                  <a:lnTo>
                    <a:pt x="3532" y="1336"/>
                  </a:lnTo>
                  <a:lnTo>
                    <a:pt x="3527" y="1340"/>
                  </a:lnTo>
                  <a:lnTo>
                    <a:pt x="3533" y="1341"/>
                  </a:lnTo>
                  <a:lnTo>
                    <a:pt x="3535" y="1355"/>
                  </a:lnTo>
                  <a:lnTo>
                    <a:pt x="3532" y="1370"/>
                  </a:lnTo>
                  <a:lnTo>
                    <a:pt x="3544" y="1370"/>
                  </a:lnTo>
                  <a:lnTo>
                    <a:pt x="3542" y="1389"/>
                  </a:lnTo>
                  <a:lnTo>
                    <a:pt x="3552" y="1391"/>
                  </a:lnTo>
                  <a:lnTo>
                    <a:pt x="3549" y="1400"/>
                  </a:lnTo>
                  <a:lnTo>
                    <a:pt x="3566" y="1401"/>
                  </a:lnTo>
                  <a:lnTo>
                    <a:pt x="3554" y="1415"/>
                  </a:lnTo>
                  <a:lnTo>
                    <a:pt x="3566" y="1423"/>
                  </a:lnTo>
                  <a:lnTo>
                    <a:pt x="3574" y="1418"/>
                  </a:lnTo>
                  <a:lnTo>
                    <a:pt x="3574" y="1428"/>
                  </a:lnTo>
                  <a:lnTo>
                    <a:pt x="3583" y="1428"/>
                  </a:lnTo>
                  <a:lnTo>
                    <a:pt x="3583" y="1437"/>
                  </a:lnTo>
                  <a:lnTo>
                    <a:pt x="3572" y="1442"/>
                  </a:lnTo>
                  <a:lnTo>
                    <a:pt x="3555" y="1442"/>
                  </a:lnTo>
                  <a:lnTo>
                    <a:pt x="3542" y="1452"/>
                  </a:lnTo>
                  <a:lnTo>
                    <a:pt x="3591" y="1443"/>
                  </a:lnTo>
                  <a:lnTo>
                    <a:pt x="3588" y="1467"/>
                  </a:lnTo>
                  <a:lnTo>
                    <a:pt x="3601" y="1467"/>
                  </a:lnTo>
                  <a:lnTo>
                    <a:pt x="3600" y="1476"/>
                  </a:lnTo>
                  <a:lnTo>
                    <a:pt x="3608" y="1480"/>
                  </a:lnTo>
                  <a:lnTo>
                    <a:pt x="3575" y="1494"/>
                  </a:lnTo>
                  <a:lnTo>
                    <a:pt x="3618" y="1494"/>
                  </a:lnTo>
                  <a:lnTo>
                    <a:pt x="3620" y="1505"/>
                  </a:lnTo>
                  <a:lnTo>
                    <a:pt x="3611" y="1513"/>
                  </a:lnTo>
                  <a:lnTo>
                    <a:pt x="3617" y="1514"/>
                  </a:lnTo>
                  <a:lnTo>
                    <a:pt x="3591" y="1534"/>
                  </a:lnTo>
                  <a:lnTo>
                    <a:pt x="3620" y="1523"/>
                  </a:lnTo>
                  <a:lnTo>
                    <a:pt x="3630" y="1534"/>
                  </a:lnTo>
                  <a:lnTo>
                    <a:pt x="3620" y="1547"/>
                  </a:lnTo>
                  <a:lnTo>
                    <a:pt x="3635" y="1547"/>
                  </a:lnTo>
                  <a:lnTo>
                    <a:pt x="3652" y="1570"/>
                  </a:lnTo>
                  <a:lnTo>
                    <a:pt x="3626" y="1587"/>
                  </a:lnTo>
                  <a:lnTo>
                    <a:pt x="3651" y="1587"/>
                  </a:lnTo>
                  <a:lnTo>
                    <a:pt x="3656" y="1593"/>
                  </a:lnTo>
                  <a:lnTo>
                    <a:pt x="3652" y="1602"/>
                  </a:lnTo>
                  <a:lnTo>
                    <a:pt x="3671" y="1609"/>
                  </a:lnTo>
                  <a:lnTo>
                    <a:pt x="3674" y="1621"/>
                  </a:lnTo>
                  <a:lnTo>
                    <a:pt x="3656" y="1638"/>
                  </a:lnTo>
                  <a:lnTo>
                    <a:pt x="3659" y="1649"/>
                  </a:lnTo>
                  <a:lnTo>
                    <a:pt x="3630" y="1636"/>
                  </a:lnTo>
                  <a:lnTo>
                    <a:pt x="3626" y="1641"/>
                  </a:lnTo>
                  <a:lnTo>
                    <a:pt x="3639" y="1649"/>
                  </a:lnTo>
                  <a:lnTo>
                    <a:pt x="3657" y="1658"/>
                  </a:lnTo>
                  <a:lnTo>
                    <a:pt x="3659" y="1661"/>
                  </a:lnTo>
                  <a:lnTo>
                    <a:pt x="3645" y="1669"/>
                  </a:lnTo>
                  <a:lnTo>
                    <a:pt x="3660" y="1683"/>
                  </a:lnTo>
                  <a:lnTo>
                    <a:pt x="3652" y="1682"/>
                  </a:lnTo>
                  <a:lnTo>
                    <a:pt x="3648" y="1691"/>
                  </a:lnTo>
                  <a:lnTo>
                    <a:pt x="3676" y="1687"/>
                  </a:lnTo>
                  <a:lnTo>
                    <a:pt x="3682" y="1711"/>
                  </a:lnTo>
                  <a:lnTo>
                    <a:pt x="3679" y="1714"/>
                  </a:lnTo>
                  <a:lnTo>
                    <a:pt x="3705" y="1717"/>
                  </a:lnTo>
                  <a:lnTo>
                    <a:pt x="3711" y="1729"/>
                  </a:lnTo>
                  <a:lnTo>
                    <a:pt x="3723" y="1726"/>
                  </a:lnTo>
                  <a:lnTo>
                    <a:pt x="3722" y="1742"/>
                  </a:lnTo>
                  <a:lnTo>
                    <a:pt x="3728" y="1753"/>
                  </a:lnTo>
                  <a:lnTo>
                    <a:pt x="3718" y="1765"/>
                  </a:lnTo>
                  <a:lnTo>
                    <a:pt x="3728" y="1760"/>
                  </a:lnTo>
                  <a:lnTo>
                    <a:pt x="3740" y="1768"/>
                  </a:lnTo>
                  <a:lnTo>
                    <a:pt x="3753" y="1760"/>
                  </a:lnTo>
                  <a:lnTo>
                    <a:pt x="3753" y="1768"/>
                  </a:lnTo>
                  <a:lnTo>
                    <a:pt x="3762" y="1770"/>
                  </a:lnTo>
                  <a:lnTo>
                    <a:pt x="3752" y="1796"/>
                  </a:lnTo>
                  <a:lnTo>
                    <a:pt x="3778" y="1770"/>
                  </a:lnTo>
                  <a:lnTo>
                    <a:pt x="3776" y="1780"/>
                  </a:lnTo>
                  <a:lnTo>
                    <a:pt x="3784" y="1775"/>
                  </a:lnTo>
                  <a:lnTo>
                    <a:pt x="3789" y="1794"/>
                  </a:lnTo>
                  <a:lnTo>
                    <a:pt x="3795" y="1797"/>
                  </a:lnTo>
                  <a:lnTo>
                    <a:pt x="3815" y="1805"/>
                  </a:lnTo>
                  <a:lnTo>
                    <a:pt x="3829" y="1790"/>
                  </a:lnTo>
                  <a:lnTo>
                    <a:pt x="3835" y="1799"/>
                  </a:lnTo>
                  <a:lnTo>
                    <a:pt x="3833" y="1805"/>
                  </a:lnTo>
                  <a:lnTo>
                    <a:pt x="3854" y="1814"/>
                  </a:lnTo>
                  <a:lnTo>
                    <a:pt x="3858" y="1821"/>
                  </a:lnTo>
                  <a:lnTo>
                    <a:pt x="3854" y="1833"/>
                  </a:lnTo>
                  <a:lnTo>
                    <a:pt x="3833" y="1834"/>
                  </a:lnTo>
                  <a:lnTo>
                    <a:pt x="3804" y="1851"/>
                  </a:lnTo>
                  <a:lnTo>
                    <a:pt x="3765" y="1859"/>
                  </a:lnTo>
                  <a:lnTo>
                    <a:pt x="3759" y="1867"/>
                  </a:lnTo>
                  <a:lnTo>
                    <a:pt x="3745" y="1875"/>
                  </a:lnTo>
                  <a:lnTo>
                    <a:pt x="3731" y="1895"/>
                  </a:lnTo>
                  <a:lnTo>
                    <a:pt x="3701" y="1881"/>
                  </a:lnTo>
                  <a:lnTo>
                    <a:pt x="3689" y="1881"/>
                  </a:lnTo>
                  <a:lnTo>
                    <a:pt x="3689" y="1889"/>
                  </a:lnTo>
                  <a:lnTo>
                    <a:pt x="3727" y="1902"/>
                  </a:lnTo>
                  <a:lnTo>
                    <a:pt x="3723" y="1924"/>
                  </a:lnTo>
                  <a:lnTo>
                    <a:pt x="3801" y="1865"/>
                  </a:lnTo>
                  <a:lnTo>
                    <a:pt x="3809" y="1856"/>
                  </a:lnTo>
                  <a:lnTo>
                    <a:pt x="3832" y="1850"/>
                  </a:lnTo>
                  <a:lnTo>
                    <a:pt x="3864" y="1851"/>
                  </a:lnTo>
                  <a:lnTo>
                    <a:pt x="3867" y="1881"/>
                  </a:lnTo>
                  <a:lnTo>
                    <a:pt x="3862" y="1890"/>
                  </a:lnTo>
                  <a:lnTo>
                    <a:pt x="3864" y="1912"/>
                  </a:lnTo>
                  <a:lnTo>
                    <a:pt x="3883" y="1885"/>
                  </a:lnTo>
                  <a:lnTo>
                    <a:pt x="3900" y="1885"/>
                  </a:lnTo>
                  <a:lnTo>
                    <a:pt x="3897" y="1890"/>
                  </a:lnTo>
                  <a:lnTo>
                    <a:pt x="3928" y="1901"/>
                  </a:lnTo>
                  <a:lnTo>
                    <a:pt x="3922" y="1907"/>
                  </a:lnTo>
                  <a:lnTo>
                    <a:pt x="3937" y="1924"/>
                  </a:lnTo>
                  <a:lnTo>
                    <a:pt x="3937" y="1931"/>
                  </a:lnTo>
                  <a:lnTo>
                    <a:pt x="3928" y="1938"/>
                  </a:lnTo>
                  <a:lnTo>
                    <a:pt x="3909" y="1929"/>
                  </a:lnTo>
                  <a:lnTo>
                    <a:pt x="3916" y="1941"/>
                  </a:lnTo>
                  <a:lnTo>
                    <a:pt x="3926" y="1943"/>
                  </a:lnTo>
                  <a:lnTo>
                    <a:pt x="3929" y="1952"/>
                  </a:lnTo>
                  <a:lnTo>
                    <a:pt x="3926" y="1960"/>
                  </a:lnTo>
                  <a:lnTo>
                    <a:pt x="3934" y="1974"/>
                  </a:lnTo>
                  <a:lnTo>
                    <a:pt x="3923" y="1977"/>
                  </a:lnTo>
                  <a:lnTo>
                    <a:pt x="3937" y="1982"/>
                  </a:lnTo>
                  <a:lnTo>
                    <a:pt x="3942" y="1992"/>
                  </a:lnTo>
                  <a:lnTo>
                    <a:pt x="3923" y="1988"/>
                  </a:lnTo>
                  <a:lnTo>
                    <a:pt x="3940" y="2007"/>
                  </a:lnTo>
                  <a:lnTo>
                    <a:pt x="3896" y="2054"/>
                  </a:lnTo>
                  <a:lnTo>
                    <a:pt x="3883" y="2059"/>
                  </a:lnTo>
                  <a:lnTo>
                    <a:pt x="3871" y="2059"/>
                  </a:lnTo>
                  <a:lnTo>
                    <a:pt x="3813" y="2070"/>
                  </a:lnTo>
                  <a:lnTo>
                    <a:pt x="3795" y="2090"/>
                  </a:lnTo>
                  <a:lnTo>
                    <a:pt x="3789" y="2088"/>
                  </a:lnTo>
                  <a:lnTo>
                    <a:pt x="3765" y="2125"/>
                  </a:lnTo>
                  <a:lnTo>
                    <a:pt x="3757" y="2130"/>
                  </a:lnTo>
                  <a:lnTo>
                    <a:pt x="3739" y="2147"/>
                  </a:lnTo>
                  <a:lnTo>
                    <a:pt x="3728" y="2142"/>
                  </a:lnTo>
                  <a:lnTo>
                    <a:pt x="3733" y="2133"/>
                  </a:lnTo>
                  <a:lnTo>
                    <a:pt x="3722" y="2146"/>
                  </a:lnTo>
                  <a:lnTo>
                    <a:pt x="3665" y="2158"/>
                  </a:lnTo>
                  <a:lnTo>
                    <a:pt x="3652" y="2146"/>
                  </a:lnTo>
                  <a:lnTo>
                    <a:pt x="3533" y="2141"/>
                  </a:lnTo>
                  <a:lnTo>
                    <a:pt x="3448" y="2147"/>
                  </a:lnTo>
                  <a:lnTo>
                    <a:pt x="3444" y="2156"/>
                  </a:lnTo>
                  <a:lnTo>
                    <a:pt x="3433" y="2158"/>
                  </a:lnTo>
                  <a:lnTo>
                    <a:pt x="3427" y="2161"/>
                  </a:lnTo>
                  <a:lnTo>
                    <a:pt x="3413" y="2178"/>
                  </a:lnTo>
                  <a:lnTo>
                    <a:pt x="3403" y="2210"/>
                  </a:lnTo>
                  <a:lnTo>
                    <a:pt x="3368" y="2214"/>
                  </a:lnTo>
                  <a:lnTo>
                    <a:pt x="3354" y="2223"/>
                  </a:lnTo>
                  <a:lnTo>
                    <a:pt x="3329" y="2246"/>
                  </a:lnTo>
                  <a:lnTo>
                    <a:pt x="3305" y="2283"/>
                  </a:lnTo>
                  <a:lnTo>
                    <a:pt x="3286" y="2291"/>
                  </a:lnTo>
                  <a:lnTo>
                    <a:pt x="3288" y="2307"/>
                  </a:lnTo>
                  <a:lnTo>
                    <a:pt x="3269" y="2340"/>
                  </a:lnTo>
                  <a:lnTo>
                    <a:pt x="3225" y="2382"/>
                  </a:lnTo>
                  <a:lnTo>
                    <a:pt x="3246" y="2374"/>
                  </a:lnTo>
                  <a:lnTo>
                    <a:pt x="3286" y="2327"/>
                  </a:lnTo>
                  <a:lnTo>
                    <a:pt x="3298" y="2307"/>
                  </a:lnTo>
                  <a:lnTo>
                    <a:pt x="3329" y="2277"/>
                  </a:lnTo>
                  <a:lnTo>
                    <a:pt x="3436" y="2223"/>
                  </a:lnTo>
                  <a:lnTo>
                    <a:pt x="3481" y="2215"/>
                  </a:lnTo>
                  <a:lnTo>
                    <a:pt x="3507" y="2218"/>
                  </a:lnTo>
                  <a:lnTo>
                    <a:pt x="3538" y="2235"/>
                  </a:lnTo>
                  <a:lnTo>
                    <a:pt x="3546" y="2249"/>
                  </a:lnTo>
                  <a:lnTo>
                    <a:pt x="3537" y="2248"/>
                  </a:lnTo>
                  <a:lnTo>
                    <a:pt x="3542" y="2254"/>
                  </a:lnTo>
                  <a:lnTo>
                    <a:pt x="3542" y="2268"/>
                  </a:lnTo>
                  <a:lnTo>
                    <a:pt x="3498" y="2300"/>
                  </a:lnTo>
                  <a:lnTo>
                    <a:pt x="3471" y="2291"/>
                  </a:lnTo>
                  <a:lnTo>
                    <a:pt x="3471" y="2310"/>
                  </a:lnTo>
                  <a:lnTo>
                    <a:pt x="3479" y="2325"/>
                  </a:lnTo>
                  <a:lnTo>
                    <a:pt x="3504" y="2311"/>
                  </a:lnTo>
                  <a:lnTo>
                    <a:pt x="3518" y="2322"/>
                  </a:lnTo>
                  <a:lnTo>
                    <a:pt x="3518" y="2330"/>
                  </a:lnTo>
                  <a:lnTo>
                    <a:pt x="3510" y="2350"/>
                  </a:lnTo>
                  <a:lnTo>
                    <a:pt x="3496" y="2365"/>
                  </a:lnTo>
                  <a:lnTo>
                    <a:pt x="3516" y="2367"/>
                  </a:lnTo>
                  <a:lnTo>
                    <a:pt x="3516" y="2391"/>
                  </a:lnTo>
                  <a:lnTo>
                    <a:pt x="3532" y="2421"/>
                  </a:lnTo>
                  <a:lnTo>
                    <a:pt x="3564" y="2430"/>
                  </a:lnTo>
                  <a:lnTo>
                    <a:pt x="3567" y="2433"/>
                  </a:lnTo>
                  <a:lnTo>
                    <a:pt x="3558" y="2438"/>
                  </a:lnTo>
                  <a:lnTo>
                    <a:pt x="3557" y="2444"/>
                  </a:lnTo>
                  <a:lnTo>
                    <a:pt x="3611" y="2455"/>
                  </a:lnTo>
                  <a:lnTo>
                    <a:pt x="3615" y="2461"/>
                  </a:lnTo>
                  <a:lnTo>
                    <a:pt x="3634" y="2458"/>
                  </a:lnTo>
                  <a:lnTo>
                    <a:pt x="3651" y="2447"/>
                  </a:lnTo>
                  <a:lnTo>
                    <a:pt x="3654" y="2455"/>
                  </a:lnTo>
                  <a:lnTo>
                    <a:pt x="3652" y="2463"/>
                  </a:lnTo>
                  <a:lnTo>
                    <a:pt x="3674" y="2461"/>
                  </a:lnTo>
                  <a:lnTo>
                    <a:pt x="3679" y="2467"/>
                  </a:lnTo>
                  <a:lnTo>
                    <a:pt x="3682" y="2472"/>
                  </a:lnTo>
                  <a:lnTo>
                    <a:pt x="3676" y="2481"/>
                  </a:lnTo>
                  <a:lnTo>
                    <a:pt x="3689" y="2481"/>
                  </a:lnTo>
                  <a:lnTo>
                    <a:pt x="3693" y="2484"/>
                  </a:lnTo>
                  <a:lnTo>
                    <a:pt x="3688" y="2488"/>
                  </a:lnTo>
                  <a:lnTo>
                    <a:pt x="3665" y="2489"/>
                  </a:lnTo>
                  <a:lnTo>
                    <a:pt x="3608" y="2522"/>
                  </a:lnTo>
                  <a:lnTo>
                    <a:pt x="3584" y="2528"/>
                  </a:lnTo>
                  <a:lnTo>
                    <a:pt x="3574" y="2523"/>
                  </a:lnTo>
                  <a:lnTo>
                    <a:pt x="3575" y="2539"/>
                  </a:lnTo>
                  <a:lnTo>
                    <a:pt x="3566" y="2539"/>
                  </a:lnTo>
                  <a:lnTo>
                    <a:pt x="3558" y="2526"/>
                  </a:lnTo>
                  <a:lnTo>
                    <a:pt x="3552" y="2539"/>
                  </a:lnTo>
                  <a:lnTo>
                    <a:pt x="3550" y="2532"/>
                  </a:lnTo>
                  <a:lnTo>
                    <a:pt x="3544" y="2551"/>
                  </a:lnTo>
                  <a:lnTo>
                    <a:pt x="3507" y="2588"/>
                  </a:lnTo>
                  <a:lnTo>
                    <a:pt x="3496" y="2588"/>
                  </a:lnTo>
                  <a:lnTo>
                    <a:pt x="3490" y="2601"/>
                  </a:lnTo>
                  <a:lnTo>
                    <a:pt x="3478" y="2598"/>
                  </a:lnTo>
                  <a:lnTo>
                    <a:pt x="3469" y="2581"/>
                  </a:lnTo>
                  <a:lnTo>
                    <a:pt x="3462" y="2581"/>
                  </a:lnTo>
                  <a:lnTo>
                    <a:pt x="3457" y="2568"/>
                  </a:lnTo>
                  <a:lnTo>
                    <a:pt x="3459" y="2547"/>
                  </a:lnTo>
                  <a:lnTo>
                    <a:pt x="3469" y="2532"/>
                  </a:lnTo>
                  <a:lnTo>
                    <a:pt x="3456" y="2542"/>
                  </a:lnTo>
                  <a:lnTo>
                    <a:pt x="3471" y="2525"/>
                  </a:lnTo>
                  <a:lnTo>
                    <a:pt x="3484" y="2522"/>
                  </a:lnTo>
                  <a:lnTo>
                    <a:pt x="3484" y="2518"/>
                  </a:lnTo>
                  <a:lnTo>
                    <a:pt x="3535" y="2486"/>
                  </a:lnTo>
                  <a:lnTo>
                    <a:pt x="3547" y="2500"/>
                  </a:lnTo>
                  <a:lnTo>
                    <a:pt x="3564" y="2486"/>
                  </a:lnTo>
                  <a:lnTo>
                    <a:pt x="3584" y="2483"/>
                  </a:lnTo>
                  <a:lnTo>
                    <a:pt x="3584" y="2478"/>
                  </a:lnTo>
                  <a:lnTo>
                    <a:pt x="3538" y="2475"/>
                  </a:lnTo>
                  <a:lnTo>
                    <a:pt x="3518" y="2483"/>
                  </a:lnTo>
                  <a:lnTo>
                    <a:pt x="3516" y="2472"/>
                  </a:lnTo>
                  <a:lnTo>
                    <a:pt x="3538" y="2452"/>
                  </a:lnTo>
                  <a:lnTo>
                    <a:pt x="3532" y="2452"/>
                  </a:lnTo>
                  <a:lnTo>
                    <a:pt x="3530" y="2446"/>
                  </a:lnTo>
                  <a:lnTo>
                    <a:pt x="3521" y="2461"/>
                  </a:lnTo>
                  <a:lnTo>
                    <a:pt x="3478" y="2488"/>
                  </a:lnTo>
                  <a:lnTo>
                    <a:pt x="3462" y="2486"/>
                  </a:lnTo>
                  <a:lnTo>
                    <a:pt x="3457" y="2492"/>
                  </a:lnTo>
                  <a:lnTo>
                    <a:pt x="3450" y="2497"/>
                  </a:lnTo>
                  <a:lnTo>
                    <a:pt x="3431" y="2500"/>
                  </a:lnTo>
                  <a:lnTo>
                    <a:pt x="3413" y="2492"/>
                  </a:lnTo>
                  <a:lnTo>
                    <a:pt x="3408" y="2497"/>
                  </a:lnTo>
                  <a:lnTo>
                    <a:pt x="3402" y="2494"/>
                  </a:lnTo>
                  <a:lnTo>
                    <a:pt x="3391" y="2486"/>
                  </a:lnTo>
                  <a:lnTo>
                    <a:pt x="3391" y="2469"/>
                  </a:lnTo>
                  <a:lnTo>
                    <a:pt x="3377" y="2463"/>
                  </a:lnTo>
                  <a:lnTo>
                    <a:pt x="3377" y="2416"/>
                  </a:lnTo>
                  <a:lnTo>
                    <a:pt x="3377" y="2373"/>
                  </a:lnTo>
                  <a:lnTo>
                    <a:pt x="3356" y="2350"/>
                  </a:lnTo>
                  <a:lnTo>
                    <a:pt x="3331" y="2362"/>
                  </a:lnTo>
                  <a:lnTo>
                    <a:pt x="3318" y="2359"/>
                  </a:lnTo>
                  <a:lnTo>
                    <a:pt x="3317" y="2356"/>
                  </a:lnTo>
                  <a:lnTo>
                    <a:pt x="3308" y="2345"/>
                  </a:lnTo>
                  <a:lnTo>
                    <a:pt x="3298" y="2347"/>
                  </a:lnTo>
                  <a:lnTo>
                    <a:pt x="3276" y="2386"/>
                  </a:lnTo>
                  <a:lnTo>
                    <a:pt x="3272" y="2404"/>
                  </a:lnTo>
                  <a:lnTo>
                    <a:pt x="3261" y="2435"/>
                  </a:lnTo>
                  <a:lnTo>
                    <a:pt x="3258" y="2464"/>
                  </a:lnTo>
                  <a:lnTo>
                    <a:pt x="3247" y="2474"/>
                  </a:lnTo>
                  <a:lnTo>
                    <a:pt x="3247" y="2486"/>
                  </a:lnTo>
                  <a:lnTo>
                    <a:pt x="3225" y="2489"/>
                  </a:lnTo>
                  <a:lnTo>
                    <a:pt x="3212" y="2491"/>
                  </a:lnTo>
                  <a:lnTo>
                    <a:pt x="3204" y="2508"/>
                  </a:lnTo>
                  <a:lnTo>
                    <a:pt x="3159" y="2508"/>
                  </a:lnTo>
                  <a:lnTo>
                    <a:pt x="3056" y="2508"/>
                  </a:lnTo>
                  <a:close/>
                  <a:moveTo>
                    <a:pt x="3555" y="2378"/>
                  </a:moveTo>
                  <a:lnTo>
                    <a:pt x="3552" y="2388"/>
                  </a:lnTo>
                  <a:lnTo>
                    <a:pt x="3566" y="2404"/>
                  </a:lnTo>
                  <a:lnTo>
                    <a:pt x="3580" y="2404"/>
                  </a:lnTo>
                  <a:lnTo>
                    <a:pt x="3603" y="2413"/>
                  </a:lnTo>
                  <a:lnTo>
                    <a:pt x="3643" y="2408"/>
                  </a:lnTo>
                  <a:lnTo>
                    <a:pt x="3645" y="2413"/>
                  </a:lnTo>
                  <a:lnTo>
                    <a:pt x="3626" y="2424"/>
                  </a:lnTo>
                  <a:lnTo>
                    <a:pt x="3626" y="2438"/>
                  </a:lnTo>
                  <a:lnTo>
                    <a:pt x="3618" y="2440"/>
                  </a:lnTo>
                  <a:lnTo>
                    <a:pt x="3608" y="2437"/>
                  </a:lnTo>
                  <a:lnTo>
                    <a:pt x="3598" y="2421"/>
                  </a:lnTo>
                  <a:lnTo>
                    <a:pt x="3588" y="2427"/>
                  </a:lnTo>
                  <a:lnTo>
                    <a:pt x="3557" y="2412"/>
                  </a:lnTo>
                  <a:lnTo>
                    <a:pt x="3550" y="2404"/>
                  </a:lnTo>
                  <a:lnTo>
                    <a:pt x="3552" y="2399"/>
                  </a:lnTo>
                  <a:lnTo>
                    <a:pt x="3540" y="2395"/>
                  </a:lnTo>
                  <a:lnTo>
                    <a:pt x="3538" y="2386"/>
                  </a:lnTo>
                  <a:lnTo>
                    <a:pt x="3557" y="2367"/>
                  </a:lnTo>
                  <a:lnTo>
                    <a:pt x="3555" y="2378"/>
                  </a:lnTo>
                  <a:close/>
                  <a:moveTo>
                    <a:pt x="410" y="1963"/>
                  </a:moveTo>
                  <a:lnTo>
                    <a:pt x="410" y="1946"/>
                  </a:lnTo>
                  <a:lnTo>
                    <a:pt x="405" y="1952"/>
                  </a:lnTo>
                  <a:lnTo>
                    <a:pt x="402" y="1949"/>
                  </a:lnTo>
                  <a:lnTo>
                    <a:pt x="405" y="1940"/>
                  </a:lnTo>
                  <a:lnTo>
                    <a:pt x="397" y="1938"/>
                  </a:lnTo>
                  <a:lnTo>
                    <a:pt x="424" y="1924"/>
                  </a:lnTo>
                  <a:lnTo>
                    <a:pt x="430" y="1935"/>
                  </a:lnTo>
                  <a:lnTo>
                    <a:pt x="419" y="1938"/>
                  </a:lnTo>
                  <a:lnTo>
                    <a:pt x="433" y="1948"/>
                  </a:lnTo>
                  <a:lnTo>
                    <a:pt x="421" y="1951"/>
                  </a:lnTo>
                  <a:lnTo>
                    <a:pt x="419" y="1966"/>
                  </a:lnTo>
                  <a:lnTo>
                    <a:pt x="439" y="1983"/>
                  </a:lnTo>
                  <a:lnTo>
                    <a:pt x="452" y="2007"/>
                  </a:lnTo>
                  <a:lnTo>
                    <a:pt x="410" y="1963"/>
                  </a:lnTo>
                  <a:close/>
                  <a:moveTo>
                    <a:pt x="414" y="1863"/>
                  </a:moveTo>
                  <a:lnTo>
                    <a:pt x="426" y="1855"/>
                  </a:lnTo>
                  <a:lnTo>
                    <a:pt x="429" y="1867"/>
                  </a:lnTo>
                  <a:lnTo>
                    <a:pt x="419" y="1915"/>
                  </a:lnTo>
                  <a:lnTo>
                    <a:pt x="414" y="1926"/>
                  </a:lnTo>
                  <a:lnTo>
                    <a:pt x="404" y="1921"/>
                  </a:lnTo>
                  <a:lnTo>
                    <a:pt x="399" y="1932"/>
                  </a:lnTo>
                  <a:lnTo>
                    <a:pt x="390" y="1914"/>
                  </a:lnTo>
                  <a:lnTo>
                    <a:pt x="397" y="1912"/>
                  </a:lnTo>
                  <a:lnTo>
                    <a:pt x="397" y="1906"/>
                  </a:lnTo>
                  <a:lnTo>
                    <a:pt x="376" y="1895"/>
                  </a:lnTo>
                  <a:lnTo>
                    <a:pt x="365" y="1868"/>
                  </a:lnTo>
                  <a:lnTo>
                    <a:pt x="365" y="1853"/>
                  </a:lnTo>
                  <a:lnTo>
                    <a:pt x="387" y="1855"/>
                  </a:lnTo>
                  <a:lnTo>
                    <a:pt x="385" y="1868"/>
                  </a:lnTo>
                  <a:lnTo>
                    <a:pt x="401" y="1856"/>
                  </a:lnTo>
                  <a:lnTo>
                    <a:pt x="405" y="1878"/>
                  </a:lnTo>
                  <a:lnTo>
                    <a:pt x="387" y="1890"/>
                  </a:lnTo>
                  <a:lnTo>
                    <a:pt x="401" y="1895"/>
                  </a:lnTo>
                  <a:lnTo>
                    <a:pt x="414" y="1863"/>
                  </a:lnTo>
                  <a:close/>
                  <a:moveTo>
                    <a:pt x="435" y="1762"/>
                  </a:moveTo>
                  <a:lnTo>
                    <a:pt x="444" y="1783"/>
                  </a:lnTo>
                  <a:lnTo>
                    <a:pt x="436" y="1775"/>
                  </a:lnTo>
                  <a:lnTo>
                    <a:pt x="435" y="1762"/>
                  </a:lnTo>
                  <a:close/>
                  <a:moveTo>
                    <a:pt x="368" y="1785"/>
                  </a:moveTo>
                  <a:lnTo>
                    <a:pt x="381" y="1805"/>
                  </a:lnTo>
                  <a:lnTo>
                    <a:pt x="372" y="1804"/>
                  </a:lnTo>
                  <a:lnTo>
                    <a:pt x="362" y="1785"/>
                  </a:lnTo>
                  <a:lnTo>
                    <a:pt x="360" y="1766"/>
                  </a:lnTo>
                  <a:lnTo>
                    <a:pt x="368" y="1785"/>
                  </a:lnTo>
                  <a:close/>
                  <a:moveTo>
                    <a:pt x="443" y="1762"/>
                  </a:moveTo>
                  <a:lnTo>
                    <a:pt x="450" y="1757"/>
                  </a:lnTo>
                  <a:lnTo>
                    <a:pt x="453" y="1770"/>
                  </a:lnTo>
                  <a:lnTo>
                    <a:pt x="464" y="1773"/>
                  </a:lnTo>
                  <a:lnTo>
                    <a:pt x="461" y="1754"/>
                  </a:lnTo>
                  <a:lnTo>
                    <a:pt x="463" y="1737"/>
                  </a:lnTo>
                  <a:lnTo>
                    <a:pt x="453" y="1711"/>
                  </a:lnTo>
                  <a:lnTo>
                    <a:pt x="433" y="1721"/>
                  </a:lnTo>
                  <a:lnTo>
                    <a:pt x="435" y="1728"/>
                  </a:lnTo>
                  <a:lnTo>
                    <a:pt x="426" y="1751"/>
                  </a:lnTo>
                  <a:lnTo>
                    <a:pt x="435" y="1760"/>
                  </a:lnTo>
                  <a:lnTo>
                    <a:pt x="438" y="1746"/>
                  </a:lnTo>
                  <a:lnTo>
                    <a:pt x="444" y="1750"/>
                  </a:lnTo>
                  <a:lnTo>
                    <a:pt x="444" y="1736"/>
                  </a:lnTo>
                  <a:lnTo>
                    <a:pt x="447" y="1750"/>
                  </a:lnTo>
                  <a:lnTo>
                    <a:pt x="443" y="1762"/>
                  </a:lnTo>
                  <a:close/>
                  <a:moveTo>
                    <a:pt x="381" y="1704"/>
                  </a:moveTo>
                  <a:lnTo>
                    <a:pt x="393" y="1723"/>
                  </a:lnTo>
                  <a:lnTo>
                    <a:pt x="390" y="1731"/>
                  </a:lnTo>
                  <a:lnTo>
                    <a:pt x="405" y="1748"/>
                  </a:lnTo>
                  <a:lnTo>
                    <a:pt x="390" y="1737"/>
                  </a:lnTo>
                  <a:lnTo>
                    <a:pt x="397" y="1754"/>
                  </a:lnTo>
                  <a:lnTo>
                    <a:pt x="416" y="1770"/>
                  </a:lnTo>
                  <a:lnTo>
                    <a:pt x="409" y="1788"/>
                  </a:lnTo>
                  <a:lnTo>
                    <a:pt x="416" y="1788"/>
                  </a:lnTo>
                  <a:lnTo>
                    <a:pt x="414" y="1807"/>
                  </a:lnTo>
                  <a:lnTo>
                    <a:pt x="404" y="1808"/>
                  </a:lnTo>
                  <a:lnTo>
                    <a:pt x="399" y="1785"/>
                  </a:lnTo>
                  <a:lnTo>
                    <a:pt x="392" y="1787"/>
                  </a:lnTo>
                  <a:lnTo>
                    <a:pt x="385" y="1770"/>
                  </a:lnTo>
                  <a:lnTo>
                    <a:pt x="360" y="1758"/>
                  </a:lnTo>
                  <a:lnTo>
                    <a:pt x="370" y="1754"/>
                  </a:lnTo>
                  <a:lnTo>
                    <a:pt x="368" y="1745"/>
                  </a:lnTo>
                  <a:lnTo>
                    <a:pt x="372" y="1740"/>
                  </a:lnTo>
                  <a:lnTo>
                    <a:pt x="351" y="1733"/>
                  </a:lnTo>
                  <a:lnTo>
                    <a:pt x="358" y="1721"/>
                  </a:lnTo>
                  <a:lnTo>
                    <a:pt x="358" y="1694"/>
                  </a:lnTo>
                  <a:lnTo>
                    <a:pt x="334" y="1711"/>
                  </a:lnTo>
                  <a:lnTo>
                    <a:pt x="345" y="1689"/>
                  </a:lnTo>
                  <a:lnTo>
                    <a:pt x="342" y="1677"/>
                  </a:lnTo>
                  <a:lnTo>
                    <a:pt x="360" y="1678"/>
                  </a:lnTo>
                  <a:lnTo>
                    <a:pt x="365" y="1683"/>
                  </a:lnTo>
                  <a:lnTo>
                    <a:pt x="365" y="1699"/>
                  </a:lnTo>
                  <a:lnTo>
                    <a:pt x="381" y="1704"/>
                  </a:lnTo>
                  <a:close/>
                  <a:moveTo>
                    <a:pt x="272" y="1530"/>
                  </a:moveTo>
                  <a:lnTo>
                    <a:pt x="277" y="1543"/>
                  </a:lnTo>
                  <a:lnTo>
                    <a:pt x="266" y="1539"/>
                  </a:lnTo>
                  <a:lnTo>
                    <a:pt x="274" y="1553"/>
                  </a:lnTo>
                  <a:lnTo>
                    <a:pt x="277" y="1560"/>
                  </a:lnTo>
                  <a:lnTo>
                    <a:pt x="277" y="1582"/>
                  </a:lnTo>
                  <a:lnTo>
                    <a:pt x="241" y="1555"/>
                  </a:lnTo>
                  <a:lnTo>
                    <a:pt x="246" y="1581"/>
                  </a:lnTo>
                  <a:lnTo>
                    <a:pt x="241" y="1587"/>
                  </a:lnTo>
                  <a:lnTo>
                    <a:pt x="231" y="1582"/>
                  </a:lnTo>
                  <a:lnTo>
                    <a:pt x="235" y="1577"/>
                  </a:lnTo>
                  <a:lnTo>
                    <a:pt x="215" y="1551"/>
                  </a:lnTo>
                  <a:lnTo>
                    <a:pt x="214" y="1539"/>
                  </a:lnTo>
                  <a:lnTo>
                    <a:pt x="221" y="1539"/>
                  </a:lnTo>
                  <a:lnTo>
                    <a:pt x="212" y="1523"/>
                  </a:lnTo>
                  <a:lnTo>
                    <a:pt x="214" y="1517"/>
                  </a:lnTo>
                  <a:lnTo>
                    <a:pt x="218" y="1526"/>
                  </a:lnTo>
                  <a:lnTo>
                    <a:pt x="235" y="1509"/>
                  </a:lnTo>
                  <a:lnTo>
                    <a:pt x="251" y="1525"/>
                  </a:lnTo>
                  <a:lnTo>
                    <a:pt x="272" y="1530"/>
                  </a:lnTo>
                  <a:close/>
                  <a:moveTo>
                    <a:pt x="382" y="1670"/>
                  </a:moveTo>
                  <a:lnTo>
                    <a:pt x="384" y="1680"/>
                  </a:lnTo>
                  <a:lnTo>
                    <a:pt x="381" y="1682"/>
                  </a:lnTo>
                  <a:lnTo>
                    <a:pt x="367" y="1674"/>
                  </a:lnTo>
                  <a:lnTo>
                    <a:pt x="382" y="1670"/>
                  </a:lnTo>
                  <a:close/>
                  <a:moveTo>
                    <a:pt x="376" y="1640"/>
                  </a:moveTo>
                  <a:lnTo>
                    <a:pt x="387" y="1658"/>
                  </a:lnTo>
                  <a:lnTo>
                    <a:pt x="375" y="1657"/>
                  </a:lnTo>
                  <a:lnTo>
                    <a:pt x="373" y="1638"/>
                  </a:lnTo>
                  <a:lnTo>
                    <a:pt x="376" y="1640"/>
                  </a:lnTo>
                  <a:close/>
                  <a:moveTo>
                    <a:pt x="325" y="1618"/>
                  </a:moveTo>
                  <a:lnTo>
                    <a:pt x="328" y="1613"/>
                  </a:lnTo>
                  <a:lnTo>
                    <a:pt x="364" y="1623"/>
                  </a:lnTo>
                  <a:lnTo>
                    <a:pt x="368" y="1650"/>
                  </a:lnTo>
                  <a:lnTo>
                    <a:pt x="353" y="1636"/>
                  </a:lnTo>
                  <a:lnTo>
                    <a:pt x="362" y="1665"/>
                  </a:lnTo>
                  <a:lnTo>
                    <a:pt x="343" y="1667"/>
                  </a:lnTo>
                  <a:lnTo>
                    <a:pt x="338" y="1633"/>
                  </a:lnTo>
                  <a:lnTo>
                    <a:pt x="330" y="1632"/>
                  </a:lnTo>
                  <a:lnTo>
                    <a:pt x="325" y="1618"/>
                  </a:lnTo>
                  <a:close/>
                  <a:moveTo>
                    <a:pt x="316" y="1653"/>
                  </a:moveTo>
                  <a:lnTo>
                    <a:pt x="304" y="1643"/>
                  </a:lnTo>
                  <a:lnTo>
                    <a:pt x="304" y="1633"/>
                  </a:lnTo>
                  <a:lnTo>
                    <a:pt x="314" y="1629"/>
                  </a:lnTo>
                  <a:lnTo>
                    <a:pt x="322" y="1641"/>
                  </a:lnTo>
                  <a:lnTo>
                    <a:pt x="331" y="1640"/>
                  </a:lnTo>
                  <a:lnTo>
                    <a:pt x="333" y="1653"/>
                  </a:lnTo>
                  <a:lnTo>
                    <a:pt x="325" y="1652"/>
                  </a:lnTo>
                  <a:lnTo>
                    <a:pt x="325" y="1695"/>
                  </a:lnTo>
                  <a:lnTo>
                    <a:pt x="322" y="1683"/>
                  </a:lnTo>
                  <a:lnTo>
                    <a:pt x="314" y="1682"/>
                  </a:lnTo>
                  <a:lnTo>
                    <a:pt x="313" y="1669"/>
                  </a:lnTo>
                  <a:lnTo>
                    <a:pt x="321" y="1661"/>
                  </a:lnTo>
                  <a:lnTo>
                    <a:pt x="313" y="1655"/>
                  </a:lnTo>
                  <a:lnTo>
                    <a:pt x="316" y="1653"/>
                  </a:lnTo>
                  <a:close/>
                  <a:moveTo>
                    <a:pt x="296" y="1570"/>
                  </a:moveTo>
                  <a:lnTo>
                    <a:pt x="287" y="1531"/>
                  </a:lnTo>
                  <a:lnTo>
                    <a:pt x="291" y="1523"/>
                  </a:lnTo>
                  <a:lnTo>
                    <a:pt x="304" y="1521"/>
                  </a:lnTo>
                  <a:lnTo>
                    <a:pt x="313" y="1523"/>
                  </a:lnTo>
                  <a:lnTo>
                    <a:pt x="325" y="1547"/>
                  </a:lnTo>
                  <a:lnTo>
                    <a:pt x="331" y="1573"/>
                  </a:lnTo>
                  <a:lnTo>
                    <a:pt x="311" y="1531"/>
                  </a:lnTo>
                  <a:lnTo>
                    <a:pt x="311" y="1550"/>
                  </a:lnTo>
                  <a:lnTo>
                    <a:pt x="328" y="1579"/>
                  </a:lnTo>
                  <a:lnTo>
                    <a:pt x="321" y="1582"/>
                  </a:lnTo>
                  <a:lnTo>
                    <a:pt x="326" y="1592"/>
                  </a:lnTo>
                  <a:lnTo>
                    <a:pt x="316" y="1589"/>
                  </a:lnTo>
                  <a:lnTo>
                    <a:pt x="316" y="1604"/>
                  </a:lnTo>
                  <a:lnTo>
                    <a:pt x="311" y="1599"/>
                  </a:lnTo>
                  <a:lnTo>
                    <a:pt x="299" y="1616"/>
                  </a:lnTo>
                  <a:lnTo>
                    <a:pt x="294" y="1610"/>
                  </a:lnTo>
                  <a:lnTo>
                    <a:pt x="297" y="1592"/>
                  </a:lnTo>
                  <a:lnTo>
                    <a:pt x="305" y="1587"/>
                  </a:lnTo>
                  <a:lnTo>
                    <a:pt x="299" y="1581"/>
                  </a:lnTo>
                  <a:lnTo>
                    <a:pt x="308" y="1572"/>
                  </a:lnTo>
                  <a:lnTo>
                    <a:pt x="296" y="1570"/>
                  </a:lnTo>
                  <a:close/>
                  <a:moveTo>
                    <a:pt x="282" y="1599"/>
                  </a:moveTo>
                  <a:lnTo>
                    <a:pt x="292" y="1657"/>
                  </a:lnTo>
                  <a:lnTo>
                    <a:pt x="289" y="1687"/>
                  </a:lnTo>
                  <a:lnTo>
                    <a:pt x="285" y="1687"/>
                  </a:lnTo>
                  <a:lnTo>
                    <a:pt x="275" y="1658"/>
                  </a:lnTo>
                  <a:lnTo>
                    <a:pt x="282" y="1636"/>
                  </a:lnTo>
                  <a:lnTo>
                    <a:pt x="274" y="1646"/>
                  </a:lnTo>
                  <a:lnTo>
                    <a:pt x="262" y="1632"/>
                  </a:lnTo>
                  <a:lnTo>
                    <a:pt x="266" y="1616"/>
                  </a:lnTo>
                  <a:lnTo>
                    <a:pt x="248" y="1592"/>
                  </a:lnTo>
                  <a:lnTo>
                    <a:pt x="255" y="1577"/>
                  </a:lnTo>
                  <a:lnTo>
                    <a:pt x="282" y="1599"/>
                  </a:lnTo>
                  <a:close/>
                  <a:moveTo>
                    <a:pt x="545" y="1955"/>
                  </a:moveTo>
                  <a:lnTo>
                    <a:pt x="554" y="1978"/>
                  </a:lnTo>
                  <a:lnTo>
                    <a:pt x="543" y="1961"/>
                  </a:lnTo>
                  <a:lnTo>
                    <a:pt x="545" y="1955"/>
                  </a:lnTo>
                  <a:close/>
                  <a:moveTo>
                    <a:pt x="517" y="1893"/>
                  </a:moveTo>
                  <a:lnTo>
                    <a:pt x="531" y="1909"/>
                  </a:lnTo>
                  <a:lnTo>
                    <a:pt x="528" y="1927"/>
                  </a:lnTo>
                  <a:lnTo>
                    <a:pt x="507" y="1885"/>
                  </a:lnTo>
                  <a:lnTo>
                    <a:pt x="497" y="1876"/>
                  </a:lnTo>
                  <a:lnTo>
                    <a:pt x="503" y="1875"/>
                  </a:lnTo>
                  <a:lnTo>
                    <a:pt x="517" y="1893"/>
                  </a:lnTo>
                  <a:close/>
                  <a:moveTo>
                    <a:pt x="483" y="1893"/>
                  </a:moveTo>
                  <a:lnTo>
                    <a:pt x="507" y="1906"/>
                  </a:lnTo>
                  <a:lnTo>
                    <a:pt x="517" y="1929"/>
                  </a:lnTo>
                  <a:lnTo>
                    <a:pt x="483" y="1893"/>
                  </a:lnTo>
                  <a:close/>
                  <a:moveTo>
                    <a:pt x="478" y="1868"/>
                  </a:moveTo>
                  <a:lnTo>
                    <a:pt x="489" y="1858"/>
                  </a:lnTo>
                  <a:lnTo>
                    <a:pt x="495" y="1872"/>
                  </a:lnTo>
                  <a:lnTo>
                    <a:pt x="490" y="1876"/>
                  </a:lnTo>
                  <a:lnTo>
                    <a:pt x="478" y="1868"/>
                  </a:lnTo>
                  <a:close/>
                  <a:moveTo>
                    <a:pt x="624" y="2136"/>
                  </a:moveTo>
                  <a:lnTo>
                    <a:pt x="624" y="2119"/>
                  </a:lnTo>
                  <a:lnTo>
                    <a:pt x="602" y="2113"/>
                  </a:lnTo>
                  <a:lnTo>
                    <a:pt x="597" y="2124"/>
                  </a:lnTo>
                  <a:lnTo>
                    <a:pt x="585" y="2115"/>
                  </a:lnTo>
                  <a:lnTo>
                    <a:pt x="588" y="2107"/>
                  </a:lnTo>
                  <a:lnTo>
                    <a:pt x="600" y="2102"/>
                  </a:lnTo>
                  <a:lnTo>
                    <a:pt x="710" y="2139"/>
                  </a:lnTo>
                  <a:lnTo>
                    <a:pt x="744" y="2183"/>
                  </a:lnTo>
                  <a:lnTo>
                    <a:pt x="749" y="2198"/>
                  </a:lnTo>
                  <a:lnTo>
                    <a:pt x="797" y="2229"/>
                  </a:lnTo>
                  <a:lnTo>
                    <a:pt x="807" y="2259"/>
                  </a:lnTo>
                  <a:lnTo>
                    <a:pt x="812" y="2259"/>
                  </a:lnTo>
                  <a:lnTo>
                    <a:pt x="817" y="2269"/>
                  </a:lnTo>
                  <a:lnTo>
                    <a:pt x="802" y="2282"/>
                  </a:lnTo>
                  <a:lnTo>
                    <a:pt x="751" y="2259"/>
                  </a:lnTo>
                  <a:lnTo>
                    <a:pt x="756" y="2248"/>
                  </a:lnTo>
                  <a:lnTo>
                    <a:pt x="746" y="2254"/>
                  </a:lnTo>
                  <a:lnTo>
                    <a:pt x="738" y="2246"/>
                  </a:lnTo>
                  <a:lnTo>
                    <a:pt x="746" y="2235"/>
                  </a:lnTo>
                  <a:lnTo>
                    <a:pt x="715" y="2237"/>
                  </a:lnTo>
                  <a:lnTo>
                    <a:pt x="707" y="2231"/>
                  </a:lnTo>
                  <a:lnTo>
                    <a:pt x="719" y="2229"/>
                  </a:lnTo>
                  <a:lnTo>
                    <a:pt x="707" y="2215"/>
                  </a:lnTo>
                  <a:lnTo>
                    <a:pt x="673" y="2205"/>
                  </a:lnTo>
                  <a:lnTo>
                    <a:pt x="670" y="2195"/>
                  </a:lnTo>
                  <a:lnTo>
                    <a:pt x="693" y="2188"/>
                  </a:lnTo>
                  <a:lnTo>
                    <a:pt x="678" y="2186"/>
                  </a:lnTo>
                  <a:lnTo>
                    <a:pt x="675" y="2180"/>
                  </a:lnTo>
                  <a:lnTo>
                    <a:pt x="670" y="2183"/>
                  </a:lnTo>
                  <a:lnTo>
                    <a:pt x="653" y="2167"/>
                  </a:lnTo>
                  <a:lnTo>
                    <a:pt x="647" y="2173"/>
                  </a:lnTo>
                  <a:lnTo>
                    <a:pt x="641" y="2167"/>
                  </a:lnTo>
                  <a:lnTo>
                    <a:pt x="644" y="2156"/>
                  </a:lnTo>
                  <a:lnTo>
                    <a:pt x="636" y="2150"/>
                  </a:lnTo>
                  <a:lnTo>
                    <a:pt x="633" y="2159"/>
                  </a:lnTo>
                  <a:lnTo>
                    <a:pt x="628" y="2150"/>
                  </a:lnTo>
                  <a:lnTo>
                    <a:pt x="611" y="2155"/>
                  </a:lnTo>
                  <a:lnTo>
                    <a:pt x="611" y="2141"/>
                  </a:lnTo>
                  <a:lnTo>
                    <a:pt x="605" y="2132"/>
                  </a:lnTo>
                  <a:lnTo>
                    <a:pt x="624" y="2136"/>
                  </a:lnTo>
                  <a:close/>
                  <a:moveTo>
                    <a:pt x="2135" y="1358"/>
                  </a:moveTo>
                  <a:lnTo>
                    <a:pt x="2094" y="1358"/>
                  </a:lnTo>
                  <a:lnTo>
                    <a:pt x="2051" y="1358"/>
                  </a:lnTo>
                  <a:lnTo>
                    <a:pt x="2008" y="1358"/>
                  </a:lnTo>
                  <a:lnTo>
                    <a:pt x="1965" y="1358"/>
                  </a:lnTo>
                  <a:lnTo>
                    <a:pt x="1926" y="1358"/>
                  </a:lnTo>
                  <a:lnTo>
                    <a:pt x="1886" y="1358"/>
                  </a:lnTo>
                  <a:lnTo>
                    <a:pt x="1841" y="1358"/>
                  </a:lnTo>
                  <a:lnTo>
                    <a:pt x="1799" y="1358"/>
                  </a:lnTo>
                  <a:lnTo>
                    <a:pt x="2135" y="1358"/>
                  </a:lnTo>
                  <a:close/>
                  <a:moveTo>
                    <a:pt x="3359" y="1315"/>
                  </a:moveTo>
                  <a:lnTo>
                    <a:pt x="3356" y="1333"/>
                  </a:lnTo>
                  <a:lnTo>
                    <a:pt x="3376" y="1316"/>
                  </a:lnTo>
                  <a:lnTo>
                    <a:pt x="3374" y="1304"/>
                  </a:lnTo>
                  <a:lnTo>
                    <a:pt x="3359" y="1315"/>
                  </a:lnTo>
                  <a:close/>
                  <a:moveTo>
                    <a:pt x="2723" y="1935"/>
                  </a:moveTo>
                  <a:lnTo>
                    <a:pt x="2744" y="1931"/>
                  </a:lnTo>
                  <a:lnTo>
                    <a:pt x="2765" y="1935"/>
                  </a:lnTo>
                  <a:lnTo>
                    <a:pt x="2780" y="1968"/>
                  </a:lnTo>
                  <a:lnTo>
                    <a:pt x="2763" y="1966"/>
                  </a:lnTo>
                  <a:lnTo>
                    <a:pt x="2744" y="1952"/>
                  </a:lnTo>
                  <a:lnTo>
                    <a:pt x="2717" y="1944"/>
                  </a:lnTo>
                  <a:lnTo>
                    <a:pt x="2723" y="1935"/>
                  </a:lnTo>
                  <a:close/>
                  <a:moveTo>
                    <a:pt x="3229" y="1092"/>
                  </a:moveTo>
                  <a:lnTo>
                    <a:pt x="3258" y="1106"/>
                  </a:lnTo>
                  <a:lnTo>
                    <a:pt x="3246" y="1113"/>
                  </a:lnTo>
                  <a:lnTo>
                    <a:pt x="3229" y="1092"/>
                  </a:lnTo>
                  <a:close/>
                  <a:moveTo>
                    <a:pt x="3503" y="1197"/>
                  </a:moveTo>
                  <a:lnTo>
                    <a:pt x="3518" y="1209"/>
                  </a:lnTo>
                  <a:lnTo>
                    <a:pt x="3516" y="1230"/>
                  </a:lnTo>
                  <a:lnTo>
                    <a:pt x="3482" y="1213"/>
                  </a:lnTo>
                  <a:lnTo>
                    <a:pt x="3482" y="1205"/>
                  </a:lnTo>
                  <a:lnTo>
                    <a:pt x="3503" y="1197"/>
                  </a:lnTo>
                  <a:close/>
                  <a:moveTo>
                    <a:pt x="2812" y="1135"/>
                  </a:moveTo>
                  <a:lnTo>
                    <a:pt x="2803" y="1143"/>
                  </a:lnTo>
                  <a:lnTo>
                    <a:pt x="2799" y="1191"/>
                  </a:lnTo>
                  <a:lnTo>
                    <a:pt x="2820" y="1213"/>
                  </a:lnTo>
                  <a:lnTo>
                    <a:pt x="2842" y="1142"/>
                  </a:lnTo>
                  <a:lnTo>
                    <a:pt x="2812" y="1135"/>
                  </a:lnTo>
                  <a:close/>
                  <a:moveTo>
                    <a:pt x="2697" y="1078"/>
                  </a:moveTo>
                  <a:lnTo>
                    <a:pt x="2663" y="1096"/>
                  </a:lnTo>
                  <a:lnTo>
                    <a:pt x="2638" y="1159"/>
                  </a:lnTo>
                  <a:lnTo>
                    <a:pt x="2667" y="1151"/>
                  </a:lnTo>
                  <a:lnTo>
                    <a:pt x="2684" y="1138"/>
                  </a:lnTo>
                  <a:lnTo>
                    <a:pt x="2689" y="1120"/>
                  </a:lnTo>
                  <a:lnTo>
                    <a:pt x="2715" y="1101"/>
                  </a:lnTo>
                  <a:lnTo>
                    <a:pt x="2721" y="1081"/>
                  </a:lnTo>
                  <a:lnTo>
                    <a:pt x="2697" y="1078"/>
                  </a:lnTo>
                  <a:close/>
                  <a:moveTo>
                    <a:pt x="2932" y="998"/>
                  </a:moveTo>
                  <a:lnTo>
                    <a:pt x="2963" y="1011"/>
                  </a:lnTo>
                  <a:lnTo>
                    <a:pt x="2966" y="1028"/>
                  </a:lnTo>
                  <a:lnTo>
                    <a:pt x="2947" y="1024"/>
                  </a:lnTo>
                  <a:lnTo>
                    <a:pt x="2932" y="998"/>
                  </a:lnTo>
                  <a:close/>
                  <a:moveTo>
                    <a:pt x="2885" y="1030"/>
                  </a:moveTo>
                  <a:lnTo>
                    <a:pt x="2917" y="1027"/>
                  </a:lnTo>
                  <a:lnTo>
                    <a:pt x="2927" y="1049"/>
                  </a:lnTo>
                  <a:lnTo>
                    <a:pt x="2913" y="1061"/>
                  </a:lnTo>
                  <a:lnTo>
                    <a:pt x="2885" y="1030"/>
                  </a:lnTo>
                  <a:close/>
                  <a:moveTo>
                    <a:pt x="2509" y="482"/>
                  </a:moveTo>
                  <a:lnTo>
                    <a:pt x="2514" y="529"/>
                  </a:lnTo>
                  <a:lnTo>
                    <a:pt x="2511" y="543"/>
                  </a:lnTo>
                  <a:lnTo>
                    <a:pt x="2494" y="529"/>
                  </a:lnTo>
                  <a:lnTo>
                    <a:pt x="2494" y="485"/>
                  </a:lnTo>
                  <a:lnTo>
                    <a:pt x="2500" y="475"/>
                  </a:lnTo>
                  <a:lnTo>
                    <a:pt x="2509" y="482"/>
                  </a:lnTo>
                  <a:close/>
                  <a:moveTo>
                    <a:pt x="2803" y="286"/>
                  </a:moveTo>
                  <a:lnTo>
                    <a:pt x="2841" y="294"/>
                  </a:lnTo>
                  <a:lnTo>
                    <a:pt x="2820" y="312"/>
                  </a:lnTo>
                  <a:lnTo>
                    <a:pt x="2812" y="306"/>
                  </a:lnTo>
                  <a:lnTo>
                    <a:pt x="2812" y="328"/>
                  </a:lnTo>
                  <a:lnTo>
                    <a:pt x="2790" y="287"/>
                  </a:lnTo>
                  <a:lnTo>
                    <a:pt x="2803" y="286"/>
                  </a:lnTo>
                  <a:close/>
                  <a:moveTo>
                    <a:pt x="2879" y="360"/>
                  </a:moveTo>
                  <a:lnTo>
                    <a:pt x="2868" y="392"/>
                  </a:lnTo>
                  <a:lnTo>
                    <a:pt x="2839" y="403"/>
                  </a:lnTo>
                  <a:lnTo>
                    <a:pt x="2849" y="378"/>
                  </a:lnTo>
                  <a:lnTo>
                    <a:pt x="2870" y="357"/>
                  </a:lnTo>
                  <a:lnTo>
                    <a:pt x="2888" y="361"/>
                  </a:lnTo>
                  <a:lnTo>
                    <a:pt x="2891" y="343"/>
                  </a:lnTo>
                  <a:lnTo>
                    <a:pt x="2878" y="341"/>
                  </a:lnTo>
                  <a:lnTo>
                    <a:pt x="2873" y="355"/>
                  </a:lnTo>
                  <a:lnTo>
                    <a:pt x="2879" y="360"/>
                  </a:lnTo>
                  <a:close/>
                  <a:moveTo>
                    <a:pt x="3054" y="514"/>
                  </a:moveTo>
                  <a:lnTo>
                    <a:pt x="3074" y="496"/>
                  </a:lnTo>
                  <a:lnTo>
                    <a:pt x="3105" y="518"/>
                  </a:lnTo>
                  <a:lnTo>
                    <a:pt x="3111" y="538"/>
                  </a:lnTo>
                  <a:lnTo>
                    <a:pt x="3069" y="541"/>
                  </a:lnTo>
                  <a:lnTo>
                    <a:pt x="3056" y="529"/>
                  </a:lnTo>
                  <a:lnTo>
                    <a:pt x="3054" y="514"/>
                  </a:lnTo>
                  <a:close/>
                  <a:moveTo>
                    <a:pt x="2981" y="476"/>
                  </a:moveTo>
                  <a:lnTo>
                    <a:pt x="3031" y="488"/>
                  </a:lnTo>
                  <a:lnTo>
                    <a:pt x="3039" y="516"/>
                  </a:lnTo>
                  <a:lnTo>
                    <a:pt x="3037" y="573"/>
                  </a:lnTo>
                  <a:lnTo>
                    <a:pt x="3012" y="602"/>
                  </a:lnTo>
                  <a:lnTo>
                    <a:pt x="2950" y="602"/>
                  </a:lnTo>
                  <a:lnTo>
                    <a:pt x="2939" y="566"/>
                  </a:lnTo>
                  <a:lnTo>
                    <a:pt x="2939" y="535"/>
                  </a:lnTo>
                  <a:lnTo>
                    <a:pt x="2964" y="484"/>
                  </a:lnTo>
                  <a:lnTo>
                    <a:pt x="2981" y="476"/>
                  </a:lnTo>
                  <a:close/>
                  <a:moveTo>
                    <a:pt x="2636" y="753"/>
                  </a:moveTo>
                  <a:lnTo>
                    <a:pt x="2661" y="792"/>
                  </a:lnTo>
                  <a:lnTo>
                    <a:pt x="2641" y="790"/>
                  </a:lnTo>
                  <a:lnTo>
                    <a:pt x="2625" y="771"/>
                  </a:lnTo>
                  <a:lnTo>
                    <a:pt x="2608" y="736"/>
                  </a:lnTo>
                  <a:lnTo>
                    <a:pt x="2636" y="753"/>
                  </a:lnTo>
                  <a:close/>
                  <a:moveTo>
                    <a:pt x="2353" y="0"/>
                  </a:moveTo>
                  <a:lnTo>
                    <a:pt x="2524" y="0"/>
                  </a:lnTo>
                  <a:lnTo>
                    <a:pt x="2560" y="52"/>
                  </a:lnTo>
                  <a:lnTo>
                    <a:pt x="2574" y="55"/>
                  </a:lnTo>
                  <a:lnTo>
                    <a:pt x="2582" y="80"/>
                  </a:lnTo>
                  <a:lnTo>
                    <a:pt x="2536" y="92"/>
                  </a:lnTo>
                  <a:lnTo>
                    <a:pt x="2506" y="118"/>
                  </a:lnTo>
                  <a:lnTo>
                    <a:pt x="2579" y="95"/>
                  </a:lnTo>
                  <a:lnTo>
                    <a:pt x="2582" y="101"/>
                  </a:lnTo>
                  <a:lnTo>
                    <a:pt x="2577" y="123"/>
                  </a:lnTo>
                  <a:lnTo>
                    <a:pt x="2582" y="129"/>
                  </a:lnTo>
                  <a:lnTo>
                    <a:pt x="2588" y="111"/>
                  </a:lnTo>
                  <a:lnTo>
                    <a:pt x="2588" y="69"/>
                  </a:lnTo>
                  <a:lnTo>
                    <a:pt x="2596" y="40"/>
                  </a:lnTo>
                  <a:lnTo>
                    <a:pt x="2593" y="29"/>
                  </a:lnTo>
                  <a:lnTo>
                    <a:pt x="2563" y="23"/>
                  </a:lnTo>
                  <a:lnTo>
                    <a:pt x="2549" y="0"/>
                  </a:lnTo>
                  <a:lnTo>
                    <a:pt x="3070" y="0"/>
                  </a:lnTo>
                  <a:lnTo>
                    <a:pt x="3056" y="16"/>
                  </a:lnTo>
                  <a:lnTo>
                    <a:pt x="3054" y="33"/>
                  </a:lnTo>
                  <a:lnTo>
                    <a:pt x="3074" y="10"/>
                  </a:lnTo>
                  <a:lnTo>
                    <a:pt x="3110" y="6"/>
                  </a:lnTo>
                  <a:lnTo>
                    <a:pt x="3086" y="55"/>
                  </a:lnTo>
                  <a:lnTo>
                    <a:pt x="3108" y="40"/>
                  </a:lnTo>
                  <a:lnTo>
                    <a:pt x="3105" y="60"/>
                  </a:lnTo>
                  <a:lnTo>
                    <a:pt x="3125" y="77"/>
                  </a:lnTo>
                  <a:lnTo>
                    <a:pt x="3122" y="43"/>
                  </a:lnTo>
                  <a:lnTo>
                    <a:pt x="3144" y="44"/>
                  </a:lnTo>
                  <a:lnTo>
                    <a:pt x="3157" y="20"/>
                  </a:lnTo>
                  <a:lnTo>
                    <a:pt x="3210" y="50"/>
                  </a:lnTo>
                  <a:lnTo>
                    <a:pt x="3225" y="89"/>
                  </a:lnTo>
                  <a:lnTo>
                    <a:pt x="3222" y="100"/>
                  </a:lnTo>
                  <a:lnTo>
                    <a:pt x="3178" y="114"/>
                  </a:lnTo>
                  <a:lnTo>
                    <a:pt x="3210" y="128"/>
                  </a:lnTo>
                  <a:lnTo>
                    <a:pt x="3246" y="116"/>
                  </a:lnTo>
                  <a:lnTo>
                    <a:pt x="3249" y="131"/>
                  </a:lnTo>
                  <a:lnTo>
                    <a:pt x="3235" y="170"/>
                  </a:lnTo>
                  <a:lnTo>
                    <a:pt x="3280" y="143"/>
                  </a:lnTo>
                  <a:lnTo>
                    <a:pt x="3256" y="188"/>
                  </a:lnTo>
                  <a:lnTo>
                    <a:pt x="3297" y="155"/>
                  </a:lnTo>
                  <a:lnTo>
                    <a:pt x="3346" y="179"/>
                  </a:lnTo>
                  <a:lnTo>
                    <a:pt x="3343" y="208"/>
                  </a:lnTo>
                  <a:lnTo>
                    <a:pt x="3335" y="197"/>
                  </a:lnTo>
                  <a:lnTo>
                    <a:pt x="3329" y="216"/>
                  </a:lnTo>
                  <a:lnTo>
                    <a:pt x="3292" y="236"/>
                  </a:lnTo>
                  <a:lnTo>
                    <a:pt x="3337" y="233"/>
                  </a:lnTo>
                  <a:lnTo>
                    <a:pt x="3322" y="265"/>
                  </a:lnTo>
                  <a:lnTo>
                    <a:pt x="3335" y="265"/>
                  </a:lnTo>
                  <a:lnTo>
                    <a:pt x="3356" y="244"/>
                  </a:lnTo>
                  <a:lnTo>
                    <a:pt x="3354" y="231"/>
                  </a:lnTo>
                  <a:lnTo>
                    <a:pt x="3360" y="218"/>
                  </a:lnTo>
                  <a:lnTo>
                    <a:pt x="3376" y="227"/>
                  </a:lnTo>
                  <a:lnTo>
                    <a:pt x="3406" y="269"/>
                  </a:lnTo>
                  <a:lnTo>
                    <a:pt x="3411" y="281"/>
                  </a:lnTo>
                  <a:lnTo>
                    <a:pt x="3403" y="295"/>
                  </a:lnTo>
                  <a:lnTo>
                    <a:pt x="3373" y="290"/>
                  </a:lnTo>
                  <a:lnTo>
                    <a:pt x="3329" y="320"/>
                  </a:lnTo>
                  <a:lnTo>
                    <a:pt x="3337" y="312"/>
                  </a:lnTo>
                  <a:lnTo>
                    <a:pt x="3359" y="335"/>
                  </a:lnTo>
                  <a:lnTo>
                    <a:pt x="3365" y="324"/>
                  </a:lnTo>
                  <a:lnTo>
                    <a:pt x="3413" y="332"/>
                  </a:lnTo>
                  <a:lnTo>
                    <a:pt x="3439" y="353"/>
                  </a:lnTo>
                  <a:lnTo>
                    <a:pt x="3433" y="368"/>
                  </a:lnTo>
                  <a:lnTo>
                    <a:pt x="3394" y="370"/>
                  </a:lnTo>
                  <a:lnTo>
                    <a:pt x="3366" y="353"/>
                  </a:lnTo>
                  <a:lnTo>
                    <a:pt x="3368" y="363"/>
                  </a:lnTo>
                  <a:lnTo>
                    <a:pt x="3343" y="366"/>
                  </a:lnTo>
                  <a:lnTo>
                    <a:pt x="3379" y="391"/>
                  </a:lnTo>
                  <a:lnTo>
                    <a:pt x="3360" y="403"/>
                  </a:lnTo>
                  <a:lnTo>
                    <a:pt x="3383" y="429"/>
                  </a:lnTo>
                  <a:lnTo>
                    <a:pt x="3352" y="439"/>
                  </a:lnTo>
                  <a:lnTo>
                    <a:pt x="3428" y="468"/>
                  </a:lnTo>
                  <a:lnTo>
                    <a:pt x="3420" y="487"/>
                  </a:lnTo>
                  <a:lnTo>
                    <a:pt x="3453" y="487"/>
                  </a:lnTo>
                  <a:lnTo>
                    <a:pt x="3459" y="501"/>
                  </a:lnTo>
                  <a:lnTo>
                    <a:pt x="3448" y="514"/>
                  </a:lnTo>
                  <a:lnTo>
                    <a:pt x="3462" y="527"/>
                  </a:lnTo>
                  <a:lnTo>
                    <a:pt x="3508" y="509"/>
                  </a:lnTo>
                  <a:lnTo>
                    <a:pt x="3501" y="536"/>
                  </a:lnTo>
                  <a:lnTo>
                    <a:pt x="3532" y="541"/>
                  </a:lnTo>
                  <a:lnTo>
                    <a:pt x="3557" y="587"/>
                  </a:lnTo>
                  <a:lnTo>
                    <a:pt x="3542" y="602"/>
                  </a:lnTo>
                  <a:lnTo>
                    <a:pt x="3544" y="611"/>
                  </a:lnTo>
                  <a:lnTo>
                    <a:pt x="3598" y="602"/>
                  </a:lnTo>
                  <a:lnTo>
                    <a:pt x="3584" y="648"/>
                  </a:lnTo>
                  <a:lnTo>
                    <a:pt x="3637" y="637"/>
                  </a:lnTo>
                  <a:lnTo>
                    <a:pt x="3674" y="680"/>
                  </a:lnTo>
                  <a:lnTo>
                    <a:pt x="3656" y="705"/>
                  </a:lnTo>
                  <a:lnTo>
                    <a:pt x="3664" y="716"/>
                  </a:lnTo>
                  <a:lnTo>
                    <a:pt x="3659" y="722"/>
                  </a:lnTo>
                  <a:lnTo>
                    <a:pt x="3632" y="719"/>
                  </a:lnTo>
                  <a:lnTo>
                    <a:pt x="3617" y="741"/>
                  </a:lnTo>
                  <a:lnTo>
                    <a:pt x="3635" y="739"/>
                  </a:lnTo>
                  <a:lnTo>
                    <a:pt x="3642" y="750"/>
                  </a:lnTo>
                  <a:lnTo>
                    <a:pt x="3626" y="754"/>
                  </a:lnTo>
                  <a:lnTo>
                    <a:pt x="3626" y="775"/>
                  </a:lnTo>
                  <a:lnTo>
                    <a:pt x="3617" y="778"/>
                  </a:lnTo>
                  <a:lnTo>
                    <a:pt x="3611" y="796"/>
                  </a:lnTo>
                  <a:lnTo>
                    <a:pt x="3580" y="778"/>
                  </a:lnTo>
                  <a:lnTo>
                    <a:pt x="3589" y="829"/>
                  </a:lnTo>
                  <a:lnTo>
                    <a:pt x="3581" y="829"/>
                  </a:lnTo>
                  <a:lnTo>
                    <a:pt x="3572" y="871"/>
                  </a:lnTo>
                  <a:lnTo>
                    <a:pt x="3557" y="847"/>
                  </a:lnTo>
                  <a:lnTo>
                    <a:pt x="3549" y="854"/>
                  </a:lnTo>
                  <a:lnTo>
                    <a:pt x="3542" y="834"/>
                  </a:lnTo>
                  <a:lnTo>
                    <a:pt x="3527" y="843"/>
                  </a:lnTo>
                  <a:lnTo>
                    <a:pt x="3518" y="829"/>
                  </a:lnTo>
                  <a:lnTo>
                    <a:pt x="3525" y="815"/>
                  </a:lnTo>
                  <a:lnTo>
                    <a:pt x="3523" y="807"/>
                  </a:lnTo>
                  <a:lnTo>
                    <a:pt x="3510" y="813"/>
                  </a:lnTo>
                  <a:lnTo>
                    <a:pt x="3491" y="785"/>
                  </a:lnTo>
                  <a:lnTo>
                    <a:pt x="3487" y="767"/>
                  </a:lnTo>
                  <a:lnTo>
                    <a:pt x="3491" y="751"/>
                  </a:lnTo>
                  <a:lnTo>
                    <a:pt x="3465" y="754"/>
                  </a:lnTo>
                  <a:lnTo>
                    <a:pt x="3462" y="737"/>
                  </a:lnTo>
                  <a:lnTo>
                    <a:pt x="3414" y="711"/>
                  </a:lnTo>
                  <a:lnTo>
                    <a:pt x="3420" y="690"/>
                  </a:lnTo>
                  <a:lnTo>
                    <a:pt x="3400" y="680"/>
                  </a:lnTo>
                  <a:lnTo>
                    <a:pt x="3393" y="688"/>
                  </a:lnTo>
                  <a:lnTo>
                    <a:pt x="3405" y="700"/>
                  </a:lnTo>
                  <a:lnTo>
                    <a:pt x="3397" y="699"/>
                  </a:lnTo>
                  <a:lnTo>
                    <a:pt x="3405" y="716"/>
                  </a:lnTo>
                  <a:lnTo>
                    <a:pt x="3379" y="697"/>
                  </a:lnTo>
                  <a:lnTo>
                    <a:pt x="3373" y="697"/>
                  </a:lnTo>
                  <a:lnTo>
                    <a:pt x="3376" y="707"/>
                  </a:lnTo>
                  <a:lnTo>
                    <a:pt x="3360" y="705"/>
                  </a:lnTo>
                  <a:lnTo>
                    <a:pt x="3368" y="720"/>
                  </a:lnTo>
                  <a:lnTo>
                    <a:pt x="3389" y="728"/>
                  </a:lnTo>
                  <a:lnTo>
                    <a:pt x="3408" y="754"/>
                  </a:lnTo>
                  <a:lnTo>
                    <a:pt x="3373" y="762"/>
                  </a:lnTo>
                  <a:lnTo>
                    <a:pt x="3371" y="793"/>
                  </a:lnTo>
                  <a:lnTo>
                    <a:pt x="3402" y="793"/>
                  </a:lnTo>
                  <a:lnTo>
                    <a:pt x="3400" y="809"/>
                  </a:lnTo>
                  <a:lnTo>
                    <a:pt x="3406" y="817"/>
                  </a:lnTo>
                  <a:lnTo>
                    <a:pt x="3402" y="818"/>
                  </a:lnTo>
                  <a:lnTo>
                    <a:pt x="3406" y="826"/>
                  </a:lnTo>
                  <a:lnTo>
                    <a:pt x="3403" y="835"/>
                  </a:lnTo>
                  <a:lnTo>
                    <a:pt x="3414" y="839"/>
                  </a:lnTo>
                  <a:lnTo>
                    <a:pt x="3428" y="881"/>
                  </a:lnTo>
                  <a:lnTo>
                    <a:pt x="3431" y="868"/>
                  </a:lnTo>
                  <a:lnTo>
                    <a:pt x="3456" y="868"/>
                  </a:lnTo>
                  <a:lnTo>
                    <a:pt x="3445" y="881"/>
                  </a:lnTo>
                  <a:lnTo>
                    <a:pt x="3476" y="875"/>
                  </a:lnTo>
                  <a:lnTo>
                    <a:pt x="3478" y="903"/>
                  </a:lnTo>
                  <a:lnTo>
                    <a:pt x="3491" y="891"/>
                  </a:lnTo>
                  <a:lnTo>
                    <a:pt x="3496" y="908"/>
                  </a:lnTo>
                  <a:lnTo>
                    <a:pt x="3507" y="905"/>
                  </a:lnTo>
                  <a:lnTo>
                    <a:pt x="3508" y="918"/>
                  </a:lnTo>
                  <a:lnTo>
                    <a:pt x="3504" y="932"/>
                  </a:lnTo>
                  <a:lnTo>
                    <a:pt x="3495" y="935"/>
                  </a:lnTo>
                  <a:lnTo>
                    <a:pt x="3496" y="951"/>
                  </a:lnTo>
                  <a:lnTo>
                    <a:pt x="3523" y="965"/>
                  </a:lnTo>
                  <a:lnTo>
                    <a:pt x="3533" y="998"/>
                  </a:lnTo>
                  <a:lnTo>
                    <a:pt x="3527" y="1025"/>
                  </a:lnTo>
                  <a:lnTo>
                    <a:pt x="3529" y="1042"/>
                  </a:lnTo>
                  <a:lnTo>
                    <a:pt x="3508" y="1022"/>
                  </a:lnTo>
                  <a:lnTo>
                    <a:pt x="3507" y="1044"/>
                  </a:lnTo>
                  <a:lnTo>
                    <a:pt x="3516" y="1069"/>
                  </a:lnTo>
                  <a:lnTo>
                    <a:pt x="3525" y="1067"/>
                  </a:lnTo>
                  <a:lnTo>
                    <a:pt x="3532" y="1075"/>
                  </a:lnTo>
                  <a:lnTo>
                    <a:pt x="3532" y="1086"/>
                  </a:lnTo>
                  <a:lnTo>
                    <a:pt x="3507" y="1081"/>
                  </a:lnTo>
                  <a:lnTo>
                    <a:pt x="3518" y="1113"/>
                  </a:lnTo>
                  <a:lnTo>
                    <a:pt x="3512" y="1115"/>
                  </a:lnTo>
                  <a:lnTo>
                    <a:pt x="3498" y="1103"/>
                  </a:lnTo>
                  <a:lnTo>
                    <a:pt x="3501" y="1084"/>
                  </a:lnTo>
                  <a:lnTo>
                    <a:pt x="3495" y="1089"/>
                  </a:lnTo>
                  <a:lnTo>
                    <a:pt x="3486" y="1073"/>
                  </a:lnTo>
                  <a:lnTo>
                    <a:pt x="3464" y="1081"/>
                  </a:lnTo>
                  <a:lnTo>
                    <a:pt x="3454" y="1066"/>
                  </a:lnTo>
                  <a:lnTo>
                    <a:pt x="3427" y="1066"/>
                  </a:lnTo>
                  <a:lnTo>
                    <a:pt x="3422" y="1047"/>
                  </a:lnTo>
                  <a:lnTo>
                    <a:pt x="3403" y="1042"/>
                  </a:lnTo>
                  <a:lnTo>
                    <a:pt x="3385" y="1011"/>
                  </a:lnTo>
                  <a:lnTo>
                    <a:pt x="3377" y="1013"/>
                  </a:lnTo>
                  <a:lnTo>
                    <a:pt x="3379" y="1024"/>
                  </a:lnTo>
                  <a:lnTo>
                    <a:pt x="3368" y="1022"/>
                  </a:lnTo>
                  <a:lnTo>
                    <a:pt x="3339" y="991"/>
                  </a:lnTo>
                  <a:lnTo>
                    <a:pt x="3326" y="994"/>
                  </a:lnTo>
                  <a:lnTo>
                    <a:pt x="3337" y="1013"/>
                  </a:lnTo>
                  <a:lnTo>
                    <a:pt x="3376" y="1061"/>
                  </a:lnTo>
                  <a:lnTo>
                    <a:pt x="3385" y="1059"/>
                  </a:lnTo>
                  <a:lnTo>
                    <a:pt x="3385" y="1069"/>
                  </a:lnTo>
                  <a:lnTo>
                    <a:pt x="3454" y="1137"/>
                  </a:lnTo>
                  <a:lnTo>
                    <a:pt x="3453" y="1166"/>
                  </a:lnTo>
                  <a:lnTo>
                    <a:pt x="3459" y="1179"/>
                  </a:lnTo>
                  <a:lnTo>
                    <a:pt x="3444" y="1181"/>
                  </a:lnTo>
                  <a:lnTo>
                    <a:pt x="3422" y="1157"/>
                  </a:lnTo>
                  <a:lnTo>
                    <a:pt x="3400" y="1166"/>
                  </a:lnTo>
                  <a:lnTo>
                    <a:pt x="3385" y="1151"/>
                  </a:lnTo>
                  <a:lnTo>
                    <a:pt x="3342" y="1140"/>
                  </a:lnTo>
                  <a:lnTo>
                    <a:pt x="3334" y="1132"/>
                  </a:lnTo>
                  <a:lnTo>
                    <a:pt x="3334" y="1121"/>
                  </a:lnTo>
                  <a:lnTo>
                    <a:pt x="3329" y="1132"/>
                  </a:lnTo>
                  <a:lnTo>
                    <a:pt x="3320" y="1129"/>
                  </a:lnTo>
                  <a:lnTo>
                    <a:pt x="3312" y="1110"/>
                  </a:lnTo>
                  <a:lnTo>
                    <a:pt x="3303" y="1106"/>
                  </a:lnTo>
                  <a:lnTo>
                    <a:pt x="3301" y="1087"/>
                  </a:lnTo>
                  <a:lnTo>
                    <a:pt x="3286" y="1096"/>
                  </a:lnTo>
                  <a:lnTo>
                    <a:pt x="3278" y="1093"/>
                  </a:lnTo>
                  <a:lnTo>
                    <a:pt x="3278" y="1078"/>
                  </a:lnTo>
                  <a:lnTo>
                    <a:pt x="3263" y="1093"/>
                  </a:lnTo>
                  <a:lnTo>
                    <a:pt x="3216" y="1070"/>
                  </a:lnTo>
                  <a:lnTo>
                    <a:pt x="3198" y="1053"/>
                  </a:lnTo>
                  <a:lnTo>
                    <a:pt x="3179" y="1013"/>
                  </a:lnTo>
                  <a:lnTo>
                    <a:pt x="3190" y="1025"/>
                  </a:lnTo>
                  <a:lnTo>
                    <a:pt x="3215" y="1007"/>
                  </a:lnTo>
                  <a:lnTo>
                    <a:pt x="3205" y="1007"/>
                  </a:lnTo>
                  <a:lnTo>
                    <a:pt x="3187" y="983"/>
                  </a:lnTo>
                  <a:lnTo>
                    <a:pt x="3181" y="1002"/>
                  </a:lnTo>
                  <a:lnTo>
                    <a:pt x="3170" y="985"/>
                  </a:lnTo>
                  <a:lnTo>
                    <a:pt x="3139" y="971"/>
                  </a:lnTo>
                  <a:lnTo>
                    <a:pt x="3134" y="945"/>
                  </a:lnTo>
                  <a:lnTo>
                    <a:pt x="3120" y="935"/>
                  </a:lnTo>
                  <a:lnTo>
                    <a:pt x="3114" y="901"/>
                  </a:lnTo>
                  <a:lnTo>
                    <a:pt x="3102" y="905"/>
                  </a:lnTo>
                  <a:lnTo>
                    <a:pt x="3090" y="894"/>
                  </a:lnTo>
                  <a:lnTo>
                    <a:pt x="3078" y="900"/>
                  </a:lnTo>
                  <a:lnTo>
                    <a:pt x="3069" y="886"/>
                  </a:lnTo>
                  <a:lnTo>
                    <a:pt x="3063" y="894"/>
                  </a:lnTo>
                  <a:lnTo>
                    <a:pt x="3061" y="875"/>
                  </a:lnTo>
                  <a:lnTo>
                    <a:pt x="3048" y="883"/>
                  </a:lnTo>
                  <a:lnTo>
                    <a:pt x="3048" y="895"/>
                  </a:lnTo>
                  <a:lnTo>
                    <a:pt x="3066" y="914"/>
                  </a:lnTo>
                  <a:lnTo>
                    <a:pt x="3060" y="915"/>
                  </a:lnTo>
                  <a:lnTo>
                    <a:pt x="3060" y="923"/>
                  </a:lnTo>
                  <a:lnTo>
                    <a:pt x="3031" y="918"/>
                  </a:lnTo>
                  <a:lnTo>
                    <a:pt x="3024" y="903"/>
                  </a:lnTo>
                  <a:lnTo>
                    <a:pt x="3012" y="903"/>
                  </a:lnTo>
                  <a:lnTo>
                    <a:pt x="3001" y="908"/>
                  </a:lnTo>
                  <a:lnTo>
                    <a:pt x="3003" y="925"/>
                  </a:lnTo>
                  <a:lnTo>
                    <a:pt x="2964" y="945"/>
                  </a:lnTo>
                  <a:lnTo>
                    <a:pt x="2917" y="925"/>
                  </a:lnTo>
                  <a:lnTo>
                    <a:pt x="2900" y="898"/>
                  </a:lnTo>
                  <a:lnTo>
                    <a:pt x="2900" y="871"/>
                  </a:lnTo>
                  <a:lnTo>
                    <a:pt x="2907" y="858"/>
                  </a:lnTo>
                  <a:lnTo>
                    <a:pt x="2933" y="843"/>
                  </a:lnTo>
                  <a:lnTo>
                    <a:pt x="2932" y="822"/>
                  </a:lnTo>
                  <a:lnTo>
                    <a:pt x="2941" y="822"/>
                  </a:lnTo>
                  <a:lnTo>
                    <a:pt x="2933" y="812"/>
                  </a:lnTo>
                  <a:lnTo>
                    <a:pt x="3027" y="834"/>
                  </a:lnTo>
                  <a:lnTo>
                    <a:pt x="3035" y="830"/>
                  </a:lnTo>
                  <a:lnTo>
                    <a:pt x="3037" y="818"/>
                  </a:lnTo>
                  <a:lnTo>
                    <a:pt x="3057" y="818"/>
                  </a:lnTo>
                  <a:lnTo>
                    <a:pt x="3082" y="801"/>
                  </a:lnTo>
                  <a:lnTo>
                    <a:pt x="3108" y="810"/>
                  </a:lnTo>
                  <a:lnTo>
                    <a:pt x="3108" y="790"/>
                  </a:lnTo>
                  <a:lnTo>
                    <a:pt x="3069" y="731"/>
                  </a:lnTo>
                  <a:lnTo>
                    <a:pt x="3122" y="673"/>
                  </a:lnTo>
                  <a:lnTo>
                    <a:pt x="3137" y="666"/>
                  </a:lnTo>
                  <a:lnTo>
                    <a:pt x="3137" y="637"/>
                  </a:lnTo>
                  <a:lnTo>
                    <a:pt x="3168" y="602"/>
                  </a:lnTo>
                  <a:lnTo>
                    <a:pt x="3161" y="598"/>
                  </a:lnTo>
                  <a:lnTo>
                    <a:pt x="3136" y="497"/>
                  </a:lnTo>
                  <a:lnTo>
                    <a:pt x="3123" y="479"/>
                  </a:lnTo>
                  <a:lnTo>
                    <a:pt x="3099" y="473"/>
                  </a:lnTo>
                  <a:lnTo>
                    <a:pt x="3093" y="460"/>
                  </a:lnTo>
                  <a:lnTo>
                    <a:pt x="3094" y="429"/>
                  </a:lnTo>
                  <a:lnTo>
                    <a:pt x="3078" y="425"/>
                  </a:lnTo>
                  <a:lnTo>
                    <a:pt x="3083" y="445"/>
                  </a:lnTo>
                  <a:lnTo>
                    <a:pt x="3080" y="450"/>
                  </a:lnTo>
                  <a:lnTo>
                    <a:pt x="3048" y="412"/>
                  </a:lnTo>
                  <a:lnTo>
                    <a:pt x="3054" y="400"/>
                  </a:lnTo>
                  <a:lnTo>
                    <a:pt x="3049" y="395"/>
                  </a:lnTo>
                  <a:lnTo>
                    <a:pt x="3017" y="395"/>
                  </a:lnTo>
                  <a:lnTo>
                    <a:pt x="2967" y="433"/>
                  </a:lnTo>
                  <a:lnTo>
                    <a:pt x="2970" y="403"/>
                  </a:lnTo>
                  <a:lnTo>
                    <a:pt x="2966" y="383"/>
                  </a:lnTo>
                  <a:lnTo>
                    <a:pt x="2995" y="389"/>
                  </a:lnTo>
                  <a:lnTo>
                    <a:pt x="3012" y="374"/>
                  </a:lnTo>
                  <a:lnTo>
                    <a:pt x="3007" y="355"/>
                  </a:lnTo>
                  <a:lnTo>
                    <a:pt x="2946" y="306"/>
                  </a:lnTo>
                  <a:lnTo>
                    <a:pt x="2956" y="299"/>
                  </a:lnTo>
                  <a:lnTo>
                    <a:pt x="2955" y="282"/>
                  </a:lnTo>
                  <a:lnTo>
                    <a:pt x="2922" y="282"/>
                  </a:lnTo>
                  <a:lnTo>
                    <a:pt x="2921" y="228"/>
                  </a:lnTo>
                  <a:lnTo>
                    <a:pt x="2895" y="233"/>
                  </a:lnTo>
                  <a:lnTo>
                    <a:pt x="2866" y="204"/>
                  </a:lnTo>
                  <a:lnTo>
                    <a:pt x="2854" y="213"/>
                  </a:lnTo>
                  <a:lnTo>
                    <a:pt x="2871" y="264"/>
                  </a:lnTo>
                  <a:lnTo>
                    <a:pt x="2865" y="273"/>
                  </a:lnTo>
                  <a:lnTo>
                    <a:pt x="2824" y="282"/>
                  </a:lnTo>
                  <a:lnTo>
                    <a:pt x="2814" y="260"/>
                  </a:lnTo>
                  <a:lnTo>
                    <a:pt x="2735" y="241"/>
                  </a:lnTo>
                  <a:lnTo>
                    <a:pt x="2732" y="253"/>
                  </a:lnTo>
                  <a:lnTo>
                    <a:pt x="2766" y="278"/>
                  </a:lnTo>
                  <a:lnTo>
                    <a:pt x="2771" y="290"/>
                  </a:lnTo>
                  <a:lnTo>
                    <a:pt x="2761" y="290"/>
                  </a:lnTo>
                  <a:lnTo>
                    <a:pt x="2740" y="265"/>
                  </a:lnTo>
                  <a:lnTo>
                    <a:pt x="2723" y="284"/>
                  </a:lnTo>
                  <a:lnTo>
                    <a:pt x="2668" y="256"/>
                  </a:lnTo>
                  <a:lnTo>
                    <a:pt x="2646" y="272"/>
                  </a:lnTo>
                  <a:lnTo>
                    <a:pt x="2568" y="250"/>
                  </a:lnTo>
                  <a:lnTo>
                    <a:pt x="2568" y="260"/>
                  </a:lnTo>
                  <a:lnTo>
                    <a:pt x="2536" y="253"/>
                  </a:lnTo>
                  <a:lnTo>
                    <a:pt x="2511" y="221"/>
                  </a:lnTo>
                  <a:lnTo>
                    <a:pt x="2509" y="197"/>
                  </a:lnTo>
                  <a:lnTo>
                    <a:pt x="2502" y="214"/>
                  </a:lnTo>
                  <a:lnTo>
                    <a:pt x="2485" y="219"/>
                  </a:lnTo>
                  <a:lnTo>
                    <a:pt x="2435" y="214"/>
                  </a:lnTo>
                  <a:lnTo>
                    <a:pt x="2416" y="194"/>
                  </a:lnTo>
                  <a:lnTo>
                    <a:pt x="2376" y="134"/>
                  </a:lnTo>
                  <a:lnTo>
                    <a:pt x="2375" y="111"/>
                  </a:lnTo>
                  <a:lnTo>
                    <a:pt x="2435" y="133"/>
                  </a:lnTo>
                  <a:lnTo>
                    <a:pt x="2482" y="121"/>
                  </a:lnTo>
                  <a:lnTo>
                    <a:pt x="2441" y="87"/>
                  </a:lnTo>
                  <a:lnTo>
                    <a:pt x="2355" y="74"/>
                  </a:lnTo>
                  <a:lnTo>
                    <a:pt x="2348" y="58"/>
                  </a:lnTo>
                  <a:lnTo>
                    <a:pt x="2348" y="24"/>
                  </a:lnTo>
                  <a:lnTo>
                    <a:pt x="2356" y="7"/>
                  </a:lnTo>
                  <a:lnTo>
                    <a:pt x="2353" y="0"/>
                  </a:lnTo>
                  <a:close/>
                  <a:moveTo>
                    <a:pt x="2546" y="773"/>
                  </a:moveTo>
                  <a:lnTo>
                    <a:pt x="2559" y="761"/>
                  </a:lnTo>
                  <a:lnTo>
                    <a:pt x="2560" y="770"/>
                  </a:lnTo>
                  <a:lnTo>
                    <a:pt x="2570" y="770"/>
                  </a:lnTo>
                  <a:lnTo>
                    <a:pt x="2582" y="793"/>
                  </a:lnTo>
                  <a:lnTo>
                    <a:pt x="2577" y="801"/>
                  </a:lnTo>
                  <a:lnTo>
                    <a:pt x="2582" y="829"/>
                  </a:lnTo>
                  <a:lnTo>
                    <a:pt x="2590" y="832"/>
                  </a:lnTo>
                  <a:lnTo>
                    <a:pt x="2600" y="810"/>
                  </a:lnTo>
                  <a:lnTo>
                    <a:pt x="2607" y="810"/>
                  </a:lnTo>
                  <a:lnTo>
                    <a:pt x="2624" y="822"/>
                  </a:lnTo>
                  <a:lnTo>
                    <a:pt x="2622" y="835"/>
                  </a:lnTo>
                  <a:lnTo>
                    <a:pt x="2656" y="846"/>
                  </a:lnTo>
                  <a:lnTo>
                    <a:pt x="2687" y="883"/>
                  </a:lnTo>
                  <a:lnTo>
                    <a:pt x="2723" y="897"/>
                  </a:lnTo>
                  <a:lnTo>
                    <a:pt x="2740" y="948"/>
                  </a:lnTo>
                  <a:lnTo>
                    <a:pt x="2735" y="959"/>
                  </a:lnTo>
                  <a:lnTo>
                    <a:pt x="2758" y="962"/>
                  </a:lnTo>
                  <a:lnTo>
                    <a:pt x="2769" y="951"/>
                  </a:lnTo>
                  <a:lnTo>
                    <a:pt x="2786" y="968"/>
                  </a:lnTo>
                  <a:lnTo>
                    <a:pt x="2786" y="979"/>
                  </a:lnTo>
                  <a:lnTo>
                    <a:pt x="2805" y="990"/>
                  </a:lnTo>
                  <a:lnTo>
                    <a:pt x="2763" y="1022"/>
                  </a:lnTo>
                  <a:lnTo>
                    <a:pt x="2717" y="996"/>
                  </a:lnTo>
                  <a:lnTo>
                    <a:pt x="2702" y="998"/>
                  </a:lnTo>
                  <a:lnTo>
                    <a:pt x="2702" y="974"/>
                  </a:lnTo>
                  <a:lnTo>
                    <a:pt x="2670" y="968"/>
                  </a:lnTo>
                  <a:lnTo>
                    <a:pt x="2678" y="948"/>
                  </a:lnTo>
                  <a:lnTo>
                    <a:pt x="2647" y="957"/>
                  </a:lnTo>
                  <a:lnTo>
                    <a:pt x="2646" y="991"/>
                  </a:lnTo>
                  <a:lnTo>
                    <a:pt x="2617" y="1010"/>
                  </a:lnTo>
                  <a:lnTo>
                    <a:pt x="2597" y="1042"/>
                  </a:lnTo>
                  <a:lnTo>
                    <a:pt x="2571" y="1053"/>
                  </a:lnTo>
                  <a:lnTo>
                    <a:pt x="2563" y="1053"/>
                  </a:lnTo>
                  <a:lnTo>
                    <a:pt x="2556" y="1039"/>
                  </a:lnTo>
                  <a:lnTo>
                    <a:pt x="2551" y="979"/>
                  </a:lnTo>
                  <a:lnTo>
                    <a:pt x="2546" y="996"/>
                  </a:lnTo>
                  <a:lnTo>
                    <a:pt x="2489" y="1013"/>
                  </a:lnTo>
                  <a:lnTo>
                    <a:pt x="2482" y="999"/>
                  </a:lnTo>
                  <a:lnTo>
                    <a:pt x="2492" y="976"/>
                  </a:lnTo>
                  <a:lnTo>
                    <a:pt x="2525" y="949"/>
                  </a:lnTo>
                  <a:lnTo>
                    <a:pt x="2519" y="906"/>
                  </a:lnTo>
                  <a:lnTo>
                    <a:pt x="2529" y="854"/>
                  </a:lnTo>
                  <a:lnTo>
                    <a:pt x="2531" y="810"/>
                  </a:lnTo>
                  <a:lnTo>
                    <a:pt x="2546" y="773"/>
                  </a:lnTo>
                  <a:close/>
                  <a:moveTo>
                    <a:pt x="1903" y="0"/>
                  </a:moveTo>
                  <a:lnTo>
                    <a:pt x="2055" y="0"/>
                  </a:lnTo>
                  <a:lnTo>
                    <a:pt x="2055" y="1"/>
                  </a:lnTo>
                  <a:lnTo>
                    <a:pt x="2016" y="37"/>
                  </a:lnTo>
                  <a:lnTo>
                    <a:pt x="1980" y="32"/>
                  </a:lnTo>
                  <a:lnTo>
                    <a:pt x="1989" y="58"/>
                  </a:lnTo>
                  <a:lnTo>
                    <a:pt x="1965" y="83"/>
                  </a:lnTo>
                  <a:lnTo>
                    <a:pt x="1952" y="67"/>
                  </a:lnTo>
                  <a:lnTo>
                    <a:pt x="1937" y="74"/>
                  </a:lnTo>
                  <a:lnTo>
                    <a:pt x="1921" y="18"/>
                  </a:lnTo>
                  <a:lnTo>
                    <a:pt x="1903" y="0"/>
                  </a:lnTo>
                  <a:close/>
                  <a:moveTo>
                    <a:pt x="1014" y="0"/>
                  </a:moveTo>
                  <a:lnTo>
                    <a:pt x="1505" y="0"/>
                  </a:lnTo>
                  <a:lnTo>
                    <a:pt x="1505" y="13"/>
                  </a:lnTo>
                  <a:lnTo>
                    <a:pt x="1518" y="24"/>
                  </a:lnTo>
                  <a:lnTo>
                    <a:pt x="1532" y="13"/>
                  </a:lnTo>
                  <a:lnTo>
                    <a:pt x="1541" y="0"/>
                  </a:lnTo>
                  <a:lnTo>
                    <a:pt x="1673" y="0"/>
                  </a:lnTo>
                  <a:lnTo>
                    <a:pt x="1689" y="35"/>
                  </a:lnTo>
                  <a:lnTo>
                    <a:pt x="1691" y="61"/>
                  </a:lnTo>
                  <a:lnTo>
                    <a:pt x="1683" y="66"/>
                  </a:lnTo>
                  <a:lnTo>
                    <a:pt x="1680" y="95"/>
                  </a:lnTo>
                  <a:lnTo>
                    <a:pt x="1685" y="108"/>
                  </a:lnTo>
                  <a:lnTo>
                    <a:pt x="1737" y="170"/>
                  </a:lnTo>
                  <a:lnTo>
                    <a:pt x="1765" y="167"/>
                  </a:lnTo>
                  <a:lnTo>
                    <a:pt x="1801" y="210"/>
                  </a:lnTo>
                  <a:lnTo>
                    <a:pt x="1819" y="214"/>
                  </a:lnTo>
                  <a:lnTo>
                    <a:pt x="1823" y="235"/>
                  </a:lnTo>
                  <a:lnTo>
                    <a:pt x="1849" y="235"/>
                  </a:lnTo>
                  <a:lnTo>
                    <a:pt x="1853" y="255"/>
                  </a:lnTo>
                  <a:lnTo>
                    <a:pt x="1847" y="299"/>
                  </a:lnTo>
                  <a:lnTo>
                    <a:pt x="1833" y="298"/>
                  </a:lnTo>
                  <a:lnTo>
                    <a:pt x="1827" y="282"/>
                  </a:lnTo>
                  <a:lnTo>
                    <a:pt x="1827" y="264"/>
                  </a:lnTo>
                  <a:lnTo>
                    <a:pt x="1819" y="298"/>
                  </a:lnTo>
                  <a:lnTo>
                    <a:pt x="1806" y="295"/>
                  </a:lnTo>
                  <a:lnTo>
                    <a:pt x="1798" y="265"/>
                  </a:lnTo>
                  <a:lnTo>
                    <a:pt x="1773" y="289"/>
                  </a:lnTo>
                  <a:lnTo>
                    <a:pt x="1776" y="316"/>
                  </a:lnTo>
                  <a:lnTo>
                    <a:pt x="1747" y="312"/>
                  </a:lnTo>
                  <a:lnTo>
                    <a:pt x="1751" y="353"/>
                  </a:lnTo>
                  <a:lnTo>
                    <a:pt x="1774" y="321"/>
                  </a:lnTo>
                  <a:lnTo>
                    <a:pt x="1794" y="321"/>
                  </a:lnTo>
                  <a:lnTo>
                    <a:pt x="1802" y="328"/>
                  </a:lnTo>
                  <a:lnTo>
                    <a:pt x="1791" y="346"/>
                  </a:lnTo>
                  <a:lnTo>
                    <a:pt x="1793" y="360"/>
                  </a:lnTo>
                  <a:lnTo>
                    <a:pt x="1799" y="352"/>
                  </a:lnTo>
                  <a:lnTo>
                    <a:pt x="1821" y="368"/>
                  </a:lnTo>
                  <a:lnTo>
                    <a:pt x="1806" y="391"/>
                  </a:lnTo>
                  <a:lnTo>
                    <a:pt x="1765" y="400"/>
                  </a:lnTo>
                  <a:lnTo>
                    <a:pt x="1757" y="416"/>
                  </a:lnTo>
                  <a:lnTo>
                    <a:pt x="1651" y="394"/>
                  </a:lnTo>
                  <a:lnTo>
                    <a:pt x="1662" y="374"/>
                  </a:lnTo>
                  <a:lnTo>
                    <a:pt x="1600" y="360"/>
                  </a:lnTo>
                  <a:lnTo>
                    <a:pt x="1600" y="332"/>
                  </a:lnTo>
                  <a:lnTo>
                    <a:pt x="1586" y="321"/>
                  </a:lnTo>
                  <a:lnTo>
                    <a:pt x="1567" y="340"/>
                  </a:lnTo>
                  <a:lnTo>
                    <a:pt x="1572" y="360"/>
                  </a:lnTo>
                  <a:lnTo>
                    <a:pt x="1550" y="386"/>
                  </a:lnTo>
                  <a:lnTo>
                    <a:pt x="1498" y="397"/>
                  </a:lnTo>
                  <a:lnTo>
                    <a:pt x="1490" y="411"/>
                  </a:lnTo>
                  <a:lnTo>
                    <a:pt x="1453" y="433"/>
                  </a:lnTo>
                  <a:lnTo>
                    <a:pt x="1281" y="453"/>
                  </a:lnTo>
                  <a:lnTo>
                    <a:pt x="1292" y="443"/>
                  </a:lnTo>
                  <a:lnTo>
                    <a:pt x="1269" y="420"/>
                  </a:lnTo>
                  <a:lnTo>
                    <a:pt x="1262" y="402"/>
                  </a:lnTo>
                  <a:lnTo>
                    <a:pt x="1264" y="377"/>
                  </a:lnTo>
                  <a:lnTo>
                    <a:pt x="1245" y="353"/>
                  </a:lnTo>
                  <a:lnTo>
                    <a:pt x="1207" y="349"/>
                  </a:lnTo>
                  <a:lnTo>
                    <a:pt x="1159" y="349"/>
                  </a:lnTo>
                  <a:lnTo>
                    <a:pt x="1129" y="328"/>
                  </a:lnTo>
                  <a:lnTo>
                    <a:pt x="1114" y="311"/>
                  </a:lnTo>
                  <a:lnTo>
                    <a:pt x="1089" y="253"/>
                  </a:lnTo>
                  <a:lnTo>
                    <a:pt x="1225" y="210"/>
                  </a:lnTo>
                  <a:lnTo>
                    <a:pt x="1313" y="222"/>
                  </a:lnTo>
                  <a:lnTo>
                    <a:pt x="1323" y="213"/>
                  </a:lnTo>
                  <a:lnTo>
                    <a:pt x="1320" y="202"/>
                  </a:lnTo>
                  <a:lnTo>
                    <a:pt x="1249" y="162"/>
                  </a:lnTo>
                  <a:lnTo>
                    <a:pt x="1178" y="182"/>
                  </a:lnTo>
                  <a:lnTo>
                    <a:pt x="1145" y="168"/>
                  </a:lnTo>
                  <a:lnTo>
                    <a:pt x="1083" y="168"/>
                  </a:lnTo>
                  <a:lnTo>
                    <a:pt x="1047" y="116"/>
                  </a:lnTo>
                  <a:lnTo>
                    <a:pt x="1083" y="89"/>
                  </a:lnTo>
                  <a:lnTo>
                    <a:pt x="1127" y="78"/>
                  </a:lnTo>
                  <a:lnTo>
                    <a:pt x="1162" y="69"/>
                  </a:lnTo>
                  <a:lnTo>
                    <a:pt x="1151" y="58"/>
                  </a:lnTo>
                  <a:lnTo>
                    <a:pt x="1055" y="67"/>
                  </a:lnTo>
                  <a:lnTo>
                    <a:pt x="1049" y="55"/>
                  </a:lnTo>
                  <a:lnTo>
                    <a:pt x="1071" y="43"/>
                  </a:lnTo>
                  <a:lnTo>
                    <a:pt x="1069" y="24"/>
                  </a:lnTo>
                  <a:lnTo>
                    <a:pt x="1018" y="29"/>
                  </a:lnTo>
                  <a:lnTo>
                    <a:pt x="1014" y="0"/>
                  </a:lnTo>
                  <a:close/>
                  <a:moveTo>
                    <a:pt x="748" y="0"/>
                  </a:moveTo>
                  <a:lnTo>
                    <a:pt x="750" y="0"/>
                  </a:lnTo>
                  <a:lnTo>
                    <a:pt x="749" y="1"/>
                  </a:lnTo>
                  <a:lnTo>
                    <a:pt x="748" y="0"/>
                  </a:lnTo>
                  <a:close/>
                  <a:moveTo>
                    <a:pt x="764" y="0"/>
                  </a:moveTo>
                  <a:lnTo>
                    <a:pt x="946" y="0"/>
                  </a:lnTo>
                  <a:lnTo>
                    <a:pt x="947" y="12"/>
                  </a:lnTo>
                  <a:lnTo>
                    <a:pt x="939" y="40"/>
                  </a:lnTo>
                  <a:lnTo>
                    <a:pt x="904" y="61"/>
                  </a:lnTo>
                  <a:lnTo>
                    <a:pt x="887" y="43"/>
                  </a:lnTo>
                  <a:lnTo>
                    <a:pt x="820" y="104"/>
                  </a:lnTo>
                  <a:lnTo>
                    <a:pt x="778" y="12"/>
                  </a:lnTo>
                  <a:lnTo>
                    <a:pt x="764" y="0"/>
                  </a:lnTo>
                  <a:close/>
                  <a:moveTo>
                    <a:pt x="2033" y="318"/>
                  </a:moveTo>
                  <a:lnTo>
                    <a:pt x="2014" y="301"/>
                  </a:lnTo>
                  <a:lnTo>
                    <a:pt x="2014" y="287"/>
                  </a:lnTo>
                  <a:lnTo>
                    <a:pt x="1988" y="272"/>
                  </a:lnTo>
                  <a:lnTo>
                    <a:pt x="1971" y="309"/>
                  </a:lnTo>
                  <a:lnTo>
                    <a:pt x="1976" y="321"/>
                  </a:lnTo>
                  <a:lnTo>
                    <a:pt x="1959" y="321"/>
                  </a:lnTo>
                  <a:lnTo>
                    <a:pt x="1963" y="348"/>
                  </a:lnTo>
                  <a:lnTo>
                    <a:pt x="1955" y="363"/>
                  </a:lnTo>
                  <a:lnTo>
                    <a:pt x="1918" y="377"/>
                  </a:lnTo>
                  <a:lnTo>
                    <a:pt x="1917" y="400"/>
                  </a:lnTo>
                  <a:lnTo>
                    <a:pt x="1934" y="412"/>
                  </a:lnTo>
                  <a:lnTo>
                    <a:pt x="1942" y="400"/>
                  </a:lnTo>
                  <a:lnTo>
                    <a:pt x="2008" y="442"/>
                  </a:lnTo>
                  <a:lnTo>
                    <a:pt x="2064" y="453"/>
                  </a:lnTo>
                  <a:lnTo>
                    <a:pt x="2072" y="436"/>
                  </a:lnTo>
                  <a:lnTo>
                    <a:pt x="2104" y="426"/>
                  </a:lnTo>
                  <a:lnTo>
                    <a:pt x="2115" y="411"/>
                  </a:lnTo>
                  <a:lnTo>
                    <a:pt x="2101" y="414"/>
                  </a:lnTo>
                  <a:lnTo>
                    <a:pt x="2076" y="365"/>
                  </a:lnTo>
                  <a:lnTo>
                    <a:pt x="2033" y="318"/>
                  </a:lnTo>
                  <a:close/>
                  <a:moveTo>
                    <a:pt x="275" y="338"/>
                  </a:moveTo>
                  <a:lnTo>
                    <a:pt x="282" y="336"/>
                  </a:lnTo>
                  <a:lnTo>
                    <a:pt x="277" y="328"/>
                  </a:lnTo>
                  <a:lnTo>
                    <a:pt x="299" y="328"/>
                  </a:lnTo>
                  <a:lnTo>
                    <a:pt x="294" y="321"/>
                  </a:lnTo>
                  <a:lnTo>
                    <a:pt x="302" y="304"/>
                  </a:lnTo>
                  <a:lnTo>
                    <a:pt x="297" y="290"/>
                  </a:lnTo>
                  <a:lnTo>
                    <a:pt x="302" y="289"/>
                  </a:lnTo>
                  <a:lnTo>
                    <a:pt x="313" y="316"/>
                  </a:lnTo>
                  <a:lnTo>
                    <a:pt x="330" y="314"/>
                  </a:lnTo>
                  <a:lnTo>
                    <a:pt x="328" y="331"/>
                  </a:lnTo>
                  <a:lnTo>
                    <a:pt x="291" y="382"/>
                  </a:lnTo>
                  <a:lnTo>
                    <a:pt x="275" y="378"/>
                  </a:lnTo>
                  <a:lnTo>
                    <a:pt x="283" y="370"/>
                  </a:lnTo>
                  <a:lnTo>
                    <a:pt x="272" y="361"/>
                  </a:lnTo>
                  <a:lnTo>
                    <a:pt x="262" y="332"/>
                  </a:lnTo>
                  <a:lnTo>
                    <a:pt x="275" y="338"/>
                  </a:lnTo>
                  <a:close/>
                  <a:moveTo>
                    <a:pt x="235" y="353"/>
                  </a:moveTo>
                  <a:lnTo>
                    <a:pt x="232" y="368"/>
                  </a:lnTo>
                  <a:lnTo>
                    <a:pt x="243" y="382"/>
                  </a:lnTo>
                  <a:lnTo>
                    <a:pt x="277" y="394"/>
                  </a:lnTo>
                  <a:lnTo>
                    <a:pt x="241" y="349"/>
                  </a:lnTo>
                  <a:lnTo>
                    <a:pt x="235" y="353"/>
                  </a:lnTo>
                  <a:close/>
                  <a:moveTo>
                    <a:pt x="1372" y="1104"/>
                  </a:moveTo>
                  <a:lnTo>
                    <a:pt x="1398" y="1101"/>
                  </a:lnTo>
                  <a:lnTo>
                    <a:pt x="1402" y="1110"/>
                  </a:lnTo>
                  <a:lnTo>
                    <a:pt x="1354" y="1125"/>
                  </a:lnTo>
                  <a:lnTo>
                    <a:pt x="1372" y="1104"/>
                  </a:lnTo>
                  <a:close/>
                  <a:moveTo>
                    <a:pt x="1137" y="1247"/>
                  </a:moveTo>
                  <a:lnTo>
                    <a:pt x="1149" y="1257"/>
                  </a:lnTo>
                  <a:lnTo>
                    <a:pt x="1149" y="1267"/>
                  </a:lnTo>
                  <a:lnTo>
                    <a:pt x="1145" y="1265"/>
                  </a:lnTo>
                  <a:lnTo>
                    <a:pt x="1140" y="1262"/>
                  </a:lnTo>
                  <a:lnTo>
                    <a:pt x="1127" y="1256"/>
                  </a:lnTo>
                  <a:lnTo>
                    <a:pt x="1131" y="1248"/>
                  </a:lnTo>
                  <a:lnTo>
                    <a:pt x="1132" y="1245"/>
                  </a:lnTo>
                  <a:lnTo>
                    <a:pt x="1137" y="1247"/>
                  </a:lnTo>
                  <a:close/>
                  <a:moveTo>
                    <a:pt x="1292" y="1186"/>
                  </a:moveTo>
                  <a:lnTo>
                    <a:pt x="1295" y="1183"/>
                  </a:lnTo>
                  <a:lnTo>
                    <a:pt x="1303" y="1183"/>
                  </a:lnTo>
                  <a:lnTo>
                    <a:pt x="1318" y="1177"/>
                  </a:lnTo>
                  <a:lnTo>
                    <a:pt x="1330" y="1171"/>
                  </a:lnTo>
                  <a:lnTo>
                    <a:pt x="1334" y="1171"/>
                  </a:lnTo>
                  <a:lnTo>
                    <a:pt x="1334" y="1176"/>
                  </a:lnTo>
                  <a:lnTo>
                    <a:pt x="1329" y="1179"/>
                  </a:lnTo>
                  <a:lnTo>
                    <a:pt x="1329" y="1185"/>
                  </a:lnTo>
                  <a:lnTo>
                    <a:pt x="1332" y="1188"/>
                  </a:lnTo>
                  <a:lnTo>
                    <a:pt x="1330" y="1191"/>
                  </a:lnTo>
                  <a:lnTo>
                    <a:pt x="1323" y="1192"/>
                  </a:lnTo>
                  <a:lnTo>
                    <a:pt x="1320" y="1196"/>
                  </a:lnTo>
                  <a:lnTo>
                    <a:pt x="1315" y="1197"/>
                  </a:lnTo>
                  <a:lnTo>
                    <a:pt x="1309" y="1191"/>
                  </a:lnTo>
                  <a:lnTo>
                    <a:pt x="1304" y="1192"/>
                  </a:lnTo>
                  <a:lnTo>
                    <a:pt x="1303" y="1189"/>
                  </a:lnTo>
                  <a:lnTo>
                    <a:pt x="1292" y="1186"/>
                  </a:lnTo>
                  <a:close/>
                  <a:moveTo>
                    <a:pt x="4039" y="2217"/>
                  </a:moveTo>
                  <a:lnTo>
                    <a:pt x="4036" y="2212"/>
                  </a:lnTo>
                  <a:lnTo>
                    <a:pt x="4016" y="2205"/>
                  </a:lnTo>
                  <a:lnTo>
                    <a:pt x="4001" y="2209"/>
                  </a:lnTo>
                  <a:lnTo>
                    <a:pt x="3994" y="2201"/>
                  </a:lnTo>
                  <a:lnTo>
                    <a:pt x="3954" y="2217"/>
                  </a:lnTo>
                  <a:lnTo>
                    <a:pt x="3962" y="2197"/>
                  </a:lnTo>
                  <a:lnTo>
                    <a:pt x="3951" y="2205"/>
                  </a:lnTo>
                  <a:lnTo>
                    <a:pt x="3928" y="2201"/>
                  </a:lnTo>
                  <a:lnTo>
                    <a:pt x="3928" y="2192"/>
                  </a:lnTo>
                  <a:lnTo>
                    <a:pt x="3920" y="2188"/>
                  </a:lnTo>
                  <a:lnTo>
                    <a:pt x="3945" y="2172"/>
                  </a:lnTo>
                  <a:lnTo>
                    <a:pt x="3918" y="2166"/>
                  </a:lnTo>
                  <a:lnTo>
                    <a:pt x="3920" y="2158"/>
                  </a:lnTo>
                  <a:lnTo>
                    <a:pt x="3914" y="2156"/>
                  </a:lnTo>
                  <a:lnTo>
                    <a:pt x="3889" y="2192"/>
                  </a:lnTo>
                  <a:lnTo>
                    <a:pt x="3884" y="2181"/>
                  </a:lnTo>
                  <a:lnTo>
                    <a:pt x="3889" y="2161"/>
                  </a:lnTo>
                  <a:lnTo>
                    <a:pt x="3913" y="2122"/>
                  </a:lnTo>
                  <a:lnTo>
                    <a:pt x="3914" y="2100"/>
                  </a:lnTo>
                  <a:lnTo>
                    <a:pt x="3918" y="2105"/>
                  </a:lnTo>
                  <a:lnTo>
                    <a:pt x="3926" y="2100"/>
                  </a:lnTo>
                  <a:lnTo>
                    <a:pt x="3933" y="2082"/>
                  </a:lnTo>
                  <a:lnTo>
                    <a:pt x="3925" y="2074"/>
                  </a:lnTo>
                  <a:lnTo>
                    <a:pt x="3926" y="2068"/>
                  </a:lnTo>
                  <a:lnTo>
                    <a:pt x="3937" y="2066"/>
                  </a:lnTo>
                  <a:lnTo>
                    <a:pt x="3943" y="2053"/>
                  </a:lnTo>
                  <a:lnTo>
                    <a:pt x="3943" y="2046"/>
                  </a:lnTo>
                  <a:lnTo>
                    <a:pt x="3913" y="2056"/>
                  </a:lnTo>
                  <a:lnTo>
                    <a:pt x="3892" y="2066"/>
                  </a:lnTo>
                  <a:lnTo>
                    <a:pt x="3886" y="2083"/>
                  </a:lnTo>
                  <a:lnTo>
                    <a:pt x="3877" y="2090"/>
                  </a:lnTo>
                  <a:lnTo>
                    <a:pt x="3875" y="2104"/>
                  </a:lnTo>
                  <a:lnTo>
                    <a:pt x="3858" y="2115"/>
                  </a:lnTo>
                  <a:lnTo>
                    <a:pt x="3866" y="2121"/>
                  </a:lnTo>
                  <a:lnTo>
                    <a:pt x="3855" y="2146"/>
                  </a:lnTo>
                  <a:lnTo>
                    <a:pt x="3862" y="2155"/>
                  </a:lnTo>
                  <a:lnTo>
                    <a:pt x="3847" y="2159"/>
                  </a:lnTo>
                  <a:lnTo>
                    <a:pt x="3837" y="2184"/>
                  </a:lnTo>
                  <a:lnTo>
                    <a:pt x="3838" y="2200"/>
                  </a:lnTo>
                  <a:lnTo>
                    <a:pt x="3823" y="2209"/>
                  </a:lnTo>
                  <a:lnTo>
                    <a:pt x="3820" y="2217"/>
                  </a:lnTo>
                  <a:lnTo>
                    <a:pt x="3829" y="2220"/>
                  </a:lnTo>
                  <a:lnTo>
                    <a:pt x="3829" y="2232"/>
                  </a:lnTo>
                  <a:lnTo>
                    <a:pt x="3813" y="2231"/>
                  </a:lnTo>
                  <a:lnTo>
                    <a:pt x="3801" y="2259"/>
                  </a:lnTo>
                  <a:lnTo>
                    <a:pt x="3796" y="2265"/>
                  </a:lnTo>
                  <a:lnTo>
                    <a:pt x="3793" y="2259"/>
                  </a:lnTo>
                  <a:lnTo>
                    <a:pt x="3778" y="2268"/>
                  </a:lnTo>
                  <a:lnTo>
                    <a:pt x="3806" y="2271"/>
                  </a:lnTo>
                  <a:lnTo>
                    <a:pt x="3809" y="2276"/>
                  </a:lnTo>
                  <a:lnTo>
                    <a:pt x="3770" y="2313"/>
                  </a:lnTo>
                  <a:lnTo>
                    <a:pt x="3769" y="2325"/>
                  </a:lnTo>
                  <a:lnTo>
                    <a:pt x="3773" y="2334"/>
                  </a:lnTo>
                  <a:lnTo>
                    <a:pt x="3784" y="2336"/>
                  </a:lnTo>
                  <a:lnTo>
                    <a:pt x="3826" y="2327"/>
                  </a:lnTo>
                  <a:lnTo>
                    <a:pt x="3888" y="2336"/>
                  </a:lnTo>
                  <a:lnTo>
                    <a:pt x="3914" y="2330"/>
                  </a:lnTo>
                  <a:lnTo>
                    <a:pt x="3933" y="2317"/>
                  </a:lnTo>
                  <a:lnTo>
                    <a:pt x="3931" y="2330"/>
                  </a:lnTo>
                  <a:lnTo>
                    <a:pt x="3918" y="2340"/>
                  </a:lnTo>
                  <a:lnTo>
                    <a:pt x="3946" y="2340"/>
                  </a:lnTo>
                  <a:lnTo>
                    <a:pt x="3955" y="2328"/>
                  </a:lnTo>
                  <a:lnTo>
                    <a:pt x="3977" y="2334"/>
                  </a:lnTo>
                  <a:lnTo>
                    <a:pt x="3959" y="2350"/>
                  </a:lnTo>
                  <a:lnTo>
                    <a:pt x="3948" y="2364"/>
                  </a:lnTo>
                  <a:lnTo>
                    <a:pt x="3929" y="2371"/>
                  </a:lnTo>
                  <a:lnTo>
                    <a:pt x="3928" y="2379"/>
                  </a:lnTo>
                  <a:lnTo>
                    <a:pt x="3937" y="2381"/>
                  </a:lnTo>
                  <a:lnTo>
                    <a:pt x="3957" y="2376"/>
                  </a:lnTo>
                  <a:lnTo>
                    <a:pt x="3977" y="2348"/>
                  </a:lnTo>
                  <a:lnTo>
                    <a:pt x="3994" y="2345"/>
                  </a:lnTo>
                  <a:lnTo>
                    <a:pt x="4005" y="2310"/>
                  </a:lnTo>
                  <a:lnTo>
                    <a:pt x="4013" y="2310"/>
                  </a:lnTo>
                  <a:lnTo>
                    <a:pt x="4019" y="2350"/>
                  </a:lnTo>
                  <a:lnTo>
                    <a:pt x="4010" y="2382"/>
                  </a:lnTo>
                  <a:lnTo>
                    <a:pt x="4016" y="2384"/>
                  </a:lnTo>
                  <a:lnTo>
                    <a:pt x="4033" y="2362"/>
                  </a:lnTo>
                  <a:lnTo>
                    <a:pt x="4036" y="2365"/>
                  </a:lnTo>
                  <a:lnTo>
                    <a:pt x="4035" y="2391"/>
                  </a:lnTo>
                  <a:lnTo>
                    <a:pt x="4038" y="2399"/>
                  </a:lnTo>
                  <a:lnTo>
                    <a:pt x="4047" y="2391"/>
                  </a:lnTo>
                  <a:lnTo>
                    <a:pt x="4058" y="2395"/>
                  </a:lnTo>
                  <a:lnTo>
                    <a:pt x="4073" y="2344"/>
                  </a:lnTo>
                  <a:lnTo>
                    <a:pt x="4073" y="2325"/>
                  </a:lnTo>
                  <a:lnTo>
                    <a:pt x="4070" y="2324"/>
                  </a:lnTo>
                  <a:lnTo>
                    <a:pt x="4058" y="2342"/>
                  </a:lnTo>
                  <a:lnTo>
                    <a:pt x="4055" y="2337"/>
                  </a:lnTo>
                  <a:lnTo>
                    <a:pt x="4053" y="2325"/>
                  </a:lnTo>
                  <a:lnTo>
                    <a:pt x="4065" y="2293"/>
                  </a:lnTo>
                  <a:lnTo>
                    <a:pt x="4048" y="2305"/>
                  </a:lnTo>
                  <a:lnTo>
                    <a:pt x="4036" y="2328"/>
                  </a:lnTo>
                  <a:lnTo>
                    <a:pt x="4031" y="2330"/>
                  </a:lnTo>
                  <a:lnTo>
                    <a:pt x="4025" y="2320"/>
                  </a:lnTo>
                  <a:lnTo>
                    <a:pt x="4030" y="2303"/>
                  </a:lnTo>
                  <a:lnTo>
                    <a:pt x="4019" y="2291"/>
                  </a:lnTo>
                  <a:lnTo>
                    <a:pt x="4052" y="2274"/>
                  </a:lnTo>
                  <a:lnTo>
                    <a:pt x="4055" y="2259"/>
                  </a:lnTo>
                  <a:lnTo>
                    <a:pt x="4033" y="2271"/>
                  </a:lnTo>
                  <a:lnTo>
                    <a:pt x="4014" y="2271"/>
                  </a:lnTo>
                  <a:lnTo>
                    <a:pt x="4025" y="2254"/>
                  </a:lnTo>
                  <a:lnTo>
                    <a:pt x="4016" y="2249"/>
                  </a:lnTo>
                  <a:lnTo>
                    <a:pt x="4039" y="2217"/>
                  </a:lnTo>
                  <a:close/>
                  <a:moveTo>
                    <a:pt x="3711" y="2374"/>
                  </a:moveTo>
                  <a:lnTo>
                    <a:pt x="3710" y="2371"/>
                  </a:lnTo>
                  <a:lnTo>
                    <a:pt x="3708" y="2379"/>
                  </a:lnTo>
                  <a:lnTo>
                    <a:pt x="3676" y="2429"/>
                  </a:lnTo>
                  <a:lnTo>
                    <a:pt x="3672" y="2452"/>
                  </a:lnTo>
                  <a:lnTo>
                    <a:pt x="3679" y="2464"/>
                  </a:lnTo>
                  <a:lnTo>
                    <a:pt x="3716" y="2464"/>
                  </a:lnTo>
                  <a:lnTo>
                    <a:pt x="3748" y="2440"/>
                  </a:lnTo>
                  <a:lnTo>
                    <a:pt x="3744" y="2437"/>
                  </a:lnTo>
                  <a:lnTo>
                    <a:pt x="3745" y="2425"/>
                  </a:lnTo>
                  <a:lnTo>
                    <a:pt x="3736" y="2421"/>
                  </a:lnTo>
                  <a:lnTo>
                    <a:pt x="3731" y="2432"/>
                  </a:lnTo>
                  <a:lnTo>
                    <a:pt x="3730" y="2424"/>
                  </a:lnTo>
                  <a:lnTo>
                    <a:pt x="3710" y="2432"/>
                  </a:lnTo>
                  <a:lnTo>
                    <a:pt x="3718" y="2418"/>
                  </a:lnTo>
                  <a:lnTo>
                    <a:pt x="3713" y="2416"/>
                  </a:lnTo>
                  <a:lnTo>
                    <a:pt x="3723" y="2382"/>
                  </a:lnTo>
                  <a:lnTo>
                    <a:pt x="3719" y="2373"/>
                  </a:lnTo>
                  <a:lnTo>
                    <a:pt x="3711" y="2374"/>
                  </a:lnTo>
                  <a:close/>
                  <a:moveTo>
                    <a:pt x="3554" y="2169"/>
                  </a:moveTo>
                  <a:lnTo>
                    <a:pt x="3620" y="2192"/>
                  </a:lnTo>
                  <a:lnTo>
                    <a:pt x="3635" y="2205"/>
                  </a:lnTo>
                  <a:lnTo>
                    <a:pt x="3651" y="2209"/>
                  </a:lnTo>
                  <a:lnTo>
                    <a:pt x="3659" y="2226"/>
                  </a:lnTo>
                  <a:lnTo>
                    <a:pt x="3634" y="2229"/>
                  </a:lnTo>
                  <a:lnTo>
                    <a:pt x="3581" y="2212"/>
                  </a:lnTo>
                  <a:lnTo>
                    <a:pt x="3571" y="2195"/>
                  </a:lnTo>
                  <a:lnTo>
                    <a:pt x="3533" y="2175"/>
                  </a:lnTo>
                  <a:lnTo>
                    <a:pt x="3533" y="2169"/>
                  </a:lnTo>
                  <a:lnTo>
                    <a:pt x="3554" y="2169"/>
                  </a:lnTo>
                  <a:close/>
                  <a:moveTo>
                    <a:pt x="3342" y="2083"/>
                  </a:moveTo>
                  <a:lnTo>
                    <a:pt x="3354" y="2073"/>
                  </a:lnTo>
                  <a:lnTo>
                    <a:pt x="3348" y="2070"/>
                  </a:lnTo>
                  <a:lnTo>
                    <a:pt x="3346" y="2059"/>
                  </a:lnTo>
                  <a:lnTo>
                    <a:pt x="3351" y="2062"/>
                  </a:lnTo>
                  <a:lnTo>
                    <a:pt x="3351" y="2070"/>
                  </a:lnTo>
                  <a:lnTo>
                    <a:pt x="3354" y="2068"/>
                  </a:lnTo>
                  <a:lnTo>
                    <a:pt x="3352" y="2056"/>
                  </a:lnTo>
                  <a:lnTo>
                    <a:pt x="3346" y="2049"/>
                  </a:lnTo>
                  <a:lnTo>
                    <a:pt x="3326" y="2053"/>
                  </a:lnTo>
                  <a:lnTo>
                    <a:pt x="3320" y="2066"/>
                  </a:lnTo>
                  <a:lnTo>
                    <a:pt x="3323" y="2076"/>
                  </a:lnTo>
                  <a:lnTo>
                    <a:pt x="3342" y="2083"/>
                  </a:lnTo>
                  <a:close/>
                  <a:moveTo>
                    <a:pt x="2717" y="2449"/>
                  </a:moveTo>
                  <a:lnTo>
                    <a:pt x="2670" y="2449"/>
                  </a:lnTo>
                  <a:lnTo>
                    <a:pt x="2697" y="2464"/>
                  </a:lnTo>
                  <a:lnTo>
                    <a:pt x="2727" y="2471"/>
                  </a:lnTo>
                  <a:lnTo>
                    <a:pt x="2735" y="2464"/>
                  </a:lnTo>
                  <a:lnTo>
                    <a:pt x="2740" y="2450"/>
                  </a:lnTo>
                  <a:lnTo>
                    <a:pt x="2735" y="2450"/>
                  </a:lnTo>
                  <a:lnTo>
                    <a:pt x="2731" y="2467"/>
                  </a:lnTo>
                  <a:lnTo>
                    <a:pt x="2727" y="2446"/>
                  </a:lnTo>
                  <a:lnTo>
                    <a:pt x="2717" y="2449"/>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41" name="Freeform 209">
              <a:extLst>
                <a:ext uri="{FF2B5EF4-FFF2-40B4-BE49-F238E27FC236}">
                  <a16:creationId xmlns="" xmlns:a16="http://schemas.microsoft.com/office/drawing/2014/main" id="{CE0B7134-2D40-48FA-B9D5-3E823BCB57A5}"/>
                </a:ext>
              </a:extLst>
            </p:cNvPr>
            <p:cNvSpPr>
              <a:spLocks noChangeAspect="1" noEditPoints="1"/>
            </p:cNvSpPr>
            <p:nvPr/>
          </p:nvSpPr>
          <p:spPr bwMode="gray">
            <a:xfrm>
              <a:off x="1003920" y="5213459"/>
              <a:ext cx="394482" cy="248440"/>
            </a:xfrm>
            <a:custGeom>
              <a:avLst/>
              <a:gdLst>
                <a:gd name="T0" fmla="*/ 735 w 737"/>
                <a:gd name="T1" fmla="*/ 340 h 426"/>
                <a:gd name="T2" fmla="*/ 732 w 737"/>
                <a:gd name="T3" fmla="*/ 347 h 426"/>
                <a:gd name="T4" fmla="*/ 737 w 737"/>
                <a:gd name="T5" fmla="*/ 346 h 426"/>
                <a:gd name="T6" fmla="*/ 735 w 737"/>
                <a:gd name="T7" fmla="*/ 340 h 426"/>
                <a:gd name="T8" fmla="*/ 500 w 737"/>
                <a:gd name="T9" fmla="*/ 355 h 426"/>
                <a:gd name="T10" fmla="*/ 502 w 737"/>
                <a:gd name="T11" fmla="*/ 350 h 426"/>
                <a:gd name="T12" fmla="*/ 500 w 737"/>
                <a:gd name="T13" fmla="*/ 355 h 426"/>
                <a:gd name="T14" fmla="*/ 511 w 737"/>
                <a:gd name="T15" fmla="*/ 254 h 426"/>
                <a:gd name="T16" fmla="*/ 512 w 737"/>
                <a:gd name="T17" fmla="*/ 249 h 426"/>
                <a:gd name="T18" fmla="*/ 511 w 737"/>
                <a:gd name="T19" fmla="*/ 254 h 426"/>
                <a:gd name="T20" fmla="*/ 304 w 737"/>
                <a:gd name="T21" fmla="*/ 261 h 426"/>
                <a:gd name="T22" fmla="*/ 300 w 737"/>
                <a:gd name="T23" fmla="*/ 266 h 426"/>
                <a:gd name="T24" fmla="*/ 304 w 737"/>
                <a:gd name="T25" fmla="*/ 261 h 426"/>
                <a:gd name="T26" fmla="*/ 664 w 737"/>
                <a:gd name="T27" fmla="*/ 423 h 426"/>
                <a:gd name="T28" fmla="*/ 661 w 737"/>
                <a:gd name="T29" fmla="*/ 426 h 426"/>
                <a:gd name="T30" fmla="*/ 664 w 737"/>
                <a:gd name="T31" fmla="*/ 423 h 426"/>
                <a:gd name="T32" fmla="*/ 101 w 737"/>
                <a:gd name="T33" fmla="*/ 152 h 426"/>
                <a:gd name="T34" fmla="*/ 109 w 737"/>
                <a:gd name="T35" fmla="*/ 162 h 426"/>
                <a:gd name="T36" fmla="*/ 105 w 737"/>
                <a:gd name="T37" fmla="*/ 168 h 426"/>
                <a:gd name="T38" fmla="*/ 102 w 737"/>
                <a:gd name="T39" fmla="*/ 160 h 426"/>
                <a:gd name="T40" fmla="*/ 95 w 737"/>
                <a:gd name="T41" fmla="*/ 160 h 426"/>
                <a:gd name="T42" fmla="*/ 90 w 737"/>
                <a:gd name="T43" fmla="*/ 156 h 426"/>
                <a:gd name="T44" fmla="*/ 90 w 737"/>
                <a:gd name="T45" fmla="*/ 149 h 426"/>
                <a:gd name="T46" fmla="*/ 101 w 737"/>
                <a:gd name="T47" fmla="*/ 152 h 426"/>
                <a:gd name="T48" fmla="*/ 75 w 737"/>
                <a:gd name="T49" fmla="*/ 149 h 426"/>
                <a:gd name="T50" fmla="*/ 75 w 737"/>
                <a:gd name="T51" fmla="*/ 152 h 426"/>
                <a:gd name="T52" fmla="*/ 80 w 737"/>
                <a:gd name="T53" fmla="*/ 148 h 426"/>
                <a:gd name="T54" fmla="*/ 75 w 737"/>
                <a:gd name="T55" fmla="*/ 149 h 426"/>
                <a:gd name="T56" fmla="*/ 520 w 737"/>
                <a:gd name="T57" fmla="*/ 76 h 426"/>
                <a:gd name="T58" fmla="*/ 525 w 737"/>
                <a:gd name="T59" fmla="*/ 72 h 426"/>
                <a:gd name="T60" fmla="*/ 520 w 737"/>
                <a:gd name="T61" fmla="*/ 76 h 426"/>
                <a:gd name="T62" fmla="*/ 254 w 737"/>
                <a:gd name="T63" fmla="*/ 0 h 426"/>
                <a:gd name="T64" fmla="*/ 251 w 737"/>
                <a:gd name="T65" fmla="*/ 5 h 426"/>
                <a:gd name="T66" fmla="*/ 260 w 737"/>
                <a:gd name="T67" fmla="*/ 0 h 426"/>
                <a:gd name="T68" fmla="*/ 254 w 737"/>
                <a:gd name="T69" fmla="*/ 0 h 426"/>
                <a:gd name="T70" fmla="*/ 239 w 737"/>
                <a:gd name="T71" fmla="*/ 2 h 426"/>
                <a:gd name="T72" fmla="*/ 236 w 737"/>
                <a:gd name="T73" fmla="*/ 8 h 426"/>
                <a:gd name="T74" fmla="*/ 239 w 737"/>
                <a:gd name="T75" fmla="*/ 2 h 426"/>
                <a:gd name="T76" fmla="*/ 277 w 737"/>
                <a:gd name="T77" fmla="*/ 140 h 426"/>
                <a:gd name="T78" fmla="*/ 282 w 737"/>
                <a:gd name="T79" fmla="*/ 148 h 426"/>
                <a:gd name="T80" fmla="*/ 277 w 737"/>
                <a:gd name="T81" fmla="*/ 149 h 426"/>
                <a:gd name="T82" fmla="*/ 277 w 737"/>
                <a:gd name="T83" fmla="*/ 140 h 426"/>
                <a:gd name="T84" fmla="*/ 0 w 737"/>
                <a:gd name="T85" fmla="*/ 112 h 426"/>
                <a:gd name="T86" fmla="*/ 5 w 737"/>
                <a:gd name="T87" fmla="*/ 114 h 426"/>
                <a:gd name="T88" fmla="*/ 5 w 737"/>
                <a:gd name="T89" fmla="*/ 118 h 426"/>
                <a:gd name="T90" fmla="*/ 0 w 737"/>
                <a:gd name="T91" fmla="*/ 112 h 4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7"/>
                <a:gd name="T139" fmla="*/ 0 h 426"/>
                <a:gd name="T140" fmla="*/ 737 w 737"/>
                <a:gd name="T141" fmla="*/ 426 h 42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7" h="426">
                  <a:moveTo>
                    <a:pt x="735" y="340"/>
                  </a:moveTo>
                  <a:lnTo>
                    <a:pt x="732" y="347"/>
                  </a:lnTo>
                  <a:lnTo>
                    <a:pt x="737" y="346"/>
                  </a:lnTo>
                  <a:lnTo>
                    <a:pt x="735" y="340"/>
                  </a:lnTo>
                  <a:close/>
                  <a:moveTo>
                    <a:pt x="500" y="355"/>
                  </a:moveTo>
                  <a:lnTo>
                    <a:pt x="502" y="350"/>
                  </a:lnTo>
                  <a:lnTo>
                    <a:pt x="500" y="355"/>
                  </a:lnTo>
                  <a:close/>
                  <a:moveTo>
                    <a:pt x="511" y="254"/>
                  </a:moveTo>
                  <a:lnTo>
                    <a:pt x="512" y="249"/>
                  </a:lnTo>
                  <a:lnTo>
                    <a:pt x="511" y="254"/>
                  </a:lnTo>
                  <a:close/>
                  <a:moveTo>
                    <a:pt x="304" y="261"/>
                  </a:moveTo>
                  <a:lnTo>
                    <a:pt x="300" y="266"/>
                  </a:lnTo>
                  <a:lnTo>
                    <a:pt x="304" y="261"/>
                  </a:lnTo>
                  <a:close/>
                  <a:moveTo>
                    <a:pt x="664" y="423"/>
                  </a:moveTo>
                  <a:lnTo>
                    <a:pt x="661" y="426"/>
                  </a:lnTo>
                  <a:lnTo>
                    <a:pt x="664" y="423"/>
                  </a:lnTo>
                  <a:close/>
                  <a:moveTo>
                    <a:pt x="101" y="152"/>
                  </a:moveTo>
                  <a:lnTo>
                    <a:pt x="109" y="162"/>
                  </a:lnTo>
                  <a:lnTo>
                    <a:pt x="105" y="168"/>
                  </a:lnTo>
                  <a:lnTo>
                    <a:pt x="102" y="160"/>
                  </a:lnTo>
                  <a:lnTo>
                    <a:pt x="95" y="160"/>
                  </a:lnTo>
                  <a:lnTo>
                    <a:pt x="90" y="156"/>
                  </a:lnTo>
                  <a:lnTo>
                    <a:pt x="90" y="149"/>
                  </a:lnTo>
                  <a:lnTo>
                    <a:pt x="101" y="152"/>
                  </a:lnTo>
                  <a:close/>
                  <a:moveTo>
                    <a:pt x="75" y="149"/>
                  </a:moveTo>
                  <a:lnTo>
                    <a:pt x="75" y="152"/>
                  </a:lnTo>
                  <a:lnTo>
                    <a:pt x="80" y="148"/>
                  </a:lnTo>
                  <a:lnTo>
                    <a:pt x="75" y="149"/>
                  </a:lnTo>
                  <a:close/>
                  <a:moveTo>
                    <a:pt x="520" y="76"/>
                  </a:moveTo>
                  <a:lnTo>
                    <a:pt x="525" y="72"/>
                  </a:lnTo>
                  <a:lnTo>
                    <a:pt x="520" y="76"/>
                  </a:lnTo>
                  <a:close/>
                  <a:moveTo>
                    <a:pt x="254" y="0"/>
                  </a:moveTo>
                  <a:lnTo>
                    <a:pt x="251" y="5"/>
                  </a:lnTo>
                  <a:lnTo>
                    <a:pt x="260" y="0"/>
                  </a:lnTo>
                  <a:lnTo>
                    <a:pt x="254" y="0"/>
                  </a:lnTo>
                  <a:close/>
                  <a:moveTo>
                    <a:pt x="239" y="2"/>
                  </a:moveTo>
                  <a:lnTo>
                    <a:pt x="236" y="8"/>
                  </a:lnTo>
                  <a:lnTo>
                    <a:pt x="239" y="2"/>
                  </a:lnTo>
                  <a:close/>
                  <a:moveTo>
                    <a:pt x="277" y="140"/>
                  </a:moveTo>
                  <a:lnTo>
                    <a:pt x="282" y="148"/>
                  </a:lnTo>
                  <a:lnTo>
                    <a:pt x="277" y="149"/>
                  </a:lnTo>
                  <a:lnTo>
                    <a:pt x="277" y="140"/>
                  </a:lnTo>
                  <a:close/>
                  <a:moveTo>
                    <a:pt x="0" y="112"/>
                  </a:moveTo>
                  <a:lnTo>
                    <a:pt x="5" y="114"/>
                  </a:lnTo>
                  <a:lnTo>
                    <a:pt x="5" y="118"/>
                  </a:lnTo>
                  <a:lnTo>
                    <a:pt x="0" y="112"/>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42" name="Freeform 210">
              <a:extLst>
                <a:ext uri="{FF2B5EF4-FFF2-40B4-BE49-F238E27FC236}">
                  <a16:creationId xmlns="" xmlns:a16="http://schemas.microsoft.com/office/drawing/2014/main" id="{1344448C-B11C-4625-A4BD-B86909AC0F69}"/>
                </a:ext>
              </a:extLst>
            </p:cNvPr>
            <p:cNvSpPr>
              <a:spLocks noChangeAspect="1"/>
            </p:cNvSpPr>
            <p:nvPr/>
          </p:nvSpPr>
          <p:spPr bwMode="gray">
            <a:xfrm>
              <a:off x="2045347" y="5571894"/>
              <a:ext cx="5262" cy="5689"/>
            </a:xfrm>
            <a:custGeom>
              <a:avLst/>
              <a:gdLst>
                <a:gd name="T0" fmla="*/ 0 w 7"/>
                <a:gd name="T1" fmla="*/ 7 h 7"/>
                <a:gd name="T2" fmla="*/ 7 w 7"/>
                <a:gd name="T3" fmla="*/ 3 h 7"/>
                <a:gd name="T4" fmla="*/ 2 w 7"/>
                <a:gd name="T5" fmla="*/ 0 h 7"/>
                <a:gd name="T6" fmla="*/ 0 w 7"/>
                <a:gd name="T7" fmla="*/ 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7"/>
                  </a:moveTo>
                  <a:lnTo>
                    <a:pt x="7" y="3"/>
                  </a:lnTo>
                  <a:lnTo>
                    <a:pt x="2" y="0"/>
                  </a:lnTo>
                  <a:lnTo>
                    <a:pt x="0" y="7"/>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43" name="Freeform 66">
              <a:extLst>
                <a:ext uri="{FF2B5EF4-FFF2-40B4-BE49-F238E27FC236}">
                  <a16:creationId xmlns="" xmlns:a16="http://schemas.microsoft.com/office/drawing/2014/main" id="{365735C6-CAA4-48AA-983D-7CA5D5135DC4}"/>
                </a:ext>
              </a:extLst>
            </p:cNvPr>
            <p:cNvSpPr>
              <a:spLocks noChangeAspect="1"/>
            </p:cNvSpPr>
            <p:nvPr/>
          </p:nvSpPr>
          <p:spPr bwMode="gray">
            <a:xfrm>
              <a:off x="5152644" y="5389917"/>
              <a:ext cx="404999" cy="386883"/>
            </a:xfrm>
            <a:custGeom>
              <a:avLst/>
              <a:gdLst>
                <a:gd name="T0" fmla="*/ 59 w 755"/>
                <a:gd name="T1" fmla="*/ 354 h 664"/>
                <a:gd name="T2" fmla="*/ 49 w 755"/>
                <a:gd name="T3" fmla="*/ 331 h 664"/>
                <a:gd name="T4" fmla="*/ 16 w 755"/>
                <a:gd name="T5" fmla="*/ 319 h 664"/>
                <a:gd name="T6" fmla="*/ 0 w 755"/>
                <a:gd name="T7" fmla="*/ 337 h 664"/>
                <a:gd name="T8" fmla="*/ 81 w 755"/>
                <a:gd name="T9" fmla="*/ 509 h 664"/>
                <a:gd name="T10" fmla="*/ 76 w 755"/>
                <a:gd name="T11" fmla="*/ 559 h 664"/>
                <a:gd name="T12" fmla="*/ 62 w 755"/>
                <a:gd name="T13" fmla="*/ 568 h 664"/>
                <a:gd name="T14" fmla="*/ 69 w 755"/>
                <a:gd name="T15" fmla="*/ 580 h 664"/>
                <a:gd name="T16" fmla="*/ 86 w 755"/>
                <a:gd name="T17" fmla="*/ 630 h 664"/>
                <a:gd name="T18" fmla="*/ 95 w 755"/>
                <a:gd name="T19" fmla="*/ 630 h 664"/>
                <a:gd name="T20" fmla="*/ 107 w 755"/>
                <a:gd name="T21" fmla="*/ 645 h 664"/>
                <a:gd name="T22" fmla="*/ 130 w 755"/>
                <a:gd name="T23" fmla="*/ 656 h 664"/>
                <a:gd name="T24" fmla="*/ 164 w 755"/>
                <a:gd name="T25" fmla="*/ 664 h 664"/>
                <a:gd name="T26" fmla="*/ 247 w 755"/>
                <a:gd name="T27" fmla="*/ 645 h 664"/>
                <a:gd name="T28" fmla="*/ 265 w 755"/>
                <a:gd name="T29" fmla="*/ 628 h 664"/>
                <a:gd name="T30" fmla="*/ 307 w 755"/>
                <a:gd name="T31" fmla="*/ 631 h 664"/>
                <a:gd name="T32" fmla="*/ 386 w 755"/>
                <a:gd name="T33" fmla="*/ 635 h 664"/>
                <a:gd name="T34" fmla="*/ 426 w 755"/>
                <a:gd name="T35" fmla="*/ 630 h 664"/>
                <a:gd name="T36" fmla="*/ 430 w 755"/>
                <a:gd name="T37" fmla="*/ 611 h 664"/>
                <a:gd name="T38" fmla="*/ 492 w 755"/>
                <a:gd name="T39" fmla="*/ 599 h 664"/>
                <a:gd name="T40" fmla="*/ 601 w 755"/>
                <a:gd name="T41" fmla="*/ 494 h 664"/>
                <a:gd name="T42" fmla="*/ 689 w 755"/>
                <a:gd name="T43" fmla="*/ 367 h 664"/>
                <a:gd name="T44" fmla="*/ 755 w 755"/>
                <a:gd name="T45" fmla="*/ 237 h 664"/>
                <a:gd name="T46" fmla="*/ 717 w 755"/>
                <a:gd name="T47" fmla="*/ 188 h 664"/>
                <a:gd name="T48" fmla="*/ 695 w 755"/>
                <a:gd name="T49" fmla="*/ 29 h 664"/>
                <a:gd name="T50" fmla="*/ 662 w 755"/>
                <a:gd name="T51" fmla="*/ 8 h 664"/>
                <a:gd name="T52" fmla="*/ 602 w 755"/>
                <a:gd name="T53" fmla="*/ 0 h 664"/>
                <a:gd name="T54" fmla="*/ 540 w 755"/>
                <a:gd name="T55" fmla="*/ 34 h 664"/>
                <a:gd name="T56" fmla="*/ 484 w 755"/>
                <a:gd name="T57" fmla="*/ 88 h 664"/>
                <a:gd name="T58" fmla="*/ 434 w 755"/>
                <a:gd name="T59" fmla="*/ 141 h 664"/>
                <a:gd name="T60" fmla="*/ 381 w 755"/>
                <a:gd name="T61" fmla="*/ 183 h 664"/>
                <a:gd name="T62" fmla="*/ 316 w 755"/>
                <a:gd name="T63" fmla="*/ 169 h 664"/>
                <a:gd name="T64" fmla="*/ 234 w 755"/>
                <a:gd name="T65" fmla="*/ 240 h 664"/>
                <a:gd name="T66" fmla="*/ 193 w 755"/>
                <a:gd name="T67" fmla="*/ 226 h 664"/>
                <a:gd name="T68" fmla="*/ 200 w 755"/>
                <a:gd name="T69" fmla="*/ 180 h 664"/>
                <a:gd name="T70" fmla="*/ 157 w 755"/>
                <a:gd name="T71" fmla="*/ 189 h 664"/>
                <a:gd name="T72" fmla="*/ 157 w 755"/>
                <a:gd name="T73" fmla="*/ 328 h 6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5"/>
                <a:gd name="T112" fmla="*/ 0 h 664"/>
                <a:gd name="T113" fmla="*/ 755 w 755"/>
                <a:gd name="T114" fmla="*/ 664 h 6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5" h="664">
                  <a:moveTo>
                    <a:pt x="118" y="354"/>
                  </a:moveTo>
                  <a:lnTo>
                    <a:pt x="59" y="354"/>
                  </a:lnTo>
                  <a:lnTo>
                    <a:pt x="49" y="344"/>
                  </a:lnTo>
                  <a:lnTo>
                    <a:pt x="49" y="331"/>
                  </a:lnTo>
                  <a:lnTo>
                    <a:pt x="27" y="316"/>
                  </a:lnTo>
                  <a:lnTo>
                    <a:pt x="16" y="319"/>
                  </a:lnTo>
                  <a:lnTo>
                    <a:pt x="8" y="333"/>
                  </a:lnTo>
                  <a:lnTo>
                    <a:pt x="0" y="337"/>
                  </a:lnTo>
                  <a:lnTo>
                    <a:pt x="44" y="441"/>
                  </a:lnTo>
                  <a:lnTo>
                    <a:pt x="81" y="509"/>
                  </a:lnTo>
                  <a:lnTo>
                    <a:pt x="84" y="545"/>
                  </a:lnTo>
                  <a:lnTo>
                    <a:pt x="76" y="559"/>
                  </a:lnTo>
                  <a:lnTo>
                    <a:pt x="66" y="554"/>
                  </a:lnTo>
                  <a:lnTo>
                    <a:pt x="62" y="568"/>
                  </a:lnTo>
                  <a:lnTo>
                    <a:pt x="70" y="574"/>
                  </a:lnTo>
                  <a:lnTo>
                    <a:pt x="69" y="580"/>
                  </a:lnTo>
                  <a:lnTo>
                    <a:pt x="90" y="610"/>
                  </a:lnTo>
                  <a:lnTo>
                    <a:pt x="86" y="630"/>
                  </a:lnTo>
                  <a:lnTo>
                    <a:pt x="92" y="647"/>
                  </a:lnTo>
                  <a:lnTo>
                    <a:pt x="95" y="630"/>
                  </a:lnTo>
                  <a:lnTo>
                    <a:pt x="109" y="630"/>
                  </a:lnTo>
                  <a:lnTo>
                    <a:pt x="107" y="645"/>
                  </a:lnTo>
                  <a:lnTo>
                    <a:pt x="127" y="647"/>
                  </a:lnTo>
                  <a:lnTo>
                    <a:pt x="130" y="656"/>
                  </a:lnTo>
                  <a:lnTo>
                    <a:pt x="140" y="662"/>
                  </a:lnTo>
                  <a:lnTo>
                    <a:pt x="164" y="664"/>
                  </a:lnTo>
                  <a:lnTo>
                    <a:pt x="180" y="652"/>
                  </a:lnTo>
                  <a:lnTo>
                    <a:pt x="247" y="645"/>
                  </a:lnTo>
                  <a:lnTo>
                    <a:pt x="248" y="638"/>
                  </a:lnTo>
                  <a:lnTo>
                    <a:pt x="265" y="628"/>
                  </a:lnTo>
                  <a:lnTo>
                    <a:pt x="279" y="627"/>
                  </a:lnTo>
                  <a:lnTo>
                    <a:pt x="307" y="631"/>
                  </a:lnTo>
                  <a:lnTo>
                    <a:pt x="332" y="625"/>
                  </a:lnTo>
                  <a:lnTo>
                    <a:pt x="386" y="635"/>
                  </a:lnTo>
                  <a:lnTo>
                    <a:pt x="393" y="625"/>
                  </a:lnTo>
                  <a:lnTo>
                    <a:pt x="426" y="630"/>
                  </a:lnTo>
                  <a:lnTo>
                    <a:pt x="423" y="616"/>
                  </a:lnTo>
                  <a:lnTo>
                    <a:pt x="430" y="611"/>
                  </a:lnTo>
                  <a:lnTo>
                    <a:pt x="474" y="610"/>
                  </a:lnTo>
                  <a:lnTo>
                    <a:pt x="492" y="599"/>
                  </a:lnTo>
                  <a:lnTo>
                    <a:pt x="557" y="546"/>
                  </a:lnTo>
                  <a:lnTo>
                    <a:pt x="601" y="494"/>
                  </a:lnTo>
                  <a:lnTo>
                    <a:pt x="628" y="471"/>
                  </a:lnTo>
                  <a:lnTo>
                    <a:pt x="689" y="367"/>
                  </a:lnTo>
                  <a:lnTo>
                    <a:pt x="737" y="325"/>
                  </a:lnTo>
                  <a:lnTo>
                    <a:pt x="755" y="237"/>
                  </a:lnTo>
                  <a:lnTo>
                    <a:pt x="720" y="235"/>
                  </a:lnTo>
                  <a:lnTo>
                    <a:pt x="717" y="188"/>
                  </a:lnTo>
                  <a:lnTo>
                    <a:pt x="712" y="110"/>
                  </a:lnTo>
                  <a:lnTo>
                    <a:pt x="695" y="29"/>
                  </a:lnTo>
                  <a:lnTo>
                    <a:pt x="679" y="14"/>
                  </a:lnTo>
                  <a:lnTo>
                    <a:pt x="662" y="8"/>
                  </a:lnTo>
                  <a:lnTo>
                    <a:pt x="630" y="8"/>
                  </a:lnTo>
                  <a:lnTo>
                    <a:pt x="602" y="0"/>
                  </a:lnTo>
                  <a:lnTo>
                    <a:pt x="594" y="3"/>
                  </a:lnTo>
                  <a:lnTo>
                    <a:pt x="540" y="34"/>
                  </a:lnTo>
                  <a:lnTo>
                    <a:pt x="509" y="57"/>
                  </a:lnTo>
                  <a:lnTo>
                    <a:pt x="484" y="88"/>
                  </a:lnTo>
                  <a:lnTo>
                    <a:pt x="469" y="108"/>
                  </a:lnTo>
                  <a:lnTo>
                    <a:pt x="434" y="141"/>
                  </a:lnTo>
                  <a:lnTo>
                    <a:pt x="417" y="175"/>
                  </a:lnTo>
                  <a:lnTo>
                    <a:pt x="381" y="183"/>
                  </a:lnTo>
                  <a:lnTo>
                    <a:pt x="338" y="167"/>
                  </a:lnTo>
                  <a:lnTo>
                    <a:pt x="316" y="169"/>
                  </a:lnTo>
                  <a:lnTo>
                    <a:pt x="262" y="232"/>
                  </a:lnTo>
                  <a:lnTo>
                    <a:pt x="234" y="240"/>
                  </a:lnTo>
                  <a:lnTo>
                    <a:pt x="197" y="234"/>
                  </a:lnTo>
                  <a:lnTo>
                    <a:pt x="193" y="226"/>
                  </a:lnTo>
                  <a:lnTo>
                    <a:pt x="202" y="198"/>
                  </a:lnTo>
                  <a:lnTo>
                    <a:pt x="200" y="180"/>
                  </a:lnTo>
                  <a:lnTo>
                    <a:pt x="157" y="133"/>
                  </a:lnTo>
                  <a:lnTo>
                    <a:pt x="157" y="189"/>
                  </a:lnTo>
                  <a:lnTo>
                    <a:pt x="157" y="247"/>
                  </a:lnTo>
                  <a:lnTo>
                    <a:pt x="157" y="328"/>
                  </a:lnTo>
                  <a:lnTo>
                    <a:pt x="118" y="354"/>
                  </a:lnTo>
                  <a:close/>
                </a:path>
              </a:pathLst>
            </a:custGeom>
            <a:solidFill>
              <a:schemeClr val="accent3">
                <a:lumMod val="20000"/>
                <a:lumOff val="80000"/>
              </a:schemeClr>
            </a:solid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44" name="Freeform 74">
              <a:extLst>
                <a:ext uri="{FF2B5EF4-FFF2-40B4-BE49-F238E27FC236}">
                  <a16:creationId xmlns="" xmlns:a16="http://schemas.microsoft.com/office/drawing/2014/main" id="{F4141851-8BDE-4FCF-85CE-6F2B3F15A68B}"/>
                </a:ext>
              </a:extLst>
            </p:cNvPr>
            <p:cNvSpPr>
              <a:spLocks noChangeAspect="1"/>
            </p:cNvSpPr>
            <p:nvPr/>
          </p:nvSpPr>
          <p:spPr bwMode="gray">
            <a:xfrm>
              <a:off x="5045157" y="5279837"/>
              <a:ext cx="333117" cy="352748"/>
            </a:xfrm>
            <a:custGeom>
              <a:avLst/>
              <a:gdLst>
                <a:gd name="T0" fmla="*/ 308 w 623"/>
                <a:gd name="T1" fmla="*/ 22 h 605"/>
                <a:gd name="T2" fmla="*/ 258 w 623"/>
                <a:gd name="T3" fmla="*/ 22 h 605"/>
                <a:gd name="T4" fmla="*/ 205 w 623"/>
                <a:gd name="T5" fmla="*/ 22 h 605"/>
                <a:gd name="T6" fmla="*/ 154 w 623"/>
                <a:gd name="T7" fmla="*/ 22 h 605"/>
                <a:gd name="T8" fmla="*/ 103 w 623"/>
                <a:gd name="T9" fmla="*/ 22 h 605"/>
                <a:gd name="T10" fmla="*/ 76 w 623"/>
                <a:gd name="T11" fmla="*/ 0 h 605"/>
                <a:gd name="T12" fmla="*/ 69 w 623"/>
                <a:gd name="T13" fmla="*/ 0 h 605"/>
                <a:gd name="T14" fmla="*/ 49 w 623"/>
                <a:gd name="T15" fmla="*/ 0 h 605"/>
                <a:gd name="T16" fmla="*/ 27 w 623"/>
                <a:gd name="T17" fmla="*/ 14 h 605"/>
                <a:gd name="T18" fmla="*/ 18 w 623"/>
                <a:gd name="T19" fmla="*/ 8 h 605"/>
                <a:gd name="T20" fmla="*/ 0 w 623"/>
                <a:gd name="T21" fmla="*/ 21 h 605"/>
                <a:gd name="T22" fmla="*/ 1 w 623"/>
                <a:gd name="T23" fmla="*/ 61 h 605"/>
                <a:gd name="T24" fmla="*/ 46 w 623"/>
                <a:gd name="T25" fmla="*/ 126 h 605"/>
                <a:gd name="T26" fmla="*/ 80 w 623"/>
                <a:gd name="T27" fmla="*/ 200 h 605"/>
                <a:gd name="T28" fmla="*/ 125 w 623"/>
                <a:gd name="T29" fmla="*/ 276 h 605"/>
                <a:gd name="T30" fmla="*/ 127 w 623"/>
                <a:gd name="T31" fmla="*/ 356 h 605"/>
                <a:gd name="T32" fmla="*/ 144 w 623"/>
                <a:gd name="T33" fmla="*/ 400 h 605"/>
                <a:gd name="T34" fmla="*/ 144 w 623"/>
                <a:gd name="T35" fmla="*/ 437 h 605"/>
                <a:gd name="T36" fmla="*/ 162 w 623"/>
                <a:gd name="T37" fmla="*/ 522 h 605"/>
                <a:gd name="T38" fmla="*/ 187 w 623"/>
                <a:gd name="T39" fmla="*/ 557 h 605"/>
                <a:gd name="T40" fmla="*/ 222 w 623"/>
                <a:gd name="T41" fmla="*/ 588 h 605"/>
                <a:gd name="T42" fmla="*/ 230 w 623"/>
                <a:gd name="T43" fmla="*/ 584 h 605"/>
                <a:gd name="T44" fmla="*/ 238 w 623"/>
                <a:gd name="T45" fmla="*/ 570 h 605"/>
                <a:gd name="T46" fmla="*/ 249 w 623"/>
                <a:gd name="T47" fmla="*/ 567 h 605"/>
                <a:gd name="T48" fmla="*/ 271 w 623"/>
                <a:gd name="T49" fmla="*/ 582 h 605"/>
                <a:gd name="T50" fmla="*/ 271 w 623"/>
                <a:gd name="T51" fmla="*/ 595 h 605"/>
                <a:gd name="T52" fmla="*/ 281 w 623"/>
                <a:gd name="T53" fmla="*/ 605 h 605"/>
                <a:gd name="T54" fmla="*/ 340 w 623"/>
                <a:gd name="T55" fmla="*/ 605 h 605"/>
                <a:gd name="T56" fmla="*/ 379 w 623"/>
                <a:gd name="T57" fmla="*/ 579 h 605"/>
                <a:gd name="T58" fmla="*/ 379 w 623"/>
                <a:gd name="T59" fmla="*/ 498 h 605"/>
                <a:gd name="T60" fmla="*/ 379 w 623"/>
                <a:gd name="T61" fmla="*/ 440 h 605"/>
                <a:gd name="T62" fmla="*/ 379 w 623"/>
                <a:gd name="T63" fmla="*/ 384 h 605"/>
                <a:gd name="T64" fmla="*/ 379 w 623"/>
                <a:gd name="T65" fmla="*/ 319 h 605"/>
                <a:gd name="T66" fmla="*/ 379 w 623"/>
                <a:gd name="T67" fmla="*/ 248 h 605"/>
                <a:gd name="T68" fmla="*/ 385 w 623"/>
                <a:gd name="T69" fmla="*/ 245 h 605"/>
                <a:gd name="T70" fmla="*/ 427 w 623"/>
                <a:gd name="T71" fmla="*/ 246 h 605"/>
                <a:gd name="T72" fmla="*/ 427 w 623"/>
                <a:gd name="T73" fmla="*/ 197 h 605"/>
                <a:gd name="T74" fmla="*/ 427 w 623"/>
                <a:gd name="T75" fmla="*/ 155 h 605"/>
                <a:gd name="T76" fmla="*/ 427 w 623"/>
                <a:gd name="T77" fmla="*/ 124 h 605"/>
                <a:gd name="T78" fmla="*/ 427 w 623"/>
                <a:gd name="T79" fmla="*/ 76 h 605"/>
                <a:gd name="T80" fmla="*/ 518 w 623"/>
                <a:gd name="T81" fmla="*/ 56 h 605"/>
                <a:gd name="T82" fmla="*/ 540 w 623"/>
                <a:gd name="T83" fmla="*/ 61 h 605"/>
                <a:gd name="T84" fmla="*/ 549 w 623"/>
                <a:gd name="T85" fmla="*/ 84 h 605"/>
                <a:gd name="T86" fmla="*/ 575 w 623"/>
                <a:gd name="T87" fmla="*/ 58 h 605"/>
                <a:gd name="T88" fmla="*/ 598 w 623"/>
                <a:gd name="T89" fmla="*/ 51 h 605"/>
                <a:gd name="T90" fmla="*/ 608 w 623"/>
                <a:gd name="T91" fmla="*/ 42 h 605"/>
                <a:gd name="T92" fmla="*/ 623 w 623"/>
                <a:gd name="T93" fmla="*/ 44 h 605"/>
                <a:gd name="T94" fmla="*/ 608 w 623"/>
                <a:gd name="T95" fmla="*/ 30 h 605"/>
                <a:gd name="T96" fmla="*/ 575 w 623"/>
                <a:gd name="T97" fmla="*/ 24 h 605"/>
                <a:gd name="T98" fmla="*/ 533 w 623"/>
                <a:gd name="T99" fmla="*/ 34 h 605"/>
                <a:gd name="T100" fmla="*/ 452 w 623"/>
                <a:gd name="T101" fmla="*/ 56 h 605"/>
                <a:gd name="T102" fmla="*/ 388 w 623"/>
                <a:gd name="T103" fmla="*/ 42 h 605"/>
                <a:gd name="T104" fmla="*/ 342 w 623"/>
                <a:gd name="T105" fmla="*/ 44 h 605"/>
                <a:gd name="T106" fmla="*/ 326 w 623"/>
                <a:gd name="T107" fmla="*/ 39 h 605"/>
                <a:gd name="T108" fmla="*/ 308 w 623"/>
                <a:gd name="T109" fmla="*/ 22 h 6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3"/>
                <a:gd name="T166" fmla="*/ 0 h 605"/>
                <a:gd name="T167" fmla="*/ 623 w 623"/>
                <a:gd name="T168" fmla="*/ 605 h 6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3" h="605">
                  <a:moveTo>
                    <a:pt x="308" y="22"/>
                  </a:moveTo>
                  <a:lnTo>
                    <a:pt x="258" y="22"/>
                  </a:lnTo>
                  <a:lnTo>
                    <a:pt x="205" y="22"/>
                  </a:lnTo>
                  <a:lnTo>
                    <a:pt x="154" y="22"/>
                  </a:lnTo>
                  <a:lnTo>
                    <a:pt x="103" y="22"/>
                  </a:lnTo>
                  <a:lnTo>
                    <a:pt x="76" y="0"/>
                  </a:lnTo>
                  <a:lnTo>
                    <a:pt x="69" y="0"/>
                  </a:lnTo>
                  <a:lnTo>
                    <a:pt x="49" y="0"/>
                  </a:lnTo>
                  <a:lnTo>
                    <a:pt x="27" y="14"/>
                  </a:lnTo>
                  <a:lnTo>
                    <a:pt x="18" y="8"/>
                  </a:lnTo>
                  <a:lnTo>
                    <a:pt x="0" y="21"/>
                  </a:lnTo>
                  <a:lnTo>
                    <a:pt x="1" y="61"/>
                  </a:lnTo>
                  <a:lnTo>
                    <a:pt x="46" y="126"/>
                  </a:lnTo>
                  <a:lnTo>
                    <a:pt x="80" y="200"/>
                  </a:lnTo>
                  <a:lnTo>
                    <a:pt x="125" y="276"/>
                  </a:lnTo>
                  <a:lnTo>
                    <a:pt x="127" y="356"/>
                  </a:lnTo>
                  <a:lnTo>
                    <a:pt x="144" y="400"/>
                  </a:lnTo>
                  <a:lnTo>
                    <a:pt x="144" y="437"/>
                  </a:lnTo>
                  <a:lnTo>
                    <a:pt x="162" y="522"/>
                  </a:lnTo>
                  <a:lnTo>
                    <a:pt x="187" y="557"/>
                  </a:lnTo>
                  <a:lnTo>
                    <a:pt x="222" y="588"/>
                  </a:lnTo>
                  <a:lnTo>
                    <a:pt x="230" y="584"/>
                  </a:lnTo>
                  <a:lnTo>
                    <a:pt x="238" y="570"/>
                  </a:lnTo>
                  <a:lnTo>
                    <a:pt x="249" y="567"/>
                  </a:lnTo>
                  <a:lnTo>
                    <a:pt x="271" y="582"/>
                  </a:lnTo>
                  <a:lnTo>
                    <a:pt x="271" y="595"/>
                  </a:lnTo>
                  <a:lnTo>
                    <a:pt x="281" y="605"/>
                  </a:lnTo>
                  <a:lnTo>
                    <a:pt x="340" y="605"/>
                  </a:lnTo>
                  <a:lnTo>
                    <a:pt x="379" y="579"/>
                  </a:lnTo>
                  <a:lnTo>
                    <a:pt x="379" y="498"/>
                  </a:lnTo>
                  <a:lnTo>
                    <a:pt x="379" y="440"/>
                  </a:lnTo>
                  <a:lnTo>
                    <a:pt x="379" y="384"/>
                  </a:lnTo>
                  <a:lnTo>
                    <a:pt x="379" y="319"/>
                  </a:lnTo>
                  <a:lnTo>
                    <a:pt x="379" y="248"/>
                  </a:lnTo>
                  <a:lnTo>
                    <a:pt x="385" y="245"/>
                  </a:lnTo>
                  <a:lnTo>
                    <a:pt x="427" y="246"/>
                  </a:lnTo>
                  <a:lnTo>
                    <a:pt x="427" y="197"/>
                  </a:lnTo>
                  <a:lnTo>
                    <a:pt x="427" y="155"/>
                  </a:lnTo>
                  <a:lnTo>
                    <a:pt x="427" y="124"/>
                  </a:lnTo>
                  <a:lnTo>
                    <a:pt x="427" y="76"/>
                  </a:lnTo>
                  <a:lnTo>
                    <a:pt x="518" y="56"/>
                  </a:lnTo>
                  <a:lnTo>
                    <a:pt x="540" y="61"/>
                  </a:lnTo>
                  <a:lnTo>
                    <a:pt x="549" y="84"/>
                  </a:lnTo>
                  <a:lnTo>
                    <a:pt x="575" y="58"/>
                  </a:lnTo>
                  <a:lnTo>
                    <a:pt x="598" y="51"/>
                  </a:lnTo>
                  <a:lnTo>
                    <a:pt x="608" y="42"/>
                  </a:lnTo>
                  <a:lnTo>
                    <a:pt x="623" y="44"/>
                  </a:lnTo>
                  <a:lnTo>
                    <a:pt x="608" y="30"/>
                  </a:lnTo>
                  <a:lnTo>
                    <a:pt x="575" y="24"/>
                  </a:lnTo>
                  <a:lnTo>
                    <a:pt x="533" y="34"/>
                  </a:lnTo>
                  <a:lnTo>
                    <a:pt x="452" y="56"/>
                  </a:lnTo>
                  <a:lnTo>
                    <a:pt x="388" y="42"/>
                  </a:lnTo>
                  <a:lnTo>
                    <a:pt x="342" y="44"/>
                  </a:lnTo>
                  <a:lnTo>
                    <a:pt x="326" y="39"/>
                  </a:lnTo>
                  <a:lnTo>
                    <a:pt x="308" y="22"/>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45" name="Freeform 78">
              <a:extLst>
                <a:ext uri="{FF2B5EF4-FFF2-40B4-BE49-F238E27FC236}">
                  <a16:creationId xmlns="" xmlns:a16="http://schemas.microsoft.com/office/drawing/2014/main" id="{0209FDE7-0453-403C-AB8C-857B9B84CCE2}"/>
                </a:ext>
              </a:extLst>
            </p:cNvPr>
            <p:cNvSpPr>
              <a:spLocks noChangeAspect="1"/>
            </p:cNvSpPr>
            <p:nvPr/>
          </p:nvSpPr>
          <p:spPr bwMode="gray">
            <a:xfrm>
              <a:off x="5429117" y="5617411"/>
              <a:ext cx="57857" cy="64480"/>
            </a:xfrm>
            <a:custGeom>
              <a:avLst/>
              <a:gdLst>
                <a:gd name="T0" fmla="*/ 107 w 107"/>
                <a:gd name="T1" fmla="*/ 42 h 110"/>
                <a:gd name="T2" fmla="*/ 107 w 107"/>
                <a:gd name="T3" fmla="*/ 49 h 110"/>
                <a:gd name="T4" fmla="*/ 86 w 107"/>
                <a:gd name="T5" fmla="*/ 83 h 110"/>
                <a:gd name="T6" fmla="*/ 63 w 107"/>
                <a:gd name="T7" fmla="*/ 91 h 110"/>
                <a:gd name="T8" fmla="*/ 48 w 107"/>
                <a:gd name="T9" fmla="*/ 108 h 110"/>
                <a:gd name="T10" fmla="*/ 37 w 107"/>
                <a:gd name="T11" fmla="*/ 110 h 110"/>
                <a:gd name="T12" fmla="*/ 20 w 107"/>
                <a:gd name="T13" fmla="*/ 94 h 110"/>
                <a:gd name="T14" fmla="*/ 0 w 107"/>
                <a:gd name="T15" fmla="*/ 60 h 110"/>
                <a:gd name="T16" fmla="*/ 23 w 107"/>
                <a:gd name="T17" fmla="*/ 23 h 110"/>
                <a:gd name="T18" fmla="*/ 59 w 107"/>
                <a:gd name="T19" fmla="*/ 1 h 110"/>
                <a:gd name="T20" fmla="*/ 71 w 107"/>
                <a:gd name="T21" fmla="*/ 0 h 110"/>
                <a:gd name="T22" fmla="*/ 82 w 107"/>
                <a:gd name="T23" fmla="*/ 4 h 110"/>
                <a:gd name="T24" fmla="*/ 107 w 107"/>
                <a:gd name="T25" fmla="*/ 42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110"/>
                <a:gd name="T41" fmla="*/ 107 w 107"/>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110">
                  <a:moveTo>
                    <a:pt x="107" y="42"/>
                  </a:moveTo>
                  <a:lnTo>
                    <a:pt x="107" y="49"/>
                  </a:lnTo>
                  <a:lnTo>
                    <a:pt x="86" y="83"/>
                  </a:lnTo>
                  <a:lnTo>
                    <a:pt x="63" y="91"/>
                  </a:lnTo>
                  <a:lnTo>
                    <a:pt x="48" y="108"/>
                  </a:lnTo>
                  <a:lnTo>
                    <a:pt x="37" y="110"/>
                  </a:lnTo>
                  <a:lnTo>
                    <a:pt x="20" y="94"/>
                  </a:lnTo>
                  <a:lnTo>
                    <a:pt x="0" y="60"/>
                  </a:lnTo>
                  <a:lnTo>
                    <a:pt x="23" y="23"/>
                  </a:lnTo>
                  <a:lnTo>
                    <a:pt x="59" y="1"/>
                  </a:lnTo>
                  <a:lnTo>
                    <a:pt x="71" y="0"/>
                  </a:lnTo>
                  <a:lnTo>
                    <a:pt x="82" y="4"/>
                  </a:lnTo>
                  <a:lnTo>
                    <a:pt x="107" y="42"/>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46" name="Freeform 124">
              <a:extLst>
                <a:ext uri="{FF2B5EF4-FFF2-40B4-BE49-F238E27FC236}">
                  <a16:creationId xmlns="" xmlns:a16="http://schemas.microsoft.com/office/drawing/2014/main" id="{9C688887-0DBC-4328-9976-DF66D2E56A79}"/>
                </a:ext>
              </a:extLst>
            </p:cNvPr>
            <p:cNvSpPr>
              <a:spLocks noChangeAspect="1"/>
            </p:cNvSpPr>
            <p:nvPr/>
          </p:nvSpPr>
          <p:spPr bwMode="gray">
            <a:xfrm>
              <a:off x="5267819" y="3578684"/>
              <a:ext cx="59609" cy="54999"/>
            </a:xfrm>
            <a:custGeom>
              <a:avLst/>
              <a:gdLst>
                <a:gd name="T0" fmla="*/ 9 w 112"/>
                <a:gd name="T1" fmla="*/ 16 h 90"/>
                <a:gd name="T2" fmla="*/ 13 w 112"/>
                <a:gd name="T3" fmla="*/ 6 h 90"/>
                <a:gd name="T4" fmla="*/ 26 w 112"/>
                <a:gd name="T5" fmla="*/ 3 h 90"/>
                <a:gd name="T6" fmla="*/ 34 w 112"/>
                <a:gd name="T7" fmla="*/ 8 h 90"/>
                <a:gd name="T8" fmla="*/ 43 w 112"/>
                <a:gd name="T9" fmla="*/ 0 h 90"/>
                <a:gd name="T10" fmla="*/ 87 w 112"/>
                <a:gd name="T11" fmla="*/ 3 h 90"/>
                <a:gd name="T12" fmla="*/ 105 w 112"/>
                <a:gd name="T13" fmla="*/ 19 h 90"/>
                <a:gd name="T14" fmla="*/ 112 w 112"/>
                <a:gd name="T15" fmla="*/ 59 h 90"/>
                <a:gd name="T16" fmla="*/ 93 w 112"/>
                <a:gd name="T17" fmla="*/ 72 h 90"/>
                <a:gd name="T18" fmla="*/ 76 w 112"/>
                <a:gd name="T19" fmla="*/ 72 h 90"/>
                <a:gd name="T20" fmla="*/ 51 w 112"/>
                <a:gd name="T21" fmla="*/ 85 h 90"/>
                <a:gd name="T22" fmla="*/ 22 w 112"/>
                <a:gd name="T23" fmla="*/ 90 h 90"/>
                <a:gd name="T24" fmla="*/ 8 w 112"/>
                <a:gd name="T25" fmla="*/ 76 h 90"/>
                <a:gd name="T26" fmla="*/ 0 w 112"/>
                <a:gd name="T27" fmla="*/ 59 h 90"/>
                <a:gd name="T28" fmla="*/ 4 w 112"/>
                <a:gd name="T29" fmla="*/ 14 h 90"/>
                <a:gd name="T30" fmla="*/ 9 w 112"/>
                <a:gd name="T31" fmla="*/ 16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90"/>
                <a:gd name="T50" fmla="*/ 112 w 11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90">
                  <a:moveTo>
                    <a:pt x="9" y="16"/>
                  </a:moveTo>
                  <a:lnTo>
                    <a:pt x="13" y="6"/>
                  </a:lnTo>
                  <a:lnTo>
                    <a:pt x="26" y="3"/>
                  </a:lnTo>
                  <a:lnTo>
                    <a:pt x="34" y="8"/>
                  </a:lnTo>
                  <a:lnTo>
                    <a:pt x="43" y="0"/>
                  </a:lnTo>
                  <a:lnTo>
                    <a:pt x="87" y="3"/>
                  </a:lnTo>
                  <a:lnTo>
                    <a:pt x="105" y="19"/>
                  </a:lnTo>
                  <a:lnTo>
                    <a:pt x="112" y="59"/>
                  </a:lnTo>
                  <a:lnTo>
                    <a:pt x="93" y="72"/>
                  </a:lnTo>
                  <a:lnTo>
                    <a:pt x="76" y="72"/>
                  </a:lnTo>
                  <a:lnTo>
                    <a:pt x="51" y="85"/>
                  </a:lnTo>
                  <a:lnTo>
                    <a:pt x="22" y="90"/>
                  </a:lnTo>
                  <a:lnTo>
                    <a:pt x="8" y="76"/>
                  </a:lnTo>
                  <a:lnTo>
                    <a:pt x="0" y="59"/>
                  </a:lnTo>
                  <a:lnTo>
                    <a:pt x="4" y="14"/>
                  </a:lnTo>
                  <a:lnTo>
                    <a:pt x="9" y="16"/>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47" name="Freeform 125">
              <a:extLst>
                <a:ext uri="{FF2B5EF4-FFF2-40B4-BE49-F238E27FC236}">
                  <a16:creationId xmlns="" xmlns:a16="http://schemas.microsoft.com/office/drawing/2014/main" id="{CD767263-02BF-474F-B24E-2135E8B21216}"/>
                </a:ext>
              </a:extLst>
            </p:cNvPr>
            <p:cNvSpPr>
              <a:spLocks noChangeAspect="1"/>
            </p:cNvSpPr>
            <p:nvPr/>
          </p:nvSpPr>
          <p:spPr bwMode="gray">
            <a:xfrm>
              <a:off x="5234508" y="3567304"/>
              <a:ext cx="45586" cy="108100"/>
            </a:xfrm>
            <a:custGeom>
              <a:avLst/>
              <a:gdLst>
                <a:gd name="T0" fmla="*/ 42 w 83"/>
                <a:gd name="T1" fmla="*/ 181 h 181"/>
                <a:gd name="T2" fmla="*/ 83 w 83"/>
                <a:gd name="T3" fmla="*/ 131 h 181"/>
                <a:gd name="T4" fmla="*/ 81 w 83"/>
                <a:gd name="T5" fmla="*/ 110 h 181"/>
                <a:gd name="T6" fmla="*/ 67 w 83"/>
                <a:gd name="T7" fmla="*/ 96 h 181"/>
                <a:gd name="T8" fmla="*/ 59 w 83"/>
                <a:gd name="T9" fmla="*/ 79 h 181"/>
                <a:gd name="T10" fmla="*/ 63 w 83"/>
                <a:gd name="T11" fmla="*/ 34 h 181"/>
                <a:gd name="T12" fmla="*/ 39 w 83"/>
                <a:gd name="T13" fmla="*/ 8 h 181"/>
                <a:gd name="T14" fmla="*/ 21 w 83"/>
                <a:gd name="T15" fmla="*/ 0 h 181"/>
                <a:gd name="T16" fmla="*/ 8 w 83"/>
                <a:gd name="T17" fmla="*/ 14 h 181"/>
                <a:gd name="T18" fmla="*/ 2 w 83"/>
                <a:gd name="T19" fmla="*/ 48 h 181"/>
                <a:gd name="T20" fmla="*/ 14 w 83"/>
                <a:gd name="T21" fmla="*/ 54 h 181"/>
                <a:gd name="T22" fmla="*/ 7 w 83"/>
                <a:gd name="T23" fmla="*/ 80 h 181"/>
                <a:gd name="T24" fmla="*/ 10 w 83"/>
                <a:gd name="T25" fmla="*/ 88 h 181"/>
                <a:gd name="T26" fmla="*/ 4 w 83"/>
                <a:gd name="T27" fmla="*/ 118 h 181"/>
                <a:gd name="T28" fmla="*/ 7 w 83"/>
                <a:gd name="T29" fmla="*/ 136 h 181"/>
                <a:gd name="T30" fmla="*/ 0 w 83"/>
                <a:gd name="T31" fmla="*/ 135 h 181"/>
                <a:gd name="T32" fmla="*/ 13 w 83"/>
                <a:gd name="T33" fmla="*/ 155 h 181"/>
                <a:gd name="T34" fmla="*/ 27 w 83"/>
                <a:gd name="T35" fmla="*/ 160 h 181"/>
                <a:gd name="T36" fmla="*/ 34 w 83"/>
                <a:gd name="T37" fmla="*/ 178 h 181"/>
                <a:gd name="T38" fmla="*/ 42 w 83"/>
                <a:gd name="T39" fmla="*/ 181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3"/>
                <a:gd name="T61" fmla="*/ 0 h 181"/>
                <a:gd name="T62" fmla="*/ 83 w 83"/>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3" h="181">
                  <a:moveTo>
                    <a:pt x="42" y="181"/>
                  </a:moveTo>
                  <a:lnTo>
                    <a:pt x="83" y="131"/>
                  </a:lnTo>
                  <a:lnTo>
                    <a:pt x="81" y="110"/>
                  </a:lnTo>
                  <a:lnTo>
                    <a:pt x="67" y="96"/>
                  </a:lnTo>
                  <a:lnTo>
                    <a:pt x="59" y="79"/>
                  </a:lnTo>
                  <a:lnTo>
                    <a:pt x="63" y="34"/>
                  </a:lnTo>
                  <a:lnTo>
                    <a:pt x="39" y="8"/>
                  </a:lnTo>
                  <a:lnTo>
                    <a:pt x="21" y="0"/>
                  </a:lnTo>
                  <a:lnTo>
                    <a:pt x="8" y="14"/>
                  </a:lnTo>
                  <a:lnTo>
                    <a:pt x="2" y="48"/>
                  </a:lnTo>
                  <a:lnTo>
                    <a:pt x="14" y="54"/>
                  </a:lnTo>
                  <a:lnTo>
                    <a:pt x="7" y="80"/>
                  </a:lnTo>
                  <a:lnTo>
                    <a:pt x="10" y="88"/>
                  </a:lnTo>
                  <a:lnTo>
                    <a:pt x="4" y="118"/>
                  </a:lnTo>
                  <a:lnTo>
                    <a:pt x="7" y="136"/>
                  </a:lnTo>
                  <a:lnTo>
                    <a:pt x="0" y="135"/>
                  </a:lnTo>
                  <a:lnTo>
                    <a:pt x="13" y="155"/>
                  </a:lnTo>
                  <a:lnTo>
                    <a:pt x="27" y="160"/>
                  </a:lnTo>
                  <a:lnTo>
                    <a:pt x="34" y="178"/>
                  </a:lnTo>
                  <a:lnTo>
                    <a:pt x="42" y="181"/>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48" name="Freeform 126">
              <a:extLst>
                <a:ext uri="{FF2B5EF4-FFF2-40B4-BE49-F238E27FC236}">
                  <a16:creationId xmlns="" xmlns:a16="http://schemas.microsoft.com/office/drawing/2014/main" id="{350A36B0-F75A-474C-9142-D3705C685BE5}"/>
                </a:ext>
              </a:extLst>
            </p:cNvPr>
            <p:cNvSpPr>
              <a:spLocks noChangeAspect="1"/>
            </p:cNvSpPr>
            <p:nvPr/>
          </p:nvSpPr>
          <p:spPr bwMode="gray">
            <a:xfrm>
              <a:off x="5213468" y="3434548"/>
              <a:ext cx="110454" cy="161201"/>
            </a:xfrm>
            <a:custGeom>
              <a:avLst/>
              <a:gdLst>
                <a:gd name="T0" fmla="*/ 184 w 204"/>
                <a:gd name="T1" fmla="*/ 230 h 276"/>
                <a:gd name="T2" fmla="*/ 184 w 204"/>
                <a:gd name="T3" fmla="*/ 174 h 276"/>
                <a:gd name="T4" fmla="*/ 184 w 204"/>
                <a:gd name="T5" fmla="*/ 140 h 276"/>
                <a:gd name="T6" fmla="*/ 190 w 204"/>
                <a:gd name="T7" fmla="*/ 132 h 276"/>
                <a:gd name="T8" fmla="*/ 192 w 204"/>
                <a:gd name="T9" fmla="*/ 109 h 276"/>
                <a:gd name="T10" fmla="*/ 177 w 204"/>
                <a:gd name="T11" fmla="*/ 107 h 276"/>
                <a:gd name="T12" fmla="*/ 136 w 204"/>
                <a:gd name="T13" fmla="*/ 67 h 276"/>
                <a:gd name="T14" fmla="*/ 105 w 204"/>
                <a:gd name="T15" fmla="*/ 24 h 276"/>
                <a:gd name="T16" fmla="*/ 76 w 204"/>
                <a:gd name="T17" fmla="*/ 0 h 276"/>
                <a:gd name="T18" fmla="*/ 12 w 204"/>
                <a:gd name="T19" fmla="*/ 19 h 276"/>
                <a:gd name="T20" fmla="*/ 18 w 204"/>
                <a:gd name="T21" fmla="*/ 39 h 276"/>
                <a:gd name="T22" fmla="*/ 23 w 204"/>
                <a:gd name="T23" fmla="*/ 50 h 276"/>
                <a:gd name="T24" fmla="*/ 34 w 204"/>
                <a:gd name="T25" fmla="*/ 61 h 276"/>
                <a:gd name="T26" fmla="*/ 42 w 204"/>
                <a:gd name="T27" fmla="*/ 80 h 276"/>
                <a:gd name="T28" fmla="*/ 31 w 204"/>
                <a:gd name="T29" fmla="*/ 115 h 276"/>
                <a:gd name="T30" fmla="*/ 55 w 204"/>
                <a:gd name="T31" fmla="*/ 135 h 276"/>
                <a:gd name="T32" fmla="*/ 40 w 204"/>
                <a:gd name="T33" fmla="*/ 139 h 276"/>
                <a:gd name="T34" fmla="*/ 52 w 204"/>
                <a:gd name="T35" fmla="*/ 154 h 276"/>
                <a:gd name="T36" fmla="*/ 29 w 204"/>
                <a:gd name="T37" fmla="*/ 169 h 276"/>
                <a:gd name="T38" fmla="*/ 29 w 204"/>
                <a:gd name="T39" fmla="*/ 182 h 276"/>
                <a:gd name="T40" fmla="*/ 26 w 204"/>
                <a:gd name="T41" fmla="*/ 186 h 276"/>
                <a:gd name="T42" fmla="*/ 18 w 204"/>
                <a:gd name="T43" fmla="*/ 180 h 276"/>
                <a:gd name="T44" fmla="*/ 8 w 204"/>
                <a:gd name="T45" fmla="*/ 200 h 276"/>
                <a:gd name="T46" fmla="*/ 0 w 204"/>
                <a:gd name="T47" fmla="*/ 211 h 276"/>
                <a:gd name="T48" fmla="*/ 4 w 204"/>
                <a:gd name="T49" fmla="*/ 223 h 276"/>
                <a:gd name="T50" fmla="*/ 1 w 204"/>
                <a:gd name="T51" fmla="*/ 237 h 276"/>
                <a:gd name="T52" fmla="*/ 25 w 204"/>
                <a:gd name="T53" fmla="*/ 256 h 276"/>
                <a:gd name="T54" fmla="*/ 37 w 204"/>
                <a:gd name="T55" fmla="*/ 273 h 276"/>
                <a:gd name="T56" fmla="*/ 46 w 204"/>
                <a:gd name="T57" fmla="*/ 242 h 276"/>
                <a:gd name="T58" fmla="*/ 77 w 204"/>
                <a:gd name="T59" fmla="*/ 236 h 276"/>
                <a:gd name="T60" fmla="*/ 106 w 204"/>
                <a:gd name="T61" fmla="*/ 264 h 276"/>
                <a:gd name="T62" fmla="*/ 123 w 204"/>
                <a:gd name="T63" fmla="*/ 251 h 276"/>
                <a:gd name="T64" fmla="*/ 140 w 204"/>
                <a:gd name="T65" fmla="*/ 248 h 2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276"/>
                <a:gd name="T101" fmla="*/ 204 w 204"/>
                <a:gd name="T102" fmla="*/ 276 h 2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276">
                  <a:moveTo>
                    <a:pt x="184" y="251"/>
                  </a:moveTo>
                  <a:lnTo>
                    <a:pt x="184" y="230"/>
                  </a:lnTo>
                  <a:lnTo>
                    <a:pt x="204" y="200"/>
                  </a:lnTo>
                  <a:lnTo>
                    <a:pt x="184" y="174"/>
                  </a:lnTo>
                  <a:lnTo>
                    <a:pt x="182" y="156"/>
                  </a:lnTo>
                  <a:lnTo>
                    <a:pt x="184" y="140"/>
                  </a:lnTo>
                  <a:lnTo>
                    <a:pt x="198" y="134"/>
                  </a:lnTo>
                  <a:lnTo>
                    <a:pt x="190" y="132"/>
                  </a:lnTo>
                  <a:lnTo>
                    <a:pt x="184" y="118"/>
                  </a:lnTo>
                  <a:lnTo>
                    <a:pt x="192" y="109"/>
                  </a:lnTo>
                  <a:lnTo>
                    <a:pt x="185" y="100"/>
                  </a:lnTo>
                  <a:lnTo>
                    <a:pt x="177" y="107"/>
                  </a:lnTo>
                  <a:lnTo>
                    <a:pt x="140" y="89"/>
                  </a:lnTo>
                  <a:lnTo>
                    <a:pt x="136" y="67"/>
                  </a:lnTo>
                  <a:lnTo>
                    <a:pt x="121" y="61"/>
                  </a:lnTo>
                  <a:lnTo>
                    <a:pt x="105" y="24"/>
                  </a:lnTo>
                  <a:lnTo>
                    <a:pt x="82" y="5"/>
                  </a:lnTo>
                  <a:lnTo>
                    <a:pt x="76" y="0"/>
                  </a:lnTo>
                  <a:lnTo>
                    <a:pt x="55" y="4"/>
                  </a:lnTo>
                  <a:lnTo>
                    <a:pt x="12" y="19"/>
                  </a:lnTo>
                  <a:lnTo>
                    <a:pt x="20" y="24"/>
                  </a:lnTo>
                  <a:lnTo>
                    <a:pt x="18" y="39"/>
                  </a:lnTo>
                  <a:lnTo>
                    <a:pt x="28" y="41"/>
                  </a:lnTo>
                  <a:lnTo>
                    <a:pt x="23" y="50"/>
                  </a:lnTo>
                  <a:lnTo>
                    <a:pt x="45" y="59"/>
                  </a:lnTo>
                  <a:lnTo>
                    <a:pt x="34" y="61"/>
                  </a:lnTo>
                  <a:lnTo>
                    <a:pt x="31" y="80"/>
                  </a:lnTo>
                  <a:lnTo>
                    <a:pt x="42" y="80"/>
                  </a:lnTo>
                  <a:lnTo>
                    <a:pt x="43" y="83"/>
                  </a:lnTo>
                  <a:lnTo>
                    <a:pt x="31" y="115"/>
                  </a:lnTo>
                  <a:lnTo>
                    <a:pt x="34" y="118"/>
                  </a:lnTo>
                  <a:lnTo>
                    <a:pt x="55" y="135"/>
                  </a:lnTo>
                  <a:lnTo>
                    <a:pt x="52" y="140"/>
                  </a:lnTo>
                  <a:lnTo>
                    <a:pt x="40" y="139"/>
                  </a:lnTo>
                  <a:lnTo>
                    <a:pt x="38" y="140"/>
                  </a:lnTo>
                  <a:lnTo>
                    <a:pt x="52" y="154"/>
                  </a:lnTo>
                  <a:lnTo>
                    <a:pt x="51" y="163"/>
                  </a:lnTo>
                  <a:lnTo>
                    <a:pt x="29" y="169"/>
                  </a:lnTo>
                  <a:lnTo>
                    <a:pt x="23" y="171"/>
                  </a:lnTo>
                  <a:lnTo>
                    <a:pt x="29" y="182"/>
                  </a:lnTo>
                  <a:lnTo>
                    <a:pt x="29" y="186"/>
                  </a:lnTo>
                  <a:lnTo>
                    <a:pt x="26" y="186"/>
                  </a:lnTo>
                  <a:lnTo>
                    <a:pt x="23" y="180"/>
                  </a:lnTo>
                  <a:lnTo>
                    <a:pt x="18" y="180"/>
                  </a:lnTo>
                  <a:lnTo>
                    <a:pt x="9" y="191"/>
                  </a:lnTo>
                  <a:lnTo>
                    <a:pt x="8" y="200"/>
                  </a:lnTo>
                  <a:lnTo>
                    <a:pt x="4" y="200"/>
                  </a:lnTo>
                  <a:lnTo>
                    <a:pt x="0" y="211"/>
                  </a:lnTo>
                  <a:lnTo>
                    <a:pt x="4" y="220"/>
                  </a:lnTo>
                  <a:lnTo>
                    <a:pt x="4" y="223"/>
                  </a:lnTo>
                  <a:lnTo>
                    <a:pt x="1" y="230"/>
                  </a:lnTo>
                  <a:lnTo>
                    <a:pt x="1" y="237"/>
                  </a:lnTo>
                  <a:lnTo>
                    <a:pt x="15" y="247"/>
                  </a:lnTo>
                  <a:lnTo>
                    <a:pt x="25" y="256"/>
                  </a:lnTo>
                  <a:lnTo>
                    <a:pt x="31" y="261"/>
                  </a:lnTo>
                  <a:lnTo>
                    <a:pt x="37" y="273"/>
                  </a:lnTo>
                  <a:lnTo>
                    <a:pt x="40" y="276"/>
                  </a:lnTo>
                  <a:lnTo>
                    <a:pt x="46" y="242"/>
                  </a:lnTo>
                  <a:lnTo>
                    <a:pt x="59" y="228"/>
                  </a:lnTo>
                  <a:lnTo>
                    <a:pt x="77" y="236"/>
                  </a:lnTo>
                  <a:lnTo>
                    <a:pt x="101" y="262"/>
                  </a:lnTo>
                  <a:lnTo>
                    <a:pt x="106" y="264"/>
                  </a:lnTo>
                  <a:lnTo>
                    <a:pt x="110" y="254"/>
                  </a:lnTo>
                  <a:lnTo>
                    <a:pt x="123" y="251"/>
                  </a:lnTo>
                  <a:lnTo>
                    <a:pt x="131" y="256"/>
                  </a:lnTo>
                  <a:lnTo>
                    <a:pt x="140" y="248"/>
                  </a:lnTo>
                  <a:lnTo>
                    <a:pt x="184" y="251"/>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49" name="Freeform 127">
              <a:extLst>
                <a:ext uri="{FF2B5EF4-FFF2-40B4-BE49-F238E27FC236}">
                  <a16:creationId xmlns="" xmlns:a16="http://schemas.microsoft.com/office/drawing/2014/main" id="{234D8B3B-28CD-4AF2-828E-BC65E9F297B5}"/>
                </a:ext>
              </a:extLst>
            </p:cNvPr>
            <p:cNvSpPr>
              <a:spLocks noChangeAspect="1"/>
            </p:cNvSpPr>
            <p:nvPr/>
          </p:nvSpPr>
          <p:spPr bwMode="gray">
            <a:xfrm>
              <a:off x="5330936" y="3007841"/>
              <a:ext cx="238442" cy="219992"/>
            </a:xfrm>
            <a:custGeom>
              <a:avLst/>
              <a:gdLst>
                <a:gd name="T0" fmla="*/ 14 w 444"/>
                <a:gd name="T1" fmla="*/ 359 h 381"/>
                <a:gd name="T2" fmla="*/ 17 w 444"/>
                <a:gd name="T3" fmla="*/ 329 h 381"/>
                <a:gd name="T4" fmla="*/ 0 w 444"/>
                <a:gd name="T5" fmla="*/ 308 h 381"/>
                <a:gd name="T6" fmla="*/ 31 w 444"/>
                <a:gd name="T7" fmla="*/ 276 h 381"/>
                <a:gd name="T8" fmla="*/ 31 w 444"/>
                <a:gd name="T9" fmla="*/ 248 h 381"/>
                <a:gd name="T10" fmla="*/ 15 w 444"/>
                <a:gd name="T11" fmla="*/ 178 h 381"/>
                <a:gd name="T12" fmla="*/ 76 w 444"/>
                <a:gd name="T13" fmla="*/ 174 h 381"/>
                <a:gd name="T14" fmla="*/ 73 w 444"/>
                <a:gd name="T15" fmla="*/ 163 h 381"/>
                <a:gd name="T16" fmla="*/ 96 w 444"/>
                <a:gd name="T17" fmla="*/ 151 h 381"/>
                <a:gd name="T18" fmla="*/ 119 w 444"/>
                <a:gd name="T19" fmla="*/ 160 h 381"/>
                <a:gd name="T20" fmla="*/ 110 w 444"/>
                <a:gd name="T21" fmla="*/ 143 h 381"/>
                <a:gd name="T22" fmla="*/ 119 w 444"/>
                <a:gd name="T23" fmla="*/ 124 h 381"/>
                <a:gd name="T24" fmla="*/ 122 w 444"/>
                <a:gd name="T25" fmla="*/ 96 h 381"/>
                <a:gd name="T26" fmla="*/ 158 w 444"/>
                <a:gd name="T27" fmla="*/ 83 h 381"/>
                <a:gd name="T28" fmla="*/ 164 w 444"/>
                <a:gd name="T29" fmla="*/ 67 h 381"/>
                <a:gd name="T30" fmla="*/ 150 w 444"/>
                <a:gd name="T31" fmla="*/ 64 h 381"/>
                <a:gd name="T32" fmla="*/ 150 w 444"/>
                <a:gd name="T33" fmla="*/ 50 h 381"/>
                <a:gd name="T34" fmla="*/ 162 w 444"/>
                <a:gd name="T35" fmla="*/ 42 h 381"/>
                <a:gd name="T36" fmla="*/ 162 w 444"/>
                <a:gd name="T37" fmla="*/ 41 h 381"/>
                <a:gd name="T38" fmla="*/ 181 w 444"/>
                <a:gd name="T39" fmla="*/ 29 h 381"/>
                <a:gd name="T40" fmla="*/ 201 w 444"/>
                <a:gd name="T41" fmla="*/ 32 h 381"/>
                <a:gd name="T42" fmla="*/ 220 w 444"/>
                <a:gd name="T43" fmla="*/ 5 h 381"/>
                <a:gd name="T44" fmla="*/ 235 w 444"/>
                <a:gd name="T45" fmla="*/ 0 h 381"/>
                <a:gd name="T46" fmla="*/ 281 w 444"/>
                <a:gd name="T47" fmla="*/ 12 h 381"/>
                <a:gd name="T48" fmla="*/ 291 w 444"/>
                <a:gd name="T49" fmla="*/ 21 h 381"/>
                <a:gd name="T50" fmla="*/ 289 w 444"/>
                <a:gd name="T51" fmla="*/ 36 h 381"/>
                <a:gd name="T52" fmla="*/ 334 w 444"/>
                <a:gd name="T53" fmla="*/ 24 h 381"/>
                <a:gd name="T54" fmla="*/ 359 w 444"/>
                <a:gd name="T55" fmla="*/ 46 h 381"/>
                <a:gd name="T56" fmla="*/ 364 w 444"/>
                <a:gd name="T57" fmla="*/ 79 h 381"/>
                <a:gd name="T58" fmla="*/ 356 w 444"/>
                <a:gd name="T59" fmla="*/ 110 h 381"/>
                <a:gd name="T60" fmla="*/ 398 w 444"/>
                <a:gd name="T61" fmla="*/ 169 h 381"/>
                <a:gd name="T62" fmla="*/ 401 w 444"/>
                <a:gd name="T63" fmla="*/ 189 h 381"/>
                <a:gd name="T64" fmla="*/ 421 w 444"/>
                <a:gd name="T65" fmla="*/ 186 h 381"/>
                <a:gd name="T66" fmla="*/ 444 w 444"/>
                <a:gd name="T67" fmla="*/ 205 h 381"/>
                <a:gd name="T68" fmla="*/ 444 w 444"/>
                <a:gd name="T69" fmla="*/ 217 h 381"/>
                <a:gd name="T70" fmla="*/ 418 w 444"/>
                <a:gd name="T71" fmla="*/ 239 h 381"/>
                <a:gd name="T72" fmla="*/ 388 w 444"/>
                <a:gd name="T73" fmla="*/ 228 h 381"/>
                <a:gd name="T74" fmla="*/ 374 w 444"/>
                <a:gd name="T75" fmla="*/ 240 h 381"/>
                <a:gd name="T76" fmla="*/ 399 w 444"/>
                <a:gd name="T77" fmla="*/ 316 h 381"/>
                <a:gd name="T78" fmla="*/ 362 w 444"/>
                <a:gd name="T79" fmla="*/ 321 h 381"/>
                <a:gd name="T80" fmla="*/ 347 w 444"/>
                <a:gd name="T81" fmla="*/ 338 h 381"/>
                <a:gd name="T82" fmla="*/ 345 w 444"/>
                <a:gd name="T83" fmla="*/ 372 h 381"/>
                <a:gd name="T84" fmla="*/ 335 w 444"/>
                <a:gd name="T85" fmla="*/ 381 h 381"/>
                <a:gd name="T86" fmla="*/ 323 w 444"/>
                <a:gd name="T87" fmla="*/ 372 h 381"/>
                <a:gd name="T88" fmla="*/ 291 w 444"/>
                <a:gd name="T89" fmla="*/ 379 h 381"/>
                <a:gd name="T90" fmla="*/ 271 w 444"/>
                <a:gd name="T91" fmla="*/ 359 h 381"/>
                <a:gd name="T92" fmla="*/ 257 w 444"/>
                <a:gd name="T93" fmla="*/ 374 h 381"/>
                <a:gd name="T94" fmla="*/ 229 w 444"/>
                <a:gd name="T95" fmla="*/ 359 h 381"/>
                <a:gd name="T96" fmla="*/ 204 w 444"/>
                <a:gd name="T97" fmla="*/ 372 h 381"/>
                <a:gd name="T98" fmla="*/ 198 w 444"/>
                <a:gd name="T99" fmla="*/ 361 h 381"/>
                <a:gd name="T100" fmla="*/ 184 w 444"/>
                <a:gd name="T101" fmla="*/ 362 h 381"/>
                <a:gd name="T102" fmla="*/ 170 w 444"/>
                <a:gd name="T103" fmla="*/ 347 h 381"/>
                <a:gd name="T104" fmla="*/ 120 w 444"/>
                <a:gd name="T105" fmla="*/ 330 h 381"/>
                <a:gd name="T106" fmla="*/ 96 w 444"/>
                <a:gd name="T107" fmla="*/ 332 h 381"/>
                <a:gd name="T108" fmla="*/ 57 w 444"/>
                <a:gd name="T109" fmla="*/ 335 h 381"/>
                <a:gd name="T110" fmla="*/ 43 w 444"/>
                <a:gd name="T111" fmla="*/ 349 h 381"/>
                <a:gd name="T112" fmla="*/ 14 w 444"/>
                <a:gd name="T113" fmla="*/ 359 h 3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381"/>
                <a:gd name="T173" fmla="*/ 444 w 444"/>
                <a:gd name="T174" fmla="*/ 381 h 3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381">
                  <a:moveTo>
                    <a:pt x="14" y="359"/>
                  </a:moveTo>
                  <a:lnTo>
                    <a:pt x="17" y="329"/>
                  </a:lnTo>
                  <a:lnTo>
                    <a:pt x="0" y="308"/>
                  </a:lnTo>
                  <a:lnTo>
                    <a:pt x="31" y="276"/>
                  </a:lnTo>
                  <a:lnTo>
                    <a:pt x="31" y="248"/>
                  </a:lnTo>
                  <a:lnTo>
                    <a:pt x="15" y="178"/>
                  </a:lnTo>
                  <a:lnTo>
                    <a:pt x="76" y="174"/>
                  </a:lnTo>
                  <a:lnTo>
                    <a:pt x="73" y="163"/>
                  </a:lnTo>
                  <a:lnTo>
                    <a:pt x="96" y="151"/>
                  </a:lnTo>
                  <a:lnTo>
                    <a:pt x="119" y="160"/>
                  </a:lnTo>
                  <a:lnTo>
                    <a:pt x="110" y="143"/>
                  </a:lnTo>
                  <a:lnTo>
                    <a:pt x="119" y="124"/>
                  </a:lnTo>
                  <a:lnTo>
                    <a:pt x="122" y="96"/>
                  </a:lnTo>
                  <a:lnTo>
                    <a:pt x="158" y="83"/>
                  </a:lnTo>
                  <a:lnTo>
                    <a:pt x="164" y="67"/>
                  </a:lnTo>
                  <a:lnTo>
                    <a:pt x="150" y="64"/>
                  </a:lnTo>
                  <a:lnTo>
                    <a:pt x="150" y="50"/>
                  </a:lnTo>
                  <a:lnTo>
                    <a:pt x="162" y="42"/>
                  </a:lnTo>
                  <a:lnTo>
                    <a:pt x="162" y="41"/>
                  </a:lnTo>
                  <a:lnTo>
                    <a:pt x="181" y="29"/>
                  </a:lnTo>
                  <a:lnTo>
                    <a:pt x="201" y="32"/>
                  </a:lnTo>
                  <a:lnTo>
                    <a:pt x="220" y="5"/>
                  </a:lnTo>
                  <a:lnTo>
                    <a:pt x="235" y="0"/>
                  </a:lnTo>
                  <a:lnTo>
                    <a:pt x="281" y="12"/>
                  </a:lnTo>
                  <a:lnTo>
                    <a:pt x="291" y="21"/>
                  </a:lnTo>
                  <a:lnTo>
                    <a:pt x="289" y="36"/>
                  </a:lnTo>
                  <a:lnTo>
                    <a:pt x="334" y="24"/>
                  </a:lnTo>
                  <a:lnTo>
                    <a:pt x="359" y="46"/>
                  </a:lnTo>
                  <a:lnTo>
                    <a:pt x="364" y="79"/>
                  </a:lnTo>
                  <a:lnTo>
                    <a:pt x="356" y="110"/>
                  </a:lnTo>
                  <a:lnTo>
                    <a:pt x="398" y="169"/>
                  </a:lnTo>
                  <a:lnTo>
                    <a:pt x="401" y="189"/>
                  </a:lnTo>
                  <a:lnTo>
                    <a:pt x="421" y="186"/>
                  </a:lnTo>
                  <a:lnTo>
                    <a:pt x="444" y="205"/>
                  </a:lnTo>
                  <a:lnTo>
                    <a:pt x="444" y="217"/>
                  </a:lnTo>
                  <a:lnTo>
                    <a:pt x="418" y="239"/>
                  </a:lnTo>
                  <a:lnTo>
                    <a:pt x="388" y="228"/>
                  </a:lnTo>
                  <a:lnTo>
                    <a:pt x="374" y="240"/>
                  </a:lnTo>
                  <a:lnTo>
                    <a:pt x="399" y="316"/>
                  </a:lnTo>
                  <a:lnTo>
                    <a:pt x="362" y="321"/>
                  </a:lnTo>
                  <a:lnTo>
                    <a:pt x="347" y="338"/>
                  </a:lnTo>
                  <a:lnTo>
                    <a:pt x="345" y="372"/>
                  </a:lnTo>
                  <a:lnTo>
                    <a:pt x="335" y="381"/>
                  </a:lnTo>
                  <a:lnTo>
                    <a:pt x="323" y="372"/>
                  </a:lnTo>
                  <a:lnTo>
                    <a:pt x="291" y="379"/>
                  </a:lnTo>
                  <a:lnTo>
                    <a:pt x="271" y="359"/>
                  </a:lnTo>
                  <a:lnTo>
                    <a:pt x="257" y="374"/>
                  </a:lnTo>
                  <a:lnTo>
                    <a:pt x="229" y="359"/>
                  </a:lnTo>
                  <a:lnTo>
                    <a:pt x="204" y="372"/>
                  </a:lnTo>
                  <a:lnTo>
                    <a:pt x="198" y="361"/>
                  </a:lnTo>
                  <a:lnTo>
                    <a:pt x="184" y="362"/>
                  </a:lnTo>
                  <a:lnTo>
                    <a:pt x="170" y="347"/>
                  </a:lnTo>
                  <a:lnTo>
                    <a:pt x="120" y="330"/>
                  </a:lnTo>
                  <a:lnTo>
                    <a:pt x="96" y="332"/>
                  </a:lnTo>
                  <a:lnTo>
                    <a:pt x="57" y="335"/>
                  </a:lnTo>
                  <a:lnTo>
                    <a:pt x="43" y="349"/>
                  </a:lnTo>
                  <a:lnTo>
                    <a:pt x="14" y="359"/>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50" name="Freeform 128">
              <a:extLst>
                <a:ext uri="{FF2B5EF4-FFF2-40B4-BE49-F238E27FC236}">
                  <a16:creationId xmlns="" xmlns:a16="http://schemas.microsoft.com/office/drawing/2014/main" id="{488703E8-E28A-4035-BE6C-C03727820CEF}"/>
                </a:ext>
              </a:extLst>
            </p:cNvPr>
            <p:cNvSpPr>
              <a:spLocks noChangeAspect="1"/>
            </p:cNvSpPr>
            <p:nvPr/>
          </p:nvSpPr>
          <p:spPr bwMode="gray">
            <a:xfrm>
              <a:off x="5302883" y="3182316"/>
              <a:ext cx="450585" cy="322403"/>
            </a:xfrm>
            <a:custGeom>
              <a:avLst/>
              <a:gdLst>
                <a:gd name="T0" fmla="*/ 22 w 835"/>
                <a:gd name="T1" fmla="*/ 305 h 556"/>
                <a:gd name="T2" fmla="*/ 132 w 835"/>
                <a:gd name="T3" fmla="*/ 331 h 556"/>
                <a:gd name="T4" fmla="*/ 246 w 835"/>
                <a:gd name="T5" fmla="*/ 282 h 556"/>
                <a:gd name="T6" fmla="*/ 326 w 835"/>
                <a:gd name="T7" fmla="*/ 319 h 556"/>
                <a:gd name="T8" fmla="*/ 345 w 835"/>
                <a:gd name="T9" fmla="*/ 384 h 556"/>
                <a:gd name="T10" fmla="*/ 320 w 835"/>
                <a:gd name="T11" fmla="*/ 421 h 556"/>
                <a:gd name="T12" fmla="*/ 292 w 835"/>
                <a:gd name="T13" fmla="*/ 478 h 556"/>
                <a:gd name="T14" fmla="*/ 289 w 835"/>
                <a:gd name="T15" fmla="*/ 488 h 556"/>
                <a:gd name="T16" fmla="*/ 351 w 835"/>
                <a:gd name="T17" fmla="*/ 494 h 556"/>
                <a:gd name="T18" fmla="*/ 357 w 835"/>
                <a:gd name="T19" fmla="*/ 477 h 556"/>
                <a:gd name="T20" fmla="*/ 386 w 835"/>
                <a:gd name="T21" fmla="*/ 449 h 556"/>
                <a:gd name="T22" fmla="*/ 402 w 835"/>
                <a:gd name="T23" fmla="*/ 418 h 556"/>
                <a:gd name="T24" fmla="*/ 449 w 835"/>
                <a:gd name="T25" fmla="*/ 409 h 556"/>
                <a:gd name="T26" fmla="*/ 444 w 835"/>
                <a:gd name="T27" fmla="*/ 421 h 556"/>
                <a:gd name="T28" fmla="*/ 487 w 835"/>
                <a:gd name="T29" fmla="*/ 449 h 556"/>
                <a:gd name="T30" fmla="*/ 543 w 835"/>
                <a:gd name="T31" fmla="*/ 456 h 556"/>
                <a:gd name="T32" fmla="*/ 529 w 835"/>
                <a:gd name="T33" fmla="*/ 508 h 556"/>
                <a:gd name="T34" fmla="*/ 554 w 835"/>
                <a:gd name="T35" fmla="*/ 556 h 556"/>
                <a:gd name="T36" fmla="*/ 601 w 835"/>
                <a:gd name="T37" fmla="*/ 532 h 556"/>
                <a:gd name="T38" fmla="*/ 667 w 835"/>
                <a:gd name="T39" fmla="*/ 514 h 556"/>
                <a:gd name="T40" fmla="*/ 631 w 835"/>
                <a:gd name="T41" fmla="*/ 500 h 556"/>
                <a:gd name="T42" fmla="*/ 603 w 835"/>
                <a:gd name="T43" fmla="*/ 498 h 556"/>
                <a:gd name="T44" fmla="*/ 586 w 835"/>
                <a:gd name="T45" fmla="*/ 468 h 556"/>
                <a:gd name="T46" fmla="*/ 564 w 835"/>
                <a:gd name="T47" fmla="*/ 452 h 556"/>
                <a:gd name="T48" fmla="*/ 541 w 835"/>
                <a:gd name="T49" fmla="*/ 438 h 556"/>
                <a:gd name="T50" fmla="*/ 564 w 835"/>
                <a:gd name="T51" fmla="*/ 443 h 556"/>
                <a:gd name="T52" fmla="*/ 586 w 835"/>
                <a:gd name="T53" fmla="*/ 443 h 556"/>
                <a:gd name="T54" fmla="*/ 594 w 835"/>
                <a:gd name="T55" fmla="*/ 443 h 556"/>
                <a:gd name="T56" fmla="*/ 637 w 835"/>
                <a:gd name="T57" fmla="*/ 412 h 556"/>
                <a:gd name="T58" fmla="*/ 684 w 835"/>
                <a:gd name="T59" fmla="*/ 405 h 556"/>
                <a:gd name="T60" fmla="*/ 747 w 835"/>
                <a:gd name="T61" fmla="*/ 373 h 556"/>
                <a:gd name="T62" fmla="*/ 815 w 835"/>
                <a:gd name="T63" fmla="*/ 325 h 556"/>
                <a:gd name="T64" fmla="*/ 812 w 835"/>
                <a:gd name="T65" fmla="*/ 265 h 556"/>
                <a:gd name="T66" fmla="*/ 835 w 835"/>
                <a:gd name="T67" fmla="*/ 226 h 556"/>
                <a:gd name="T68" fmla="*/ 752 w 835"/>
                <a:gd name="T69" fmla="*/ 169 h 556"/>
                <a:gd name="T70" fmla="*/ 673 w 835"/>
                <a:gd name="T71" fmla="*/ 152 h 556"/>
                <a:gd name="T72" fmla="*/ 563 w 835"/>
                <a:gd name="T73" fmla="*/ 75 h 556"/>
                <a:gd name="T74" fmla="*/ 540 w 835"/>
                <a:gd name="T75" fmla="*/ 0 h 556"/>
                <a:gd name="T76" fmla="*/ 398 w 835"/>
                <a:gd name="T77" fmla="*/ 39 h 556"/>
                <a:gd name="T78" fmla="*/ 374 w 835"/>
                <a:gd name="T79" fmla="*/ 73 h 556"/>
                <a:gd name="T80" fmla="*/ 308 w 835"/>
                <a:gd name="T81" fmla="*/ 75 h 556"/>
                <a:gd name="T82" fmla="*/ 249 w 835"/>
                <a:gd name="T83" fmla="*/ 62 h 556"/>
                <a:gd name="T84" fmla="*/ 171 w 835"/>
                <a:gd name="T85" fmla="*/ 31 h 556"/>
                <a:gd name="T86" fmla="*/ 94 w 835"/>
                <a:gd name="T87" fmla="*/ 50 h 556"/>
                <a:gd name="T88" fmla="*/ 86 w 835"/>
                <a:gd name="T89" fmla="*/ 112 h 556"/>
                <a:gd name="T90" fmla="*/ 42 w 835"/>
                <a:gd name="T91" fmla="*/ 186 h 556"/>
                <a:gd name="T92" fmla="*/ 15 w 835"/>
                <a:gd name="T93" fmla="*/ 241 h 5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5"/>
                <a:gd name="T142" fmla="*/ 0 h 556"/>
                <a:gd name="T143" fmla="*/ 835 w 835"/>
                <a:gd name="T144" fmla="*/ 556 h 5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5" h="556">
                  <a:moveTo>
                    <a:pt x="15" y="241"/>
                  </a:moveTo>
                  <a:lnTo>
                    <a:pt x="0" y="290"/>
                  </a:lnTo>
                  <a:lnTo>
                    <a:pt x="22" y="305"/>
                  </a:lnTo>
                  <a:lnTo>
                    <a:pt x="34" y="321"/>
                  </a:lnTo>
                  <a:lnTo>
                    <a:pt x="116" y="319"/>
                  </a:lnTo>
                  <a:lnTo>
                    <a:pt x="132" y="331"/>
                  </a:lnTo>
                  <a:lnTo>
                    <a:pt x="207" y="304"/>
                  </a:lnTo>
                  <a:lnTo>
                    <a:pt x="218" y="285"/>
                  </a:lnTo>
                  <a:lnTo>
                    <a:pt x="246" y="282"/>
                  </a:lnTo>
                  <a:lnTo>
                    <a:pt x="281" y="304"/>
                  </a:lnTo>
                  <a:lnTo>
                    <a:pt x="323" y="313"/>
                  </a:lnTo>
                  <a:lnTo>
                    <a:pt x="326" y="319"/>
                  </a:lnTo>
                  <a:lnTo>
                    <a:pt x="323" y="346"/>
                  </a:lnTo>
                  <a:lnTo>
                    <a:pt x="340" y="358"/>
                  </a:lnTo>
                  <a:lnTo>
                    <a:pt x="345" y="384"/>
                  </a:lnTo>
                  <a:lnTo>
                    <a:pt x="362" y="395"/>
                  </a:lnTo>
                  <a:lnTo>
                    <a:pt x="360" y="421"/>
                  </a:lnTo>
                  <a:lnTo>
                    <a:pt x="320" y="421"/>
                  </a:lnTo>
                  <a:lnTo>
                    <a:pt x="315" y="447"/>
                  </a:lnTo>
                  <a:lnTo>
                    <a:pt x="297" y="466"/>
                  </a:lnTo>
                  <a:lnTo>
                    <a:pt x="292" y="478"/>
                  </a:lnTo>
                  <a:lnTo>
                    <a:pt x="281" y="480"/>
                  </a:lnTo>
                  <a:lnTo>
                    <a:pt x="283" y="492"/>
                  </a:lnTo>
                  <a:lnTo>
                    <a:pt x="289" y="488"/>
                  </a:lnTo>
                  <a:lnTo>
                    <a:pt x="300" y="502"/>
                  </a:lnTo>
                  <a:lnTo>
                    <a:pt x="339" y="489"/>
                  </a:lnTo>
                  <a:lnTo>
                    <a:pt x="351" y="494"/>
                  </a:lnTo>
                  <a:lnTo>
                    <a:pt x="351" y="495"/>
                  </a:lnTo>
                  <a:lnTo>
                    <a:pt x="351" y="463"/>
                  </a:lnTo>
                  <a:lnTo>
                    <a:pt x="357" y="477"/>
                  </a:lnTo>
                  <a:lnTo>
                    <a:pt x="359" y="469"/>
                  </a:lnTo>
                  <a:lnTo>
                    <a:pt x="377" y="463"/>
                  </a:lnTo>
                  <a:lnTo>
                    <a:pt x="386" y="449"/>
                  </a:lnTo>
                  <a:lnTo>
                    <a:pt x="376" y="429"/>
                  </a:lnTo>
                  <a:lnTo>
                    <a:pt x="391" y="441"/>
                  </a:lnTo>
                  <a:lnTo>
                    <a:pt x="402" y="418"/>
                  </a:lnTo>
                  <a:lnTo>
                    <a:pt x="442" y="404"/>
                  </a:lnTo>
                  <a:lnTo>
                    <a:pt x="441" y="412"/>
                  </a:lnTo>
                  <a:lnTo>
                    <a:pt x="449" y="409"/>
                  </a:lnTo>
                  <a:lnTo>
                    <a:pt x="458" y="400"/>
                  </a:lnTo>
                  <a:lnTo>
                    <a:pt x="472" y="421"/>
                  </a:lnTo>
                  <a:lnTo>
                    <a:pt x="444" y="421"/>
                  </a:lnTo>
                  <a:lnTo>
                    <a:pt x="464" y="427"/>
                  </a:lnTo>
                  <a:lnTo>
                    <a:pt x="453" y="439"/>
                  </a:lnTo>
                  <a:lnTo>
                    <a:pt x="487" y="449"/>
                  </a:lnTo>
                  <a:lnTo>
                    <a:pt x="520" y="441"/>
                  </a:lnTo>
                  <a:lnTo>
                    <a:pt x="538" y="447"/>
                  </a:lnTo>
                  <a:lnTo>
                    <a:pt x="543" y="456"/>
                  </a:lnTo>
                  <a:lnTo>
                    <a:pt x="516" y="466"/>
                  </a:lnTo>
                  <a:lnTo>
                    <a:pt x="486" y="492"/>
                  </a:lnTo>
                  <a:lnTo>
                    <a:pt x="529" y="508"/>
                  </a:lnTo>
                  <a:lnTo>
                    <a:pt x="533" y="525"/>
                  </a:lnTo>
                  <a:lnTo>
                    <a:pt x="529" y="546"/>
                  </a:lnTo>
                  <a:lnTo>
                    <a:pt x="554" y="556"/>
                  </a:lnTo>
                  <a:lnTo>
                    <a:pt x="569" y="549"/>
                  </a:lnTo>
                  <a:lnTo>
                    <a:pt x="583" y="536"/>
                  </a:lnTo>
                  <a:lnTo>
                    <a:pt x="601" y="532"/>
                  </a:lnTo>
                  <a:lnTo>
                    <a:pt x="623" y="511"/>
                  </a:lnTo>
                  <a:lnTo>
                    <a:pt x="648" y="517"/>
                  </a:lnTo>
                  <a:lnTo>
                    <a:pt x="667" y="514"/>
                  </a:lnTo>
                  <a:lnTo>
                    <a:pt x="674" y="488"/>
                  </a:lnTo>
                  <a:lnTo>
                    <a:pt x="640" y="489"/>
                  </a:lnTo>
                  <a:lnTo>
                    <a:pt x="631" y="500"/>
                  </a:lnTo>
                  <a:lnTo>
                    <a:pt x="622" y="494"/>
                  </a:lnTo>
                  <a:lnTo>
                    <a:pt x="622" y="498"/>
                  </a:lnTo>
                  <a:lnTo>
                    <a:pt x="603" y="498"/>
                  </a:lnTo>
                  <a:lnTo>
                    <a:pt x="594" y="472"/>
                  </a:lnTo>
                  <a:lnTo>
                    <a:pt x="584" y="475"/>
                  </a:lnTo>
                  <a:lnTo>
                    <a:pt x="586" y="468"/>
                  </a:lnTo>
                  <a:lnTo>
                    <a:pt x="575" y="466"/>
                  </a:lnTo>
                  <a:lnTo>
                    <a:pt x="581" y="456"/>
                  </a:lnTo>
                  <a:lnTo>
                    <a:pt x="564" y="452"/>
                  </a:lnTo>
                  <a:lnTo>
                    <a:pt x="560" y="460"/>
                  </a:lnTo>
                  <a:lnTo>
                    <a:pt x="555" y="446"/>
                  </a:lnTo>
                  <a:lnTo>
                    <a:pt x="541" y="438"/>
                  </a:lnTo>
                  <a:lnTo>
                    <a:pt x="557" y="443"/>
                  </a:lnTo>
                  <a:lnTo>
                    <a:pt x="560" y="430"/>
                  </a:lnTo>
                  <a:lnTo>
                    <a:pt x="564" y="443"/>
                  </a:lnTo>
                  <a:lnTo>
                    <a:pt x="575" y="443"/>
                  </a:lnTo>
                  <a:lnTo>
                    <a:pt x="577" y="452"/>
                  </a:lnTo>
                  <a:lnTo>
                    <a:pt x="586" y="443"/>
                  </a:lnTo>
                  <a:lnTo>
                    <a:pt x="592" y="463"/>
                  </a:lnTo>
                  <a:lnTo>
                    <a:pt x="596" y="463"/>
                  </a:lnTo>
                  <a:lnTo>
                    <a:pt x="594" y="443"/>
                  </a:lnTo>
                  <a:lnTo>
                    <a:pt x="606" y="422"/>
                  </a:lnTo>
                  <a:lnTo>
                    <a:pt x="614" y="434"/>
                  </a:lnTo>
                  <a:lnTo>
                    <a:pt x="637" y="412"/>
                  </a:lnTo>
                  <a:lnTo>
                    <a:pt x="654" y="412"/>
                  </a:lnTo>
                  <a:lnTo>
                    <a:pt x="674" y="398"/>
                  </a:lnTo>
                  <a:lnTo>
                    <a:pt x="684" y="405"/>
                  </a:lnTo>
                  <a:lnTo>
                    <a:pt x="687" y="395"/>
                  </a:lnTo>
                  <a:lnTo>
                    <a:pt x="718" y="381"/>
                  </a:lnTo>
                  <a:lnTo>
                    <a:pt x="747" y="373"/>
                  </a:lnTo>
                  <a:lnTo>
                    <a:pt x="745" y="353"/>
                  </a:lnTo>
                  <a:lnTo>
                    <a:pt x="778" y="321"/>
                  </a:lnTo>
                  <a:lnTo>
                    <a:pt x="815" y="325"/>
                  </a:lnTo>
                  <a:lnTo>
                    <a:pt x="823" y="294"/>
                  </a:lnTo>
                  <a:lnTo>
                    <a:pt x="820" y="279"/>
                  </a:lnTo>
                  <a:lnTo>
                    <a:pt x="812" y="265"/>
                  </a:lnTo>
                  <a:lnTo>
                    <a:pt x="829" y="254"/>
                  </a:lnTo>
                  <a:lnTo>
                    <a:pt x="815" y="243"/>
                  </a:lnTo>
                  <a:lnTo>
                    <a:pt x="835" y="226"/>
                  </a:lnTo>
                  <a:lnTo>
                    <a:pt x="828" y="207"/>
                  </a:lnTo>
                  <a:lnTo>
                    <a:pt x="835" y="204"/>
                  </a:lnTo>
                  <a:lnTo>
                    <a:pt x="752" y="169"/>
                  </a:lnTo>
                  <a:lnTo>
                    <a:pt x="735" y="175"/>
                  </a:lnTo>
                  <a:lnTo>
                    <a:pt x="707" y="138"/>
                  </a:lnTo>
                  <a:lnTo>
                    <a:pt x="673" y="152"/>
                  </a:lnTo>
                  <a:lnTo>
                    <a:pt x="625" y="139"/>
                  </a:lnTo>
                  <a:lnTo>
                    <a:pt x="601" y="84"/>
                  </a:lnTo>
                  <a:lnTo>
                    <a:pt x="563" y="75"/>
                  </a:lnTo>
                  <a:lnTo>
                    <a:pt x="555" y="50"/>
                  </a:lnTo>
                  <a:lnTo>
                    <a:pt x="569" y="38"/>
                  </a:lnTo>
                  <a:lnTo>
                    <a:pt x="540" y="0"/>
                  </a:lnTo>
                  <a:lnTo>
                    <a:pt x="450" y="17"/>
                  </a:lnTo>
                  <a:lnTo>
                    <a:pt x="413" y="22"/>
                  </a:lnTo>
                  <a:lnTo>
                    <a:pt x="398" y="39"/>
                  </a:lnTo>
                  <a:lnTo>
                    <a:pt x="396" y="73"/>
                  </a:lnTo>
                  <a:lnTo>
                    <a:pt x="386" y="82"/>
                  </a:lnTo>
                  <a:lnTo>
                    <a:pt x="374" y="73"/>
                  </a:lnTo>
                  <a:lnTo>
                    <a:pt x="342" y="80"/>
                  </a:lnTo>
                  <a:lnTo>
                    <a:pt x="322" y="60"/>
                  </a:lnTo>
                  <a:lnTo>
                    <a:pt x="308" y="75"/>
                  </a:lnTo>
                  <a:lnTo>
                    <a:pt x="280" y="60"/>
                  </a:lnTo>
                  <a:lnTo>
                    <a:pt x="255" y="73"/>
                  </a:lnTo>
                  <a:lnTo>
                    <a:pt x="249" y="62"/>
                  </a:lnTo>
                  <a:lnTo>
                    <a:pt x="235" y="63"/>
                  </a:lnTo>
                  <a:lnTo>
                    <a:pt x="221" y="48"/>
                  </a:lnTo>
                  <a:lnTo>
                    <a:pt x="171" y="31"/>
                  </a:lnTo>
                  <a:lnTo>
                    <a:pt x="147" y="33"/>
                  </a:lnTo>
                  <a:lnTo>
                    <a:pt x="108" y="36"/>
                  </a:lnTo>
                  <a:lnTo>
                    <a:pt x="94" y="50"/>
                  </a:lnTo>
                  <a:lnTo>
                    <a:pt x="65" y="60"/>
                  </a:lnTo>
                  <a:lnTo>
                    <a:pt x="76" y="99"/>
                  </a:lnTo>
                  <a:lnTo>
                    <a:pt x="86" y="112"/>
                  </a:lnTo>
                  <a:lnTo>
                    <a:pt x="91" y="135"/>
                  </a:lnTo>
                  <a:lnTo>
                    <a:pt x="86" y="146"/>
                  </a:lnTo>
                  <a:lnTo>
                    <a:pt x="42" y="186"/>
                  </a:lnTo>
                  <a:lnTo>
                    <a:pt x="27" y="217"/>
                  </a:lnTo>
                  <a:lnTo>
                    <a:pt x="29" y="241"/>
                  </a:lnTo>
                  <a:lnTo>
                    <a:pt x="15" y="241"/>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51" name="Freeform 129">
              <a:extLst>
                <a:ext uri="{FF2B5EF4-FFF2-40B4-BE49-F238E27FC236}">
                  <a16:creationId xmlns="" xmlns:a16="http://schemas.microsoft.com/office/drawing/2014/main" id="{34D8FDF2-1A63-44DE-A437-2FE10A3476C3}"/>
                </a:ext>
              </a:extLst>
            </p:cNvPr>
            <p:cNvSpPr>
              <a:spLocks noChangeAspect="1"/>
            </p:cNvSpPr>
            <p:nvPr/>
          </p:nvSpPr>
          <p:spPr bwMode="gray">
            <a:xfrm>
              <a:off x="5146845" y="3468685"/>
              <a:ext cx="96429" cy="100513"/>
            </a:xfrm>
            <a:custGeom>
              <a:avLst/>
              <a:gdLst>
                <a:gd name="T0" fmla="*/ 157 w 181"/>
                <a:gd name="T1" fmla="*/ 24 h 174"/>
                <a:gd name="T2" fmla="*/ 168 w 181"/>
                <a:gd name="T3" fmla="*/ 24 h 174"/>
                <a:gd name="T4" fmla="*/ 169 w 181"/>
                <a:gd name="T5" fmla="*/ 27 h 174"/>
                <a:gd name="T6" fmla="*/ 157 w 181"/>
                <a:gd name="T7" fmla="*/ 59 h 174"/>
                <a:gd name="T8" fmla="*/ 160 w 181"/>
                <a:gd name="T9" fmla="*/ 62 h 174"/>
                <a:gd name="T10" fmla="*/ 181 w 181"/>
                <a:gd name="T11" fmla="*/ 79 h 174"/>
                <a:gd name="T12" fmla="*/ 178 w 181"/>
                <a:gd name="T13" fmla="*/ 84 h 174"/>
                <a:gd name="T14" fmla="*/ 166 w 181"/>
                <a:gd name="T15" fmla="*/ 83 h 174"/>
                <a:gd name="T16" fmla="*/ 164 w 181"/>
                <a:gd name="T17" fmla="*/ 84 h 174"/>
                <a:gd name="T18" fmla="*/ 178 w 181"/>
                <a:gd name="T19" fmla="*/ 98 h 174"/>
                <a:gd name="T20" fmla="*/ 177 w 181"/>
                <a:gd name="T21" fmla="*/ 107 h 174"/>
                <a:gd name="T22" fmla="*/ 155 w 181"/>
                <a:gd name="T23" fmla="*/ 113 h 174"/>
                <a:gd name="T24" fmla="*/ 149 w 181"/>
                <a:gd name="T25" fmla="*/ 115 h 174"/>
                <a:gd name="T26" fmla="*/ 155 w 181"/>
                <a:gd name="T27" fmla="*/ 126 h 174"/>
                <a:gd name="T28" fmla="*/ 155 w 181"/>
                <a:gd name="T29" fmla="*/ 130 h 174"/>
                <a:gd name="T30" fmla="*/ 152 w 181"/>
                <a:gd name="T31" fmla="*/ 130 h 174"/>
                <a:gd name="T32" fmla="*/ 149 w 181"/>
                <a:gd name="T33" fmla="*/ 124 h 174"/>
                <a:gd name="T34" fmla="*/ 144 w 181"/>
                <a:gd name="T35" fmla="*/ 124 h 174"/>
                <a:gd name="T36" fmla="*/ 135 w 181"/>
                <a:gd name="T37" fmla="*/ 135 h 174"/>
                <a:gd name="T38" fmla="*/ 134 w 181"/>
                <a:gd name="T39" fmla="*/ 144 h 174"/>
                <a:gd name="T40" fmla="*/ 130 w 181"/>
                <a:gd name="T41" fmla="*/ 144 h 174"/>
                <a:gd name="T42" fmla="*/ 126 w 181"/>
                <a:gd name="T43" fmla="*/ 155 h 174"/>
                <a:gd name="T44" fmla="*/ 130 w 181"/>
                <a:gd name="T45" fmla="*/ 164 h 174"/>
                <a:gd name="T46" fmla="*/ 130 w 181"/>
                <a:gd name="T47" fmla="*/ 167 h 174"/>
                <a:gd name="T48" fmla="*/ 127 w 181"/>
                <a:gd name="T49" fmla="*/ 174 h 174"/>
                <a:gd name="T50" fmla="*/ 124 w 181"/>
                <a:gd name="T51" fmla="*/ 174 h 174"/>
                <a:gd name="T52" fmla="*/ 124 w 181"/>
                <a:gd name="T53" fmla="*/ 171 h 174"/>
                <a:gd name="T54" fmla="*/ 117 w 181"/>
                <a:gd name="T55" fmla="*/ 169 h 174"/>
                <a:gd name="T56" fmla="*/ 109 w 181"/>
                <a:gd name="T57" fmla="*/ 163 h 174"/>
                <a:gd name="T58" fmla="*/ 103 w 181"/>
                <a:gd name="T59" fmla="*/ 161 h 174"/>
                <a:gd name="T60" fmla="*/ 96 w 181"/>
                <a:gd name="T61" fmla="*/ 155 h 174"/>
                <a:gd name="T62" fmla="*/ 96 w 181"/>
                <a:gd name="T63" fmla="*/ 152 h 174"/>
                <a:gd name="T64" fmla="*/ 92 w 181"/>
                <a:gd name="T65" fmla="*/ 150 h 174"/>
                <a:gd name="T66" fmla="*/ 84 w 181"/>
                <a:gd name="T67" fmla="*/ 154 h 174"/>
                <a:gd name="T68" fmla="*/ 84 w 181"/>
                <a:gd name="T69" fmla="*/ 150 h 174"/>
                <a:gd name="T70" fmla="*/ 83 w 181"/>
                <a:gd name="T71" fmla="*/ 150 h 174"/>
                <a:gd name="T72" fmla="*/ 90 w 181"/>
                <a:gd name="T73" fmla="*/ 147 h 174"/>
                <a:gd name="T74" fmla="*/ 71 w 181"/>
                <a:gd name="T75" fmla="*/ 127 h 174"/>
                <a:gd name="T76" fmla="*/ 70 w 181"/>
                <a:gd name="T77" fmla="*/ 117 h 174"/>
                <a:gd name="T78" fmla="*/ 20 w 181"/>
                <a:gd name="T79" fmla="*/ 70 h 174"/>
                <a:gd name="T80" fmla="*/ 19 w 181"/>
                <a:gd name="T81" fmla="*/ 51 h 174"/>
                <a:gd name="T82" fmla="*/ 10 w 181"/>
                <a:gd name="T83" fmla="*/ 36 h 174"/>
                <a:gd name="T84" fmla="*/ 0 w 181"/>
                <a:gd name="T85" fmla="*/ 30 h 174"/>
                <a:gd name="T86" fmla="*/ 3 w 181"/>
                <a:gd name="T87" fmla="*/ 7 h 174"/>
                <a:gd name="T88" fmla="*/ 16 w 181"/>
                <a:gd name="T89" fmla="*/ 3 h 174"/>
                <a:gd name="T90" fmla="*/ 28 w 181"/>
                <a:gd name="T91" fmla="*/ 17 h 174"/>
                <a:gd name="T92" fmla="*/ 37 w 181"/>
                <a:gd name="T93" fmla="*/ 3 h 174"/>
                <a:gd name="T94" fmla="*/ 45 w 181"/>
                <a:gd name="T95" fmla="*/ 3 h 174"/>
                <a:gd name="T96" fmla="*/ 58 w 181"/>
                <a:gd name="T97" fmla="*/ 0 h 174"/>
                <a:gd name="T98" fmla="*/ 98 w 181"/>
                <a:gd name="T99" fmla="*/ 16 h 174"/>
                <a:gd name="T100" fmla="*/ 107 w 181"/>
                <a:gd name="T101" fmla="*/ 8 h 174"/>
                <a:gd name="T102" fmla="*/ 137 w 181"/>
                <a:gd name="T103" fmla="*/ 13 h 174"/>
                <a:gd name="T104" fmla="*/ 146 w 181"/>
                <a:gd name="T105" fmla="*/ 28 h 174"/>
                <a:gd name="T106" fmla="*/ 157 w 181"/>
                <a:gd name="T107" fmla="*/ 24 h 1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1"/>
                <a:gd name="T163" fmla="*/ 0 h 174"/>
                <a:gd name="T164" fmla="*/ 181 w 181"/>
                <a:gd name="T165" fmla="*/ 174 h 1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1" h="174">
                  <a:moveTo>
                    <a:pt x="157" y="24"/>
                  </a:moveTo>
                  <a:lnTo>
                    <a:pt x="168" y="24"/>
                  </a:lnTo>
                  <a:lnTo>
                    <a:pt x="169" y="27"/>
                  </a:lnTo>
                  <a:lnTo>
                    <a:pt x="157" y="59"/>
                  </a:lnTo>
                  <a:lnTo>
                    <a:pt x="160" y="62"/>
                  </a:lnTo>
                  <a:lnTo>
                    <a:pt x="181" y="79"/>
                  </a:lnTo>
                  <a:lnTo>
                    <a:pt x="178" y="84"/>
                  </a:lnTo>
                  <a:lnTo>
                    <a:pt x="166" y="83"/>
                  </a:lnTo>
                  <a:lnTo>
                    <a:pt x="164" y="84"/>
                  </a:lnTo>
                  <a:lnTo>
                    <a:pt x="178" y="98"/>
                  </a:lnTo>
                  <a:lnTo>
                    <a:pt x="177" y="107"/>
                  </a:lnTo>
                  <a:lnTo>
                    <a:pt x="155" y="113"/>
                  </a:lnTo>
                  <a:lnTo>
                    <a:pt x="149" y="115"/>
                  </a:lnTo>
                  <a:lnTo>
                    <a:pt x="155" y="126"/>
                  </a:lnTo>
                  <a:lnTo>
                    <a:pt x="155" y="130"/>
                  </a:lnTo>
                  <a:lnTo>
                    <a:pt x="152" y="130"/>
                  </a:lnTo>
                  <a:lnTo>
                    <a:pt x="149" y="124"/>
                  </a:lnTo>
                  <a:lnTo>
                    <a:pt x="144" y="124"/>
                  </a:lnTo>
                  <a:lnTo>
                    <a:pt x="135" y="135"/>
                  </a:lnTo>
                  <a:lnTo>
                    <a:pt x="134" y="144"/>
                  </a:lnTo>
                  <a:lnTo>
                    <a:pt x="130" y="144"/>
                  </a:lnTo>
                  <a:lnTo>
                    <a:pt x="126" y="155"/>
                  </a:lnTo>
                  <a:lnTo>
                    <a:pt x="130" y="164"/>
                  </a:lnTo>
                  <a:lnTo>
                    <a:pt x="130" y="167"/>
                  </a:lnTo>
                  <a:lnTo>
                    <a:pt x="127" y="174"/>
                  </a:lnTo>
                  <a:lnTo>
                    <a:pt x="124" y="174"/>
                  </a:lnTo>
                  <a:lnTo>
                    <a:pt x="124" y="171"/>
                  </a:lnTo>
                  <a:lnTo>
                    <a:pt x="117" y="169"/>
                  </a:lnTo>
                  <a:lnTo>
                    <a:pt x="109" y="163"/>
                  </a:lnTo>
                  <a:lnTo>
                    <a:pt x="103" y="161"/>
                  </a:lnTo>
                  <a:lnTo>
                    <a:pt x="96" y="155"/>
                  </a:lnTo>
                  <a:lnTo>
                    <a:pt x="96" y="152"/>
                  </a:lnTo>
                  <a:lnTo>
                    <a:pt x="92" y="150"/>
                  </a:lnTo>
                  <a:lnTo>
                    <a:pt x="84" y="154"/>
                  </a:lnTo>
                  <a:lnTo>
                    <a:pt x="84" y="150"/>
                  </a:lnTo>
                  <a:lnTo>
                    <a:pt x="83" y="150"/>
                  </a:lnTo>
                  <a:lnTo>
                    <a:pt x="90" y="147"/>
                  </a:lnTo>
                  <a:lnTo>
                    <a:pt x="71" y="127"/>
                  </a:lnTo>
                  <a:lnTo>
                    <a:pt x="70" y="117"/>
                  </a:lnTo>
                  <a:lnTo>
                    <a:pt x="20" y="70"/>
                  </a:lnTo>
                  <a:lnTo>
                    <a:pt x="19" y="51"/>
                  </a:lnTo>
                  <a:lnTo>
                    <a:pt x="10" y="36"/>
                  </a:lnTo>
                  <a:lnTo>
                    <a:pt x="0" y="30"/>
                  </a:lnTo>
                  <a:lnTo>
                    <a:pt x="3" y="7"/>
                  </a:lnTo>
                  <a:lnTo>
                    <a:pt x="16" y="3"/>
                  </a:lnTo>
                  <a:lnTo>
                    <a:pt x="28" y="17"/>
                  </a:lnTo>
                  <a:lnTo>
                    <a:pt x="37" y="3"/>
                  </a:lnTo>
                  <a:lnTo>
                    <a:pt x="45" y="3"/>
                  </a:lnTo>
                  <a:lnTo>
                    <a:pt x="58" y="0"/>
                  </a:lnTo>
                  <a:lnTo>
                    <a:pt x="98" y="16"/>
                  </a:lnTo>
                  <a:lnTo>
                    <a:pt x="107" y="8"/>
                  </a:lnTo>
                  <a:lnTo>
                    <a:pt x="137" y="13"/>
                  </a:lnTo>
                  <a:lnTo>
                    <a:pt x="146" y="28"/>
                  </a:lnTo>
                  <a:lnTo>
                    <a:pt x="157" y="24"/>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52" name="Freeform 130">
              <a:extLst>
                <a:ext uri="{FF2B5EF4-FFF2-40B4-BE49-F238E27FC236}">
                  <a16:creationId xmlns="" xmlns:a16="http://schemas.microsoft.com/office/drawing/2014/main" id="{388291AE-85E1-4A26-9AA8-A8F49F197B7B}"/>
                </a:ext>
              </a:extLst>
            </p:cNvPr>
            <p:cNvSpPr>
              <a:spLocks noChangeAspect="1"/>
            </p:cNvSpPr>
            <p:nvPr/>
          </p:nvSpPr>
          <p:spPr bwMode="gray">
            <a:xfrm>
              <a:off x="5311649" y="3514203"/>
              <a:ext cx="156038" cy="102411"/>
            </a:xfrm>
            <a:custGeom>
              <a:avLst/>
              <a:gdLst>
                <a:gd name="T0" fmla="*/ 27 w 290"/>
                <a:gd name="T1" fmla="*/ 173 h 179"/>
                <a:gd name="T2" fmla="*/ 20 w 290"/>
                <a:gd name="T3" fmla="*/ 133 h 179"/>
                <a:gd name="T4" fmla="*/ 2 w 290"/>
                <a:gd name="T5" fmla="*/ 117 h 179"/>
                <a:gd name="T6" fmla="*/ 2 w 290"/>
                <a:gd name="T7" fmla="*/ 96 h 179"/>
                <a:gd name="T8" fmla="*/ 22 w 290"/>
                <a:gd name="T9" fmla="*/ 66 h 179"/>
                <a:gd name="T10" fmla="*/ 2 w 290"/>
                <a:gd name="T11" fmla="*/ 40 h 179"/>
                <a:gd name="T12" fmla="*/ 0 w 290"/>
                <a:gd name="T13" fmla="*/ 22 h 179"/>
                <a:gd name="T14" fmla="*/ 2 w 290"/>
                <a:gd name="T15" fmla="*/ 6 h 179"/>
                <a:gd name="T16" fmla="*/ 16 w 290"/>
                <a:gd name="T17" fmla="*/ 0 h 179"/>
                <a:gd name="T18" fmla="*/ 27 w 290"/>
                <a:gd name="T19" fmla="*/ 3 h 179"/>
                <a:gd name="T20" fmla="*/ 22 w 290"/>
                <a:gd name="T21" fmla="*/ 14 h 179"/>
                <a:gd name="T22" fmla="*/ 31 w 290"/>
                <a:gd name="T23" fmla="*/ 22 h 179"/>
                <a:gd name="T24" fmla="*/ 143 w 290"/>
                <a:gd name="T25" fmla="*/ 31 h 179"/>
                <a:gd name="T26" fmla="*/ 212 w 290"/>
                <a:gd name="T27" fmla="*/ 3 h 179"/>
                <a:gd name="T28" fmla="*/ 229 w 290"/>
                <a:gd name="T29" fmla="*/ 3 h 179"/>
                <a:gd name="T30" fmla="*/ 257 w 290"/>
                <a:gd name="T31" fmla="*/ 14 h 179"/>
                <a:gd name="T32" fmla="*/ 276 w 290"/>
                <a:gd name="T33" fmla="*/ 25 h 179"/>
                <a:gd name="T34" fmla="*/ 290 w 290"/>
                <a:gd name="T35" fmla="*/ 23 h 179"/>
                <a:gd name="T36" fmla="*/ 283 w 290"/>
                <a:gd name="T37" fmla="*/ 46 h 179"/>
                <a:gd name="T38" fmla="*/ 268 w 290"/>
                <a:gd name="T39" fmla="*/ 51 h 179"/>
                <a:gd name="T40" fmla="*/ 257 w 290"/>
                <a:gd name="T41" fmla="*/ 63 h 179"/>
                <a:gd name="T42" fmla="*/ 257 w 290"/>
                <a:gd name="T43" fmla="*/ 88 h 179"/>
                <a:gd name="T44" fmla="*/ 237 w 290"/>
                <a:gd name="T45" fmla="*/ 103 h 179"/>
                <a:gd name="T46" fmla="*/ 260 w 290"/>
                <a:gd name="T47" fmla="*/ 140 h 179"/>
                <a:gd name="T48" fmla="*/ 235 w 290"/>
                <a:gd name="T49" fmla="*/ 142 h 179"/>
                <a:gd name="T50" fmla="*/ 220 w 290"/>
                <a:gd name="T51" fmla="*/ 133 h 179"/>
                <a:gd name="T52" fmla="*/ 183 w 290"/>
                <a:gd name="T53" fmla="*/ 147 h 179"/>
                <a:gd name="T54" fmla="*/ 175 w 290"/>
                <a:gd name="T55" fmla="*/ 148 h 179"/>
                <a:gd name="T56" fmla="*/ 173 w 290"/>
                <a:gd name="T57" fmla="*/ 165 h 179"/>
                <a:gd name="T58" fmla="*/ 161 w 290"/>
                <a:gd name="T59" fmla="*/ 176 h 179"/>
                <a:gd name="T60" fmla="*/ 144 w 290"/>
                <a:gd name="T61" fmla="*/ 179 h 179"/>
                <a:gd name="T62" fmla="*/ 96 w 290"/>
                <a:gd name="T63" fmla="*/ 161 h 179"/>
                <a:gd name="T64" fmla="*/ 27 w 290"/>
                <a:gd name="T65" fmla="*/ 173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0"/>
                <a:gd name="T100" fmla="*/ 0 h 179"/>
                <a:gd name="T101" fmla="*/ 290 w 290"/>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0" h="179">
                  <a:moveTo>
                    <a:pt x="27" y="173"/>
                  </a:moveTo>
                  <a:lnTo>
                    <a:pt x="20" y="133"/>
                  </a:lnTo>
                  <a:lnTo>
                    <a:pt x="2" y="117"/>
                  </a:lnTo>
                  <a:lnTo>
                    <a:pt x="2" y="96"/>
                  </a:lnTo>
                  <a:lnTo>
                    <a:pt x="22" y="66"/>
                  </a:lnTo>
                  <a:lnTo>
                    <a:pt x="2" y="40"/>
                  </a:lnTo>
                  <a:lnTo>
                    <a:pt x="0" y="22"/>
                  </a:lnTo>
                  <a:lnTo>
                    <a:pt x="2" y="6"/>
                  </a:lnTo>
                  <a:lnTo>
                    <a:pt x="16" y="0"/>
                  </a:lnTo>
                  <a:lnTo>
                    <a:pt x="27" y="3"/>
                  </a:lnTo>
                  <a:lnTo>
                    <a:pt x="22" y="14"/>
                  </a:lnTo>
                  <a:lnTo>
                    <a:pt x="31" y="22"/>
                  </a:lnTo>
                  <a:lnTo>
                    <a:pt x="143" y="31"/>
                  </a:lnTo>
                  <a:lnTo>
                    <a:pt x="212" y="3"/>
                  </a:lnTo>
                  <a:lnTo>
                    <a:pt x="229" y="3"/>
                  </a:lnTo>
                  <a:lnTo>
                    <a:pt x="257" y="14"/>
                  </a:lnTo>
                  <a:lnTo>
                    <a:pt x="276" y="25"/>
                  </a:lnTo>
                  <a:lnTo>
                    <a:pt x="290" y="23"/>
                  </a:lnTo>
                  <a:lnTo>
                    <a:pt x="283" y="46"/>
                  </a:lnTo>
                  <a:lnTo>
                    <a:pt x="268" y="51"/>
                  </a:lnTo>
                  <a:lnTo>
                    <a:pt x="257" y="63"/>
                  </a:lnTo>
                  <a:lnTo>
                    <a:pt x="257" y="88"/>
                  </a:lnTo>
                  <a:lnTo>
                    <a:pt x="237" y="103"/>
                  </a:lnTo>
                  <a:lnTo>
                    <a:pt x="260" y="140"/>
                  </a:lnTo>
                  <a:lnTo>
                    <a:pt x="235" y="142"/>
                  </a:lnTo>
                  <a:lnTo>
                    <a:pt x="220" y="133"/>
                  </a:lnTo>
                  <a:lnTo>
                    <a:pt x="183" y="147"/>
                  </a:lnTo>
                  <a:lnTo>
                    <a:pt x="175" y="148"/>
                  </a:lnTo>
                  <a:lnTo>
                    <a:pt x="173" y="165"/>
                  </a:lnTo>
                  <a:lnTo>
                    <a:pt x="161" y="176"/>
                  </a:lnTo>
                  <a:lnTo>
                    <a:pt x="144" y="179"/>
                  </a:lnTo>
                  <a:lnTo>
                    <a:pt x="96" y="161"/>
                  </a:lnTo>
                  <a:lnTo>
                    <a:pt x="27" y="173"/>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53" name="Freeform 131">
              <a:extLst>
                <a:ext uri="{FF2B5EF4-FFF2-40B4-BE49-F238E27FC236}">
                  <a16:creationId xmlns="" xmlns:a16="http://schemas.microsoft.com/office/drawing/2014/main" id="{63E4ED5C-D770-48C7-A20B-6DE044C05E10}"/>
                </a:ext>
              </a:extLst>
            </p:cNvPr>
            <p:cNvSpPr>
              <a:spLocks noChangeAspect="1"/>
            </p:cNvSpPr>
            <p:nvPr/>
          </p:nvSpPr>
          <p:spPr bwMode="gray">
            <a:xfrm>
              <a:off x="5155612" y="3345415"/>
              <a:ext cx="164805" cy="108100"/>
            </a:xfrm>
            <a:custGeom>
              <a:avLst/>
              <a:gdLst>
                <a:gd name="T0" fmla="*/ 310 w 310"/>
                <a:gd name="T1" fmla="*/ 39 h 186"/>
                <a:gd name="T2" fmla="*/ 298 w 310"/>
                <a:gd name="T3" fmla="*/ 23 h 186"/>
                <a:gd name="T4" fmla="*/ 276 w 310"/>
                <a:gd name="T5" fmla="*/ 8 h 186"/>
                <a:gd name="T6" fmla="*/ 215 w 310"/>
                <a:gd name="T7" fmla="*/ 0 h 186"/>
                <a:gd name="T8" fmla="*/ 200 w 310"/>
                <a:gd name="T9" fmla="*/ 8 h 186"/>
                <a:gd name="T10" fmla="*/ 197 w 310"/>
                <a:gd name="T11" fmla="*/ 17 h 186"/>
                <a:gd name="T12" fmla="*/ 176 w 310"/>
                <a:gd name="T13" fmla="*/ 25 h 186"/>
                <a:gd name="T14" fmla="*/ 163 w 310"/>
                <a:gd name="T15" fmla="*/ 20 h 186"/>
                <a:gd name="T16" fmla="*/ 124 w 310"/>
                <a:gd name="T17" fmla="*/ 35 h 186"/>
                <a:gd name="T18" fmla="*/ 107 w 310"/>
                <a:gd name="T19" fmla="*/ 52 h 186"/>
                <a:gd name="T20" fmla="*/ 79 w 310"/>
                <a:gd name="T21" fmla="*/ 54 h 186"/>
                <a:gd name="T22" fmla="*/ 47 w 310"/>
                <a:gd name="T23" fmla="*/ 32 h 186"/>
                <a:gd name="T24" fmla="*/ 44 w 310"/>
                <a:gd name="T25" fmla="*/ 56 h 186"/>
                <a:gd name="T26" fmla="*/ 22 w 310"/>
                <a:gd name="T27" fmla="*/ 56 h 186"/>
                <a:gd name="T28" fmla="*/ 19 w 310"/>
                <a:gd name="T29" fmla="*/ 62 h 186"/>
                <a:gd name="T30" fmla="*/ 24 w 310"/>
                <a:gd name="T31" fmla="*/ 69 h 186"/>
                <a:gd name="T32" fmla="*/ 17 w 310"/>
                <a:gd name="T33" fmla="*/ 85 h 186"/>
                <a:gd name="T34" fmla="*/ 17 w 310"/>
                <a:gd name="T35" fmla="*/ 102 h 186"/>
                <a:gd name="T36" fmla="*/ 0 w 310"/>
                <a:gd name="T37" fmla="*/ 113 h 186"/>
                <a:gd name="T38" fmla="*/ 11 w 310"/>
                <a:gd name="T39" fmla="*/ 116 h 186"/>
                <a:gd name="T40" fmla="*/ 24 w 310"/>
                <a:gd name="T41" fmla="*/ 139 h 186"/>
                <a:gd name="T42" fmla="*/ 62 w 310"/>
                <a:gd name="T43" fmla="*/ 174 h 186"/>
                <a:gd name="T44" fmla="*/ 84 w 310"/>
                <a:gd name="T45" fmla="*/ 186 h 186"/>
                <a:gd name="T46" fmla="*/ 121 w 310"/>
                <a:gd name="T47" fmla="*/ 176 h 186"/>
                <a:gd name="T48" fmla="*/ 164 w 310"/>
                <a:gd name="T49" fmla="*/ 161 h 186"/>
                <a:gd name="T50" fmla="*/ 185 w 310"/>
                <a:gd name="T51" fmla="*/ 157 h 186"/>
                <a:gd name="T52" fmla="*/ 191 w 310"/>
                <a:gd name="T53" fmla="*/ 162 h 186"/>
                <a:gd name="T54" fmla="*/ 232 w 310"/>
                <a:gd name="T55" fmla="*/ 148 h 186"/>
                <a:gd name="T56" fmla="*/ 265 w 310"/>
                <a:gd name="T57" fmla="*/ 89 h 186"/>
                <a:gd name="T58" fmla="*/ 273 w 310"/>
                <a:gd name="T59" fmla="*/ 66 h 186"/>
                <a:gd name="T60" fmla="*/ 310 w 310"/>
                <a:gd name="T61" fmla="*/ 39 h 1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0"/>
                <a:gd name="T94" fmla="*/ 0 h 186"/>
                <a:gd name="T95" fmla="*/ 310 w 310"/>
                <a:gd name="T96" fmla="*/ 186 h 1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0" h="186">
                  <a:moveTo>
                    <a:pt x="310" y="39"/>
                  </a:moveTo>
                  <a:lnTo>
                    <a:pt x="298" y="23"/>
                  </a:lnTo>
                  <a:lnTo>
                    <a:pt x="276" y="8"/>
                  </a:lnTo>
                  <a:lnTo>
                    <a:pt x="215" y="0"/>
                  </a:lnTo>
                  <a:lnTo>
                    <a:pt x="200" y="8"/>
                  </a:lnTo>
                  <a:lnTo>
                    <a:pt x="197" y="17"/>
                  </a:lnTo>
                  <a:lnTo>
                    <a:pt x="176" y="25"/>
                  </a:lnTo>
                  <a:lnTo>
                    <a:pt x="163" y="20"/>
                  </a:lnTo>
                  <a:lnTo>
                    <a:pt x="124" y="35"/>
                  </a:lnTo>
                  <a:lnTo>
                    <a:pt x="107" y="52"/>
                  </a:lnTo>
                  <a:lnTo>
                    <a:pt x="79" y="54"/>
                  </a:lnTo>
                  <a:lnTo>
                    <a:pt x="47" y="32"/>
                  </a:lnTo>
                  <a:lnTo>
                    <a:pt x="44" y="56"/>
                  </a:lnTo>
                  <a:lnTo>
                    <a:pt x="22" y="56"/>
                  </a:lnTo>
                  <a:lnTo>
                    <a:pt x="19" y="62"/>
                  </a:lnTo>
                  <a:lnTo>
                    <a:pt x="24" y="69"/>
                  </a:lnTo>
                  <a:lnTo>
                    <a:pt x="17" y="85"/>
                  </a:lnTo>
                  <a:lnTo>
                    <a:pt x="17" y="102"/>
                  </a:lnTo>
                  <a:lnTo>
                    <a:pt x="0" y="113"/>
                  </a:lnTo>
                  <a:lnTo>
                    <a:pt x="11" y="116"/>
                  </a:lnTo>
                  <a:lnTo>
                    <a:pt x="24" y="139"/>
                  </a:lnTo>
                  <a:lnTo>
                    <a:pt x="62" y="174"/>
                  </a:lnTo>
                  <a:lnTo>
                    <a:pt x="84" y="186"/>
                  </a:lnTo>
                  <a:lnTo>
                    <a:pt x="121" y="176"/>
                  </a:lnTo>
                  <a:lnTo>
                    <a:pt x="164" y="161"/>
                  </a:lnTo>
                  <a:lnTo>
                    <a:pt x="185" y="157"/>
                  </a:lnTo>
                  <a:lnTo>
                    <a:pt x="191" y="162"/>
                  </a:lnTo>
                  <a:lnTo>
                    <a:pt x="232" y="148"/>
                  </a:lnTo>
                  <a:lnTo>
                    <a:pt x="265" y="89"/>
                  </a:lnTo>
                  <a:lnTo>
                    <a:pt x="273" y="66"/>
                  </a:lnTo>
                  <a:lnTo>
                    <a:pt x="310" y="39"/>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54" name="Freeform 132">
              <a:extLst>
                <a:ext uri="{FF2B5EF4-FFF2-40B4-BE49-F238E27FC236}">
                  <a16:creationId xmlns="" xmlns:a16="http://schemas.microsoft.com/office/drawing/2014/main" id="{47C24D59-F7B2-4B5E-8BF8-40B77559B226}"/>
                </a:ext>
              </a:extLst>
            </p:cNvPr>
            <p:cNvSpPr>
              <a:spLocks noChangeAspect="1"/>
            </p:cNvSpPr>
            <p:nvPr/>
          </p:nvSpPr>
          <p:spPr bwMode="gray">
            <a:xfrm>
              <a:off x="5088988" y="3409896"/>
              <a:ext cx="78897" cy="60688"/>
            </a:xfrm>
            <a:custGeom>
              <a:avLst/>
              <a:gdLst>
                <a:gd name="T0" fmla="*/ 4 w 147"/>
                <a:gd name="T1" fmla="*/ 93 h 103"/>
                <a:gd name="T2" fmla="*/ 43 w 147"/>
                <a:gd name="T3" fmla="*/ 97 h 103"/>
                <a:gd name="T4" fmla="*/ 54 w 147"/>
                <a:gd name="T5" fmla="*/ 83 h 103"/>
                <a:gd name="T6" fmla="*/ 62 w 147"/>
                <a:gd name="T7" fmla="*/ 100 h 103"/>
                <a:gd name="T8" fmla="*/ 69 w 147"/>
                <a:gd name="T9" fmla="*/ 97 h 103"/>
                <a:gd name="T10" fmla="*/ 80 w 147"/>
                <a:gd name="T11" fmla="*/ 103 h 103"/>
                <a:gd name="T12" fmla="*/ 83 w 147"/>
                <a:gd name="T13" fmla="*/ 100 h 103"/>
                <a:gd name="T14" fmla="*/ 83 w 147"/>
                <a:gd name="T15" fmla="*/ 82 h 103"/>
                <a:gd name="T16" fmla="*/ 105 w 147"/>
                <a:gd name="T17" fmla="*/ 66 h 103"/>
                <a:gd name="T18" fmla="*/ 105 w 147"/>
                <a:gd name="T19" fmla="*/ 57 h 103"/>
                <a:gd name="T20" fmla="*/ 99 w 147"/>
                <a:gd name="T21" fmla="*/ 52 h 103"/>
                <a:gd name="T22" fmla="*/ 100 w 147"/>
                <a:gd name="T23" fmla="*/ 44 h 103"/>
                <a:gd name="T24" fmla="*/ 130 w 147"/>
                <a:gd name="T25" fmla="*/ 34 h 103"/>
                <a:gd name="T26" fmla="*/ 131 w 147"/>
                <a:gd name="T27" fmla="*/ 20 h 103"/>
                <a:gd name="T28" fmla="*/ 143 w 147"/>
                <a:gd name="T29" fmla="*/ 26 h 103"/>
                <a:gd name="T30" fmla="*/ 147 w 147"/>
                <a:gd name="T31" fmla="*/ 26 h 103"/>
                <a:gd name="T32" fmla="*/ 134 w 147"/>
                <a:gd name="T33" fmla="*/ 3 h 103"/>
                <a:gd name="T34" fmla="*/ 123 w 147"/>
                <a:gd name="T35" fmla="*/ 0 h 103"/>
                <a:gd name="T36" fmla="*/ 113 w 147"/>
                <a:gd name="T37" fmla="*/ 10 h 103"/>
                <a:gd name="T38" fmla="*/ 63 w 147"/>
                <a:gd name="T39" fmla="*/ 15 h 103"/>
                <a:gd name="T40" fmla="*/ 51 w 147"/>
                <a:gd name="T41" fmla="*/ 29 h 103"/>
                <a:gd name="T42" fmla="*/ 11 w 147"/>
                <a:gd name="T43" fmla="*/ 26 h 103"/>
                <a:gd name="T44" fmla="*/ 0 w 147"/>
                <a:gd name="T45" fmla="*/ 44 h 103"/>
                <a:gd name="T46" fmla="*/ 6 w 147"/>
                <a:gd name="T47" fmla="*/ 44 h 103"/>
                <a:gd name="T48" fmla="*/ 4 w 147"/>
                <a:gd name="T49" fmla="*/ 57 h 103"/>
                <a:gd name="T50" fmla="*/ 8 w 147"/>
                <a:gd name="T51" fmla="*/ 69 h 103"/>
                <a:gd name="T52" fmla="*/ 23 w 147"/>
                <a:gd name="T53" fmla="*/ 83 h 103"/>
                <a:gd name="T54" fmla="*/ 11 w 147"/>
                <a:gd name="T55" fmla="*/ 90 h 103"/>
                <a:gd name="T56" fmla="*/ 4 w 147"/>
                <a:gd name="T57" fmla="*/ 93 h 1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103"/>
                <a:gd name="T89" fmla="*/ 147 w 147"/>
                <a:gd name="T90" fmla="*/ 103 h 1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103">
                  <a:moveTo>
                    <a:pt x="4" y="93"/>
                  </a:moveTo>
                  <a:lnTo>
                    <a:pt x="43" y="97"/>
                  </a:lnTo>
                  <a:lnTo>
                    <a:pt x="54" y="83"/>
                  </a:lnTo>
                  <a:lnTo>
                    <a:pt x="62" y="100"/>
                  </a:lnTo>
                  <a:lnTo>
                    <a:pt x="69" y="97"/>
                  </a:lnTo>
                  <a:lnTo>
                    <a:pt x="80" y="103"/>
                  </a:lnTo>
                  <a:lnTo>
                    <a:pt x="83" y="100"/>
                  </a:lnTo>
                  <a:lnTo>
                    <a:pt x="83" y="82"/>
                  </a:lnTo>
                  <a:lnTo>
                    <a:pt x="105" y="66"/>
                  </a:lnTo>
                  <a:lnTo>
                    <a:pt x="105" y="57"/>
                  </a:lnTo>
                  <a:lnTo>
                    <a:pt x="99" y="52"/>
                  </a:lnTo>
                  <a:lnTo>
                    <a:pt x="100" y="44"/>
                  </a:lnTo>
                  <a:lnTo>
                    <a:pt x="130" y="34"/>
                  </a:lnTo>
                  <a:lnTo>
                    <a:pt x="131" y="20"/>
                  </a:lnTo>
                  <a:lnTo>
                    <a:pt x="143" y="26"/>
                  </a:lnTo>
                  <a:lnTo>
                    <a:pt x="147" y="26"/>
                  </a:lnTo>
                  <a:lnTo>
                    <a:pt x="134" y="3"/>
                  </a:lnTo>
                  <a:lnTo>
                    <a:pt x="123" y="0"/>
                  </a:lnTo>
                  <a:lnTo>
                    <a:pt x="113" y="10"/>
                  </a:lnTo>
                  <a:lnTo>
                    <a:pt x="63" y="15"/>
                  </a:lnTo>
                  <a:lnTo>
                    <a:pt x="51" y="29"/>
                  </a:lnTo>
                  <a:lnTo>
                    <a:pt x="11" y="26"/>
                  </a:lnTo>
                  <a:lnTo>
                    <a:pt x="0" y="44"/>
                  </a:lnTo>
                  <a:lnTo>
                    <a:pt x="6" y="44"/>
                  </a:lnTo>
                  <a:lnTo>
                    <a:pt x="4" y="57"/>
                  </a:lnTo>
                  <a:lnTo>
                    <a:pt x="8" y="69"/>
                  </a:lnTo>
                  <a:lnTo>
                    <a:pt x="23" y="83"/>
                  </a:lnTo>
                  <a:lnTo>
                    <a:pt x="11" y="90"/>
                  </a:lnTo>
                  <a:lnTo>
                    <a:pt x="4" y="93"/>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55" name="Freeform 133">
              <a:extLst>
                <a:ext uri="{FF2B5EF4-FFF2-40B4-BE49-F238E27FC236}">
                  <a16:creationId xmlns="" xmlns:a16="http://schemas.microsoft.com/office/drawing/2014/main" id="{D7F44DCE-24DB-4CC7-8B71-36D287BAE1F3}"/>
                </a:ext>
              </a:extLst>
            </p:cNvPr>
            <p:cNvSpPr>
              <a:spLocks noChangeAspect="1"/>
            </p:cNvSpPr>
            <p:nvPr/>
          </p:nvSpPr>
          <p:spPr bwMode="gray">
            <a:xfrm>
              <a:off x="5174897" y="3303691"/>
              <a:ext cx="136752" cy="72065"/>
            </a:xfrm>
            <a:custGeom>
              <a:avLst/>
              <a:gdLst>
                <a:gd name="T0" fmla="*/ 240 w 255"/>
                <a:gd name="T1" fmla="*/ 79 h 125"/>
                <a:gd name="T2" fmla="*/ 179 w 255"/>
                <a:gd name="T3" fmla="*/ 71 h 125"/>
                <a:gd name="T4" fmla="*/ 164 w 255"/>
                <a:gd name="T5" fmla="*/ 79 h 125"/>
                <a:gd name="T6" fmla="*/ 161 w 255"/>
                <a:gd name="T7" fmla="*/ 88 h 125"/>
                <a:gd name="T8" fmla="*/ 140 w 255"/>
                <a:gd name="T9" fmla="*/ 96 h 125"/>
                <a:gd name="T10" fmla="*/ 127 w 255"/>
                <a:gd name="T11" fmla="*/ 91 h 125"/>
                <a:gd name="T12" fmla="*/ 88 w 255"/>
                <a:gd name="T13" fmla="*/ 106 h 125"/>
                <a:gd name="T14" fmla="*/ 71 w 255"/>
                <a:gd name="T15" fmla="*/ 123 h 125"/>
                <a:gd name="T16" fmla="*/ 43 w 255"/>
                <a:gd name="T17" fmla="*/ 125 h 125"/>
                <a:gd name="T18" fmla="*/ 11 w 255"/>
                <a:gd name="T19" fmla="*/ 103 h 125"/>
                <a:gd name="T20" fmla="*/ 0 w 255"/>
                <a:gd name="T21" fmla="*/ 72 h 125"/>
                <a:gd name="T22" fmla="*/ 9 w 255"/>
                <a:gd name="T23" fmla="*/ 55 h 125"/>
                <a:gd name="T24" fmla="*/ 33 w 255"/>
                <a:gd name="T25" fmla="*/ 57 h 125"/>
                <a:gd name="T26" fmla="*/ 45 w 255"/>
                <a:gd name="T27" fmla="*/ 49 h 125"/>
                <a:gd name="T28" fmla="*/ 57 w 255"/>
                <a:gd name="T29" fmla="*/ 34 h 125"/>
                <a:gd name="T30" fmla="*/ 59 w 255"/>
                <a:gd name="T31" fmla="*/ 20 h 125"/>
                <a:gd name="T32" fmla="*/ 91 w 255"/>
                <a:gd name="T33" fmla="*/ 1 h 125"/>
                <a:gd name="T34" fmla="*/ 99 w 255"/>
                <a:gd name="T35" fmla="*/ 4 h 125"/>
                <a:gd name="T36" fmla="*/ 118 w 255"/>
                <a:gd name="T37" fmla="*/ 0 h 125"/>
                <a:gd name="T38" fmla="*/ 138 w 255"/>
                <a:gd name="T39" fmla="*/ 20 h 125"/>
                <a:gd name="T40" fmla="*/ 161 w 255"/>
                <a:gd name="T41" fmla="*/ 9 h 125"/>
                <a:gd name="T42" fmla="*/ 186 w 255"/>
                <a:gd name="T43" fmla="*/ 17 h 125"/>
                <a:gd name="T44" fmla="*/ 211 w 255"/>
                <a:gd name="T45" fmla="*/ 6 h 125"/>
                <a:gd name="T46" fmla="*/ 255 w 255"/>
                <a:gd name="T47" fmla="*/ 30 h 125"/>
                <a:gd name="T48" fmla="*/ 240 w 255"/>
                <a:gd name="T49" fmla="*/ 79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5"/>
                <a:gd name="T76" fmla="*/ 0 h 125"/>
                <a:gd name="T77" fmla="*/ 255 w 255"/>
                <a:gd name="T78" fmla="*/ 125 h 1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5" h="125">
                  <a:moveTo>
                    <a:pt x="240" y="79"/>
                  </a:moveTo>
                  <a:lnTo>
                    <a:pt x="179" y="71"/>
                  </a:lnTo>
                  <a:lnTo>
                    <a:pt x="164" y="79"/>
                  </a:lnTo>
                  <a:lnTo>
                    <a:pt x="161" y="88"/>
                  </a:lnTo>
                  <a:lnTo>
                    <a:pt x="140" y="96"/>
                  </a:lnTo>
                  <a:lnTo>
                    <a:pt x="127" y="91"/>
                  </a:lnTo>
                  <a:lnTo>
                    <a:pt x="88" y="106"/>
                  </a:lnTo>
                  <a:lnTo>
                    <a:pt x="71" y="123"/>
                  </a:lnTo>
                  <a:lnTo>
                    <a:pt x="43" y="125"/>
                  </a:lnTo>
                  <a:lnTo>
                    <a:pt x="11" y="103"/>
                  </a:lnTo>
                  <a:lnTo>
                    <a:pt x="0" y="72"/>
                  </a:lnTo>
                  <a:lnTo>
                    <a:pt x="9" y="55"/>
                  </a:lnTo>
                  <a:lnTo>
                    <a:pt x="33" y="57"/>
                  </a:lnTo>
                  <a:lnTo>
                    <a:pt x="45" y="49"/>
                  </a:lnTo>
                  <a:lnTo>
                    <a:pt x="57" y="34"/>
                  </a:lnTo>
                  <a:lnTo>
                    <a:pt x="59" y="20"/>
                  </a:lnTo>
                  <a:lnTo>
                    <a:pt x="91" y="1"/>
                  </a:lnTo>
                  <a:lnTo>
                    <a:pt x="99" y="4"/>
                  </a:lnTo>
                  <a:lnTo>
                    <a:pt x="118" y="0"/>
                  </a:lnTo>
                  <a:lnTo>
                    <a:pt x="138" y="20"/>
                  </a:lnTo>
                  <a:lnTo>
                    <a:pt x="161" y="9"/>
                  </a:lnTo>
                  <a:lnTo>
                    <a:pt x="186" y="17"/>
                  </a:lnTo>
                  <a:lnTo>
                    <a:pt x="211" y="6"/>
                  </a:lnTo>
                  <a:lnTo>
                    <a:pt x="255" y="30"/>
                  </a:lnTo>
                  <a:lnTo>
                    <a:pt x="240" y="79"/>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56" name="Freeform 135">
              <a:extLst>
                <a:ext uri="{FF2B5EF4-FFF2-40B4-BE49-F238E27FC236}">
                  <a16:creationId xmlns="" xmlns:a16="http://schemas.microsoft.com/office/drawing/2014/main" id="{51D43B34-1A0D-498E-A16C-54395A8B4B5E}"/>
                </a:ext>
              </a:extLst>
            </p:cNvPr>
            <p:cNvSpPr>
              <a:spLocks noChangeAspect="1"/>
            </p:cNvSpPr>
            <p:nvPr/>
          </p:nvSpPr>
          <p:spPr bwMode="gray">
            <a:xfrm>
              <a:off x="4992558" y="3326450"/>
              <a:ext cx="189351" cy="100513"/>
            </a:xfrm>
            <a:custGeom>
              <a:avLst/>
              <a:gdLst>
                <a:gd name="T0" fmla="*/ 193 w 352"/>
                <a:gd name="T1" fmla="*/ 170 h 173"/>
                <a:gd name="T2" fmla="*/ 137 w 352"/>
                <a:gd name="T3" fmla="*/ 156 h 173"/>
                <a:gd name="T4" fmla="*/ 127 w 352"/>
                <a:gd name="T5" fmla="*/ 149 h 173"/>
                <a:gd name="T6" fmla="*/ 120 w 352"/>
                <a:gd name="T7" fmla="*/ 130 h 173"/>
                <a:gd name="T8" fmla="*/ 58 w 352"/>
                <a:gd name="T9" fmla="*/ 149 h 173"/>
                <a:gd name="T10" fmla="*/ 42 w 352"/>
                <a:gd name="T11" fmla="*/ 145 h 173"/>
                <a:gd name="T12" fmla="*/ 8 w 352"/>
                <a:gd name="T13" fmla="*/ 136 h 173"/>
                <a:gd name="T14" fmla="*/ 2 w 352"/>
                <a:gd name="T15" fmla="*/ 125 h 173"/>
                <a:gd name="T16" fmla="*/ 5 w 352"/>
                <a:gd name="T17" fmla="*/ 110 h 173"/>
                <a:gd name="T18" fmla="*/ 0 w 352"/>
                <a:gd name="T19" fmla="*/ 103 h 173"/>
                <a:gd name="T20" fmla="*/ 16 w 352"/>
                <a:gd name="T21" fmla="*/ 99 h 173"/>
                <a:gd name="T22" fmla="*/ 36 w 352"/>
                <a:gd name="T23" fmla="*/ 111 h 173"/>
                <a:gd name="T24" fmla="*/ 49 w 352"/>
                <a:gd name="T25" fmla="*/ 99 h 173"/>
                <a:gd name="T26" fmla="*/ 81 w 352"/>
                <a:gd name="T27" fmla="*/ 107 h 173"/>
                <a:gd name="T28" fmla="*/ 129 w 352"/>
                <a:gd name="T29" fmla="*/ 88 h 173"/>
                <a:gd name="T30" fmla="*/ 151 w 352"/>
                <a:gd name="T31" fmla="*/ 91 h 173"/>
                <a:gd name="T32" fmla="*/ 154 w 352"/>
                <a:gd name="T33" fmla="*/ 99 h 173"/>
                <a:gd name="T34" fmla="*/ 161 w 352"/>
                <a:gd name="T35" fmla="*/ 95 h 173"/>
                <a:gd name="T36" fmla="*/ 154 w 352"/>
                <a:gd name="T37" fmla="*/ 62 h 173"/>
                <a:gd name="T38" fmla="*/ 157 w 352"/>
                <a:gd name="T39" fmla="*/ 51 h 173"/>
                <a:gd name="T40" fmla="*/ 176 w 352"/>
                <a:gd name="T41" fmla="*/ 45 h 173"/>
                <a:gd name="T42" fmla="*/ 183 w 352"/>
                <a:gd name="T43" fmla="*/ 29 h 173"/>
                <a:gd name="T44" fmla="*/ 197 w 352"/>
                <a:gd name="T45" fmla="*/ 22 h 173"/>
                <a:gd name="T46" fmla="*/ 199 w 352"/>
                <a:gd name="T47" fmla="*/ 15 h 173"/>
                <a:gd name="T48" fmla="*/ 216 w 352"/>
                <a:gd name="T49" fmla="*/ 26 h 173"/>
                <a:gd name="T50" fmla="*/ 234 w 352"/>
                <a:gd name="T51" fmla="*/ 26 h 173"/>
                <a:gd name="T52" fmla="*/ 250 w 352"/>
                <a:gd name="T53" fmla="*/ 15 h 173"/>
                <a:gd name="T54" fmla="*/ 257 w 352"/>
                <a:gd name="T55" fmla="*/ 0 h 173"/>
                <a:gd name="T56" fmla="*/ 287 w 352"/>
                <a:gd name="T57" fmla="*/ 0 h 173"/>
                <a:gd name="T58" fmla="*/ 305 w 352"/>
                <a:gd name="T59" fmla="*/ 15 h 173"/>
                <a:gd name="T60" fmla="*/ 335 w 352"/>
                <a:gd name="T61" fmla="*/ 12 h 173"/>
                <a:gd name="T62" fmla="*/ 341 w 352"/>
                <a:gd name="T63" fmla="*/ 32 h 173"/>
                <a:gd name="T64" fmla="*/ 352 w 352"/>
                <a:gd name="T65" fmla="*/ 63 h 173"/>
                <a:gd name="T66" fmla="*/ 349 w 352"/>
                <a:gd name="T67" fmla="*/ 87 h 173"/>
                <a:gd name="T68" fmla="*/ 327 w 352"/>
                <a:gd name="T69" fmla="*/ 87 h 173"/>
                <a:gd name="T70" fmla="*/ 324 w 352"/>
                <a:gd name="T71" fmla="*/ 93 h 173"/>
                <a:gd name="T72" fmla="*/ 329 w 352"/>
                <a:gd name="T73" fmla="*/ 100 h 173"/>
                <a:gd name="T74" fmla="*/ 322 w 352"/>
                <a:gd name="T75" fmla="*/ 116 h 173"/>
                <a:gd name="T76" fmla="*/ 322 w 352"/>
                <a:gd name="T77" fmla="*/ 133 h 173"/>
                <a:gd name="T78" fmla="*/ 305 w 352"/>
                <a:gd name="T79" fmla="*/ 144 h 173"/>
                <a:gd name="T80" fmla="*/ 295 w 352"/>
                <a:gd name="T81" fmla="*/ 154 h 173"/>
                <a:gd name="T82" fmla="*/ 245 w 352"/>
                <a:gd name="T83" fmla="*/ 159 h 173"/>
                <a:gd name="T84" fmla="*/ 233 w 352"/>
                <a:gd name="T85" fmla="*/ 173 h 173"/>
                <a:gd name="T86" fmla="*/ 193 w 352"/>
                <a:gd name="T87" fmla="*/ 170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
                <a:gd name="T133" fmla="*/ 0 h 173"/>
                <a:gd name="T134" fmla="*/ 352 w 352"/>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 h="173">
                  <a:moveTo>
                    <a:pt x="193" y="170"/>
                  </a:moveTo>
                  <a:lnTo>
                    <a:pt x="137" y="156"/>
                  </a:lnTo>
                  <a:lnTo>
                    <a:pt x="127" y="149"/>
                  </a:lnTo>
                  <a:lnTo>
                    <a:pt x="120" y="130"/>
                  </a:lnTo>
                  <a:lnTo>
                    <a:pt x="58" y="149"/>
                  </a:lnTo>
                  <a:lnTo>
                    <a:pt x="42" y="145"/>
                  </a:lnTo>
                  <a:lnTo>
                    <a:pt x="8" y="136"/>
                  </a:lnTo>
                  <a:lnTo>
                    <a:pt x="2" y="125"/>
                  </a:lnTo>
                  <a:lnTo>
                    <a:pt x="5" y="110"/>
                  </a:lnTo>
                  <a:lnTo>
                    <a:pt x="0" y="103"/>
                  </a:lnTo>
                  <a:lnTo>
                    <a:pt x="16" y="99"/>
                  </a:lnTo>
                  <a:lnTo>
                    <a:pt x="36" y="111"/>
                  </a:lnTo>
                  <a:lnTo>
                    <a:pt x="49" y="99"/>
                  </a:lnTo>
                  <a:lnTo>
                    <a:pt x="81" y="107"/>
                  </a:lnTo>
                  <a:lnTo>
                    <a:pt x="129" y="88"/>
                  </a:lnTo>
                  <a:lnTo>
                    <a:pt x="151" y="91"/>
                  </a:lnTo>
                  <a:lnTo>
                    <a:pt x="154" y="99"/>
                  </a:lnTo>
                  <a:lnTo>
                    <a:pt x="161" y="95"/>
                  </a:lnTo>
                  <a:lnTo>
                    <a:pt x="154" y="62"/>
                  </a:lnTo>
                  <a:lnTo>
                    <a:pt x="157" y="51"/>
                  </a:lnTo>
                  <a:lnTo>
                    <a:pt x="176" y="45"/>
                  </a:lnTo>
                  <a:lnTo>
                    <a:pt x="183" y="29"/>
                  </a:lnTo>
                  <a:lnTo>
                    <a:pt x="197" y="22"/>
                  </a:lnTo>
                  <a:lnTo>
                    <a:pt x="199" y="15"/>
                  </a:lnTo>
                  <a:lnTo>
                    <a:pt x="216" y="26"/>
                  </a:lnTo>
                  <a:lnTo>
                    <a:pt x="234" y="26"/>
                  </a:lnTo>
                  <a:lnTo>
                    <a:pt x="250" y="15"/>
                  </a:lnTo>
                  <a:lnTo>
                    <a:pt x="257" y="0"/>
                  </a:lnTo>
                  <a:lnTo>
                    <a:pt x="287" y="0"/>
                  </a:lnTo>
                  <a:lnTo>
                    <a:pt x="305" y="15"/>
                  </a:lnTo>
                  <a:lnTo>
                    <a:pt x="335" y="12"/>
                  </a:lnTo>
                  <a:lnTo>
                    <a:pt x="341" y="32"/>
                  </a:lnTo>
                  <a:lnTo>
                    <a:pt x="352" y="63"/>
                  </a:lnTo>
                  <a:lnTo>
                    <a:pt x="349" y="87"/>
                  </a:lnTo>
                  <a:lnTo>
                    <a:pt x="327" y="87"/>
                  </a:lnTo>
                  <a:lnTo>
                    <a:pt x="324" y="93"/>
                  </a:lnTo>
                  <a:lnTo>
                    <a:pt x="329" y="100"/>
                  </a:lnTo>
                  <a:lnTo>
                    <a:pt x="322" y="116"/>
                  </a:lnTo>
                  <a:lnTo>
                    <a:pt x="322" y="133"/>
                  </a:lnTo>
                  <a:lnTo>
                    <a:pt x="305" y="144"/>
                  </a:lnTo>
                  <a:lnTo>
                    <a:pt x="295" y="154"/>
                  </a:lnTo>
                  <a:lnTo>
                    <a:pt x="245" y="159"/>
                  </a:lnTo>
                  <a:lnTo>
                    <a:pt x="233" y="173"/>
                  </a:lnTo>
                  <a:lnTo>
                    <a:pt x="193" y="170"/>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57" name="Freeform 136">
              <a:extLst>
                <a:ext uri="{FF2B5EF4-FFF2-40B4-BE49-F238E27FC236}">
                  <a16:creationId xmlns="" xmlns:a16="http://schemas.microsoft.com/office/drawing/2014/main" id="{34453721-74B8-4102-A684-504FAD1C8288}"/>
                </a:ext>
              </a:extLst>
            </p:cNvPr>
            <p:cNvSpPr>
              <a:spLocks noChangeAspect="1"/>
            </p:cNvSpPr>
            <p:nvPr/>
          </p:nvSpPr>
          <p:spPr bwMode="gray">
            <a:xfrm>
              <a:off x="4992558" y="3390932"/>
              <a:ext cx="7014" cy="13277"/>
            </a:xfrm>
            <a:custGeom>
              <a:avLst/>
              <a:gdLst>
                <a:gd name="T0" fmla="*/ 6 w 11"/>
                <a:gd name="T1" fmla="*/ 26 h 26"/>
                <a:gd name="T2" fmla="*/ 11 w 11"/>
                <a:gd name="T3" fmla="*/ 10 h 26"/>
                <a:gd name="T4" fmla="*/ 3 w 11"/>
                <a:gd name="T5" fmla="*/ 0 h 26"/>
                <a:gd name="T6" fmla="*/ 0 w 11"/>
                <a:gd name="T7" fmla="*/ 15 h 26"/>
                <a:gd name="T8" fmla="*/ 6 w 11"/>
                <a:gd name="T9" fmla="*/ 26 h 26"/>
                <a:gd name="T10" fmla="*/ 0 60000 65536"/>
                <a:gd name="T11" fmla="*/ 0 60000 65536"/>
                <a:gd name="T12" fmla="*/ 0 60000 65536"/>
                <a:gd name="T13" fmla="*/ 0 60000 65536"/>
                <a:gd name="T14" fmla="*/ 0 60000 65536"/>
                <a:gd name="T15" fmla="*/ 0 w 11"/>
                <a:gd name="T16" fmla="*/ 0 h 26"/>
                <a:gd name="T17" fmla="*/ 11 w 11"/>
                <a:gd name="T18" fmla="*/ 26 h 26"/>
              </a:gdLst>
              <a:ahLst/>
              <a:cxnLst>
                <a:cxn ang="T10">
                  <a:pos x="T0" y="T1"/>
                </a:cxn>
                <a:cxn ang="T11">
                  <a:pos x="T2" y="T3"/>
                </a:cxn>
                <a:cxn ang="T12">
                  <a:pos x="T4" y="T5"/>
                </a:cxn>
                <a:cxn ang="T13">
                  <a:pos x="T6" y="T7"/>
                </a:cxn>
                <a:cxn ang="T14">
                  <a:pos x="T8" y="T9"/>
                </a:cxn>
              </a:cxnLst>
              <a:rect l="T15" t="T16" r="T17" b="T18"/>
              <a:pathLst>
                <a:path w="11" h="26">
                  <a:moveTo>
                    <a:pt x="6" y="26"/>
                  </a:moveTo>
                  <a:lnTo>
                    <a:pt x="11" y="10"/>
                  </a:lnTo>
                  <a:lnTo>
                    <a:pt x="3" y="0"/>
                  </a:lnTo>
                  <a:lnTo>
                    <a:pt x="0" y="15"/>
                  </a:lnTo>
                  <a:lnTo>
                    <a:pt x="6" y="26"/>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58" name="Freeform 137">
              <a:extLst>
                <a:ext uri="{FF2B5EF4-FFF2-40B4-BE49-F238E27FC236}">
                  <a16:creationId xmlns="" xmlns:a16="http://schemas.microsoft.com/office/drawing/2014/main" id="{72447506-319B-441E-85E7-1C7096377DC7}"/>
                </a:ext>
              </a:extLst>
            </p:cNvPr>
            <p:cNvSpPr>
              <a:spLocks noChangeAspect="1"/>
            </p:cNvSpPr>
            <p:nvPr/>
          </p:nvSpPr>
          <p:spPr bwMode="gray">
            <a:xfrm>
              <a:off x="5106520" y="3072321"/>
              <a:ext cx="247208" cy="248440"/>
            </a:xfrm>
            <a:custGeom>
              <a:avLst/>
              <a:gdLst>
                <a:gd name="T0" fmla="*/ 3 w 459"/>
                <a:gd name="T1" fmla="*/ 86 h 428"/>
                <a:gd name="T2" fmla="*/ 11 w 459"/>
                <a:gd name="T3" fmla="*/ 108 h 428"/>
                <a:gd name="T4" fmla="*/ 11 w 459"/>
                <a:gd name="T5" fmla="*/ 122 h 428"/>
                <a:gd name="T6" fmla="*/ 0 w 459"/>
                <a:gd name="T7" fmla="*/ 159 h 428"/>
                <a:gd name="T8" fmla="*/ 14 w 459"/>
                <a:gd name="T9" fmla="*/ 167 h 428"/>
                <a:gd name="T10" fmla="*/ 20 w 459"/>
                <a:gd name="T11" fmla="*/ 217 h 428"/>
                <a:gd name="T12" fmla="*/ 23 w 459"/>
                <a:gd name="T13" fmla="*/ 247 h 428"/>
                <a:gd name="T14" fmla="*/ 37 w 459"/>
                <a:gd name="T15" fmla="*/ 266 h 428"/>
                <a:gd name="T16" fmla="*/ 29 w 459"/>
                <a:gd name="T17" fmla="*/ 305 h 428"/>
                <a:gd name="T18" fmla="*/ 34 w 459"/>
                <a:gd name="T19" fmla="*/ 308 h 428"/>
                <a:gd name="T20" fmla="*/ 46 w 459"/>
                <a:gd name="T21" fmla="*/ 294 h 428"/>
                <a:gd name="T22" fmla="*/ 60 w 459"/>
                <a:gd name="T23" fmla="*/ 308 h 428"/>
                <a:gd name="T24" fmla="*/ 85 w 459"/>
                <a:gd name="T25" fmla="*/ 311 h 428"/>
                <a:gd name="T26" fmla="*/ 102 w 459"/>
                <a:gd name="T27" fmla="*/ 322 h 428"/>
                <a:gd name="T28" fmla="*/ 99 w 459"/>
                <a:gd name="T29" fmla="*/ 334 h 428"/>
                <a:gd name="T30" fmla="*/ 120 w 459"/>
                <a:gd name="T31" fmla="*/ 353 h 428"/>
                <a:gd name="T32" fmla="*/ 131 w 459"/>
                <a:gd name="T33" fmla="*/ 347 h 428"/>
                <a:gd name="T34" fmla="*/ 129 w 459"/>
                <a:gd name="T35" fmla="*/ 337 h 428"/>
                <a:gd name="T36" fmla="*/ 167 w 459"/>
                <a:gd name="T37" fmla="*/ 347 h 428"/>
                <a:gd name="T38" fmla="*/ 167 w 459"/>
                <a:gd name="T39" fmla="*/ 359 h 428"/>
                <a:gd name="T40" fmla="*/ 187 w 459"/>
                <a:gd name="T41" fmla="*/ 367 h 428"/>
                <a:gd name="T42" fmla="*/ 202 w 459"/>
                <a:gd name="T43" fmla="*/ 393 h 428"/>
                <a:gd name="T44" fmla="*/ 219 w 459"/>
                <a:gd name="T45" fmla="*/ 399 h 428"/>
                <a:gd name="T46" fmla="*/ 227 w 459"/>
                <a:gd name="T47" fmla="*/ 402 h 428"/>
                <a:gd name="T48" fmla="*/ 246 w 459"/>
                <a:gd name="T49" fmla="*/ 398 h 428"/>
                <a:gd name="T50" fmla="*/ 266 w 459"/>
                <a:gd name="T51" fmla="*/ 418 h 428"/>
                <a:gd name="T52" fmla="*/ 289 w 459"/>
                <a:gd name="T53" fmla="*/ 407 h 428"/>
                <a:gd name="T54" fmla="*/ 314 w 459"/>
                <a:gd name="T55" fmla="*/ 415 h 428"/>
                <a:gd name="T56" fmla="*/ 339 w 459"/>
                <a:gd name="T57" fmla="*/ 404 h 428"/>
                <a:gd name="T58" fmla="*/ 383 w 459"/>
                <a:gd name="T59" fmla="*/ 428 h 428"/>
                <a:gd name="T60" fmla="*/ 397 w 459"/>
                <a:gd name="T61" fmla="*/ 428 h 428"/>
                <a:gd name="T62" fmla="*/ 395 w 459"/>
                <a:gd name="T63" fmla="*/ 404 h 428"/>
                <a:gd name="T64" fmla="*/ 410 w 459"/>
                <a:gd name="T65" fmla="*/ 373 h 428"/>
                <a:gd name="T66" fmla="*/ 454 w 459"/>
                <a:gd name="T67" fmla="*/ 333 h 428"/>
                <a:gd name="T68" fmla="*/ 459 w 459"/>
                <a:gd name="T69" fmla="*/ 322 h 428"/>
                <a:gd name="T70" fmla="*/ 454 w 459"/>
                <a:gd name="T71" fmla="*/ 299 h 428"/>
                <a:gd name="T72" fmla="*/ 444 w 459"/>
                <a:gd name="T73" fmla="*/ 286 h 428"/>
                <a:gd name="T74" fmla="*/ 433 w 459"/>
                <a:gd name="T75" fmla="*/ 247 h 428"/>
                <a:gd name="T76" fmla="*/ 436 w 459"/>
                <a:gd name="T77" fmla="*/ 217 h 428"/>
                <a:gd name="T78" fmla="*/ 419 w 459"/>
                <a:gd name="T79" fmla="*/ 196 h 428"/>
                <a:gd name="T80" fmla="*/ 450 w 459"/>
                <a:gd name="T81" fmla="*/ 164 h 428"/>
                <a:gd name="T82" fmla="*/ 450 w 459"/>
                <a:gd name="T83" fmla="*/ 136 h 428"/>
                <a:gd name="T84" fmla="*/ 434 w 459"/>
                <a:gd name="T85" fmla="*/ 66 h 428"/>
                <a:gd name="T86" fmla="*/ 428 w 459"/>
                <a:gd name="T87" fmla="*/ 52 h 428"/>
                <a:gd name="T88" fmla="*/ 399 w 459"/>
                <a:gd name="T89" fmla="*/ 35 h 428"/>
                <a:gd name="T90" fmla="*/ 318 w 459"/>
                <a:gd name="T91" fmla="*/ 43 h 428"/>
                <a:gd name="T92" fmla="*/ 253 w 459"/>
                <a:gd name="T93" fmla="*/ 31 h 428"/>
                <a:gd name="T94" fmla="*/ 216 w 459"/>
                <a:gd name="T95" fmla="*/ 43 h 428"/>
                <a:gd name="T96" fmla="*/ 201 w 459"/>
                <a:gd name="T97" fmla="*/ 14 h 428"/>
                <a:gd name="T98" fmla="*/ 213 w 459"/>
                <a:gd name="T99" fmla="*/ 18 h 428"/>
                <a:gd name="T100" fmla="*/ 209 w 459"/>
                <a:gd name="T101" fmla="*/ 6 h 428"/>
                <a:gd name="T102" fmla="*/ 179 w 459"/>
                <a:gd name="T103" fmla="*/ 0 h 428"/>
                <a:gd name="T104" fmla="*/ 145 w 459"/>
                <a:gd name="T105" fmla="*/ 6 h 428"/>
                <a:gd name="T106" fmla="*/ 86 w 459"/>
                <a:gd name="T107" fmla="*/ 45 h 428"/>
                <a:gd name="T108" fmla="*/ 14 w 459"/>
                <a:gd name="T109" fmla="*/ 73 h 428"/>
                <a:gd name="T110" fmla="*/ 7 w 459"/>
                <a:gd name="T111" fmla="*/ 77 h 428"/>
                <a:gd name="T112" fmla="*/ 17 w 459"/>
                <a:gd name="T113" fmla="*/ 81 h 428"/>
                <a:gd name="T114" fmla="*/ 15 w 459"/>
                <a:gd name="T115" fmla="*/ 93 h 428"/>
                <a:gd name="T116" fmla="*/ 3 w 459"/>
                <a:gd name="T117" fmla="*/ 86 h 4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428"/>
                <a:gd name="T179" fmla="*/ 459 w 459"/>
                <a:gd name="T180" fmla="*/ 428 h 4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428">
                  <a:moveTo>
                    <a:pt x="3" y="86"/>
                  </a:moveTo>
                  <a:lnTo>
                    <a:pt x="11" y="108"/>
                  </a:lnTo>
                  <a:lnTo>
                    <a:pt x="11" y="122"/>
                  </a:lnTo>
                  <a:lnTo>
                    <a:pt x="0" y="159"/>
                  </a:lnTo>
                  <a:lnTo>
                    <a:pt x="14" y="167"/>
                  </a:lnTo>
                  <a:lnTo>
                    <a:pt x="20" y="217"/>
                  </a:lnTo>
                  <a:lnTo>
                    <a:pt x="23" y="247"/>
                  </a:lnTo>
                  <a:lnTo>
                    <a:pt x="37" y="266"/>
                  </a:lnTo>
                  <a:lnTo>
                    <a:pt x="29" y="305"/>
                  </a:lnTo>
                  <a:lnTo>
                    <a:pt x="34" y="308"/>
                  </a:lnTo>
                  <a:lnTo>
                    <a:pt x="46" y="294"/>
                  </a:lnTo>
                  <a:lnTo>
                    <a:pt x="60" y="308"/>
                  </a:lnTo>
                  <a:lnTo>
                    <a:pt x="85" y="311"/>
                  </a:lnTo>
                  <a:lnTo>
                    <a:pt x="102" y="322"/>
                  </a:lnTo>
                  <a:lnTo>
                    <a:pt x="99" y="334"/>
                  </a:lnTo>
                  <a:lnTo>
                    <a:pt x="120" y="353"/>
                  </a:lnTo>
                  <a:lnTo>
                    <a:pt x="131" y="347"/>
                  </a:lnTo>
                  <a:lnTo>
                    <a:pt x="129" y="337"/>
                  </a:lnTo>
                  <a:lnTo>
                    <a:pt x="167" y="347"/>
                  </a:lnTo>
                  <a:lnTo>
                    <a:pt x="167" y="359"/>
                  </a:lnTo>
                  <a:lnTo>
                    <a:pt x="187" y="367"/>
                  </a:lnTo>
                  <a:lnTo>
                    <a:pt x="202" y="393"/>
                  </a:lnTo>
                  <a:lnTo>
                    <a:pt x="219" y="399"/>
                  </a:lnTo>
                  <a:lnTo>
                    <a:pt x="227" y="402"/>
                  </a:lnTo>
                  <a:lnTo>
                    <a:pt x="246" y="398"/>
                  </a:lnTo>
                  <a:lnTo>
                    <a:pt x="266" y="418"/>
                  </a:lnTo>
                  <a:lnTo>
                    <a:pt x="289" y="407"/>
                  </a:lnTo>
                  <a:lnTo>
                    <a:pt x="314" y="415"/>
                  </a:lnTo>
                  <a:lnTo>
                    <a:pt x="339" y="404"/>
                  </a:lnTo>
                  <a:lnTo>
                    <a:pt x="383" y="428"/>
                  </a:lnTo>
                  <a:lnTo>
                    <a:pt x="397" y="428"/>
                  </a:lnTo>
                  <a:lnTo>
                    <a:pt x="395" y="404"/>
                  </a:lnTo>
                  <a:lnTo>
                    <a:pt x="410" y="373"/>
                  </a:lnTo>
                  <a:lnTo>
                    <a:pt x="454" y="333"/>
                  </a:lnTo>
                  <a:lnTo>
                    <a:pt x="459" y="322"/>
                  </a:lnTo>
                  <a:lnTo>
                    <a:pt x="454" y="299"/>
                  </a:lnTo>
                  <a:lnTo>
                    <a:pt x="444" y="286"/>
                  </a:lnTo>
                  <a:lnTo>
                    <a:pt x="433" y="247"/>
                  </a:lnTo>
                  <a:lnTo>
                    <a:pt x="436" y="217"/>
                  </a:lnTo>
                  <a:lnTo>
                    <a:pt x="419" y="196"/>
                  </a:lnTo>
                  <a:lnTo>
                    <a:pt x="450" y="164"/>
                  </a:lnTo>
                  <a:lnTo>
                    <a:pt x="450" y="136"/>
                  </a:lnTo>
                  <a:lnTo>
                    <a:pt x="434" y="66"/>
                  </a:lnTo>
                  <a:lnTo>
                    <a:pt x="428" y="52"/>
                  </a:lnTo>
                  <a:lnTo>
                    <a:pt x="399" y="35"/>
                  </a:lnTo>
                  <a:lnTo>
                    <a:pt x="318" y="43"/>
                  </a:lnTo>
                  <a:lnTo>
                    <a:pt x="253" y="31"/>
                  </a:lnTo>
                  <a:lnTo>
                    <a:pt x="216" y="43"/>
                  </a:lnTo>
                  <a:lnTo>
                    <a:pt x="201" y="14"/>
                  </a:lnTo>
                  <a:lnTo>
                    <a:pt x="213" y="18"/>
                  </a:lnTo>
                  <a:lnTo>
                    <a:pt x="209" y="6"/>
                  </a:lnTo>
                  <a:lnTo>
                    <a:pt x="179" y="0"/>
                  </a:lnTo>
                  <a:lnTo>
                    <a:pt x="145" y="6"/>
                  </a:lnTo>
                  <a:lnTo>
                    <a:pt x="86" y="45"/>
                  </a:lnTo>
                  <a:lnTo>
                    <a:pt x="14" y="73"/>
                  </a:lnTo>
                  <a:lnTo>
                    <a:pt x="7" y="77"/>
                  </a:lnTo>
                  <a:lnTo>
                    <a:pt x="17" y="81"/>
                  </a:lnTo>
                  <a:lnTo>
                    <a:pt x="15" y="93"/>
                  </a:lnTo>
                  <a:lnTo>
                    <a:pt x="3" y="86"/>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59" name="Freeform 138">
              <a:extLst>
                <a:ext uri="{FF2B5EF4-FFF2-40B4-BE49-F238E27FC236}">
                  <a16:creationId xmlns="" xmlns:a16="http://schemas.microsoft.com/office/drawing/2014/main" id="{F17D305C-576D-4EA8-BB9D-77D3D9320FD0}"/>
                </a:ext>
              </a:extLst>
            </p:cNvPr>
            <p:cNvSpPr>
              <a:spLocks noChangeAspect="1"/>
            </p:cNvSpPr>
            <p:nvPr/>
          </p:nvSpPr>
          <p:spPr bwMode="gray">
            <a:xfrm>
              <a:off x="5276586" y="2914912"/>
              <a:ext cx="182339" cy="115685"/>
            </a:xfrm>
            <a:custGeom>
              <a:avLst/>
              <a:gdLst>
                <a:gd name="T0" fmla="*/ 266 w 339"/>
                <a:gd name="T1" fmla="*/ 200 h 200"/>
                <a:gd name="T2" fmla="*/ 285 w 339"/>
                <a:gd name="T3" fmla="*/ 188 h 200"/>
                <a:gd name="T4" fmla="*/ 305 w 339"/>
                <a:gd name="T5" fmla="*/ 191 h 200"/>
                <a:gd name="T6" fmla="*/ 324 w 339"/>
                <a:gd name="T7" fmla="*/ 164 h 200"/>
                <a:gd name="T8" fmla="*/ 339 w 339"/>
                <a:gd name="T9" fmla="*/ 159 h 200"/>
                <a:gd name="T10" fmla="*/ 336 w 339"/>
                <a:gd name="T11" fmla="*/ 125 h 200"/>
                <a:gd name="T12" fmla="*/ 312 w 339"/>
                <a:gd name="T13" fmla="*/ 95 h 200"/>
                <a:gd name="T14" fmla="*/ 317 w 339"/>
                <a:gd name="T15" fmla="*/ 62 h 200"/>
                <a:gd name="T16" fmla="*/ 300 w 339"/>
                <a:gd name="T17" fmla="*/ 40 h 200"/>
                <a:gd name="T18" fmla="*/ 260 w 339"/>
                <a:gd name="T19" fmla="*/ 40 h 200"/>
                <a:gd name="T20" fmla="*/ 237 w 339"/>
                <a:gd name="T21" fmla="*/ 17 h 200"/>
                <a:gd name="T22" fmla="*/ 200 w 339"/>
                <a:gd name="T23" fmla="*/ 0 h 200"/>
                <a:gd name="T24" fmla="*/ 158 w 339"/>
                <a:gd name="T25" fmla="*/ 15 h 200"/>
                <a:gd name="T26" fmla="*/ 156 w 339"/>
                <a:gd name="T27" fmla="*/ 20 h 200"/>
                <a:gd name="T28" fmla="*/ 156 w 339"/>
                <a:gd name="T29" fmla="*/ 74 h 200"/>
                <a:gd name="T30" fmla="*/ 146 w 339"/>
                <a:gd name="T31" fmla="*/ 98 h 200"/>
                <a:gd name="T32" fmla="*/ 143 w 339"/>
                <a:gd name="T33" fmla="*/ 88 h 200"/>
                <a:gd name="T34" fmla="*/ 124 w 339"/>
                <a:gd name="T35" fmla="*/ 95 h 200"/>
                <a:gd name="T36" fmla="*/ 110 w 339"/>
                <a:gd name="T37" fmla="*/ 87 h 200"/>
                <a:gd name="T38" fmla="*/ 102 w 339"/>
                <a:gd name="T39" fmla="*/ 65 h 200"/>
                <a:gd name="T40" fmla="*/ 101 w 339"/>
                <a:gd name="T41" fmla="*/ 74 h 200"/>
                <a:gd name="T42" fmla="*/ 73 w 339"/>
                <a:gd name="T43" fmla="*/ 31 h 200"/>
                <a:gd name="T44" fmla="*/ 36 w 339"/>
                <a:gd name="T45" fmla="*/ 45 h 200"/>
                <a:gd name="T46" fmla="*/ 5 w 339"/>
                <a:gd name="T47" fmla="*/ 115 h 200"/>
                <a:gd name="T48" fmla="*/ 0 w 339"/>
                <a:gd name="T49" fmla="*/ 158 h 200"/>
                <a:gd name="T50" fmla="*/ 2 w 339"/>
                <a:gd name="T51" fmla="*/ 164 h 200"/>
                <a:gd name="T52" fmla="*/ 11 w 339"/>
                <a:gd name="T53" fmla="*/ 166 h 200"/>
                <a:gd name="T54" fmla="*/ 22 w 339"/>
                <a:gd name="T55" fmla="*/ 150 h 200"/>
                <a:gd name="T56" fmla="*/ 54 w 339"/>
                <a:gd name="T57" fmla="*/ 137 h 200"/>
                <a:gd name="T58" fmla="*/ 127 w 339"/>
                <a:gd name="T59" fmla="*/ 139 h 200"/>
                <a:gd name="T60" fmla="*/ 153 w 339"/>
                <a:gd name="T61" fmla="*/ 149 h 200"/>
                <a:gd name="T62" fmla="*/ 183 w 339"/>
                <a:gd name="T63" fmla="*/ 133 h 200"/>
                <a:gd name="T64" fmla="*/ 195 w 339"/>
                <a:gd name="T65" fmla="*/ 158 h 200"/>
                <a:gd name="T66" fmla="*/ 215 w 339"/>
                <a:gd name="T67" fmla="*/ 159 h 200"/>
                <a:gd name="T68" fmla="*/ 266 w 339"/>
                <a:gd name="T69" fmla="*/ 200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9"/>
                <a:gd name="T106" fmla="*/ 0 h 200"/>
                <a:gd name="T107" fmla="*/ 339 w 339"/>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9" h="200">
                  <a:moveTo>
                    <a:pt x="266" y="200"/>
                  </a:moveTo>
                  <a:lnTo>
                    <a:pt x="285" y="188"/>
                  </a:lnTo>
                  <a:lnTo>
                    <a:pt x="305" y="191"/>
                  </a:lnTo>
                  <a:lnTo>
                    <a:pt x="324" y="164"/>
                  </a:lnTo>
                  <a:lnTo>
                    <a:pt x="339" y="159"/>
                  </a:lnTo>
                  <a:lnTo>
                    <a:pt x="336" y="125"/>
                  </a:lnTo>
                  <a:lnTo>
                    <a:pt x="312" y="95"/>
                  </a:lnTo>
                  <a:lnTo>
                    <a:pt x="317" y="62"/>
                  </a:lnTo>
                  <a:lnTo>
                    <a:pt x="300" y="40"/>
                  </a:lnTo>
                  <a:lnTo>
                    <a:pt x="260" y="40"/>
                  </a:lnTo>
                  <a:lnTo>
                    <a:pt x="237" y="17"/>
                  </a:lnTo>
                  <a:lnTo>
                    <a:pt x="200" y="0"/>
                  </a:lnTo>
                  <a:lnTo>
                    <a:pt x="158" y="15"/>
                  </a:lnTo>
                  <a:lnTo>
                    <a:pt x="156" y="20"/>
                  </a:lnTo>
                  <a:lnTo>
                    <a:pt x="156" y="74"/>
                  </a:lnTo>
                  <a:lnTo>
                    <a:pt x="146" y="98"/>
                  </a:lnTo>
                  <a:lnTo>
                    <a:pt x="143" y="88"/>
                  </a:lnTo>
                  <a:lnTo>
                    <a:pt x="124" y="95"/>
                  </a:lnTo>
                  <a:lnTo>
                    <a:pt x="110" y="87"/>
                  </a:lnTo>
                  <a:lnTo>
                    <a:pt x="102" y="65"/>
                  </a:lnTo>
                  <a:lnTo>
                    <a:pt x="101" y="74"/>
                  </a:lnTo>
                  <a:lnTo>
                    <a:pt x="73" y="31"/>
                  </a:lnTo>
                  <a:lnTo>
                    <a:pt x="36" y="45"/>
                  </a:lnTo>
                  <a:lnTo>
                    <a:pt x="5" y="115"/>
                  </a:lnTo>
                  <a:lnTo>
                    <a:pt x="0" y="158"/>
                  </a:lnTo>
                  <a:lnTo>
                    <a:pt x="2" y="164"/>
                  </a:lnTo>
                  <a:lnTo>
                    <a:pt x="11" y="166"/>
                  </a:lnTo>
                  <a:lnTo>
                    <a:pt x="22" y="150"/>
                  </a:lnTo>
                  <a:lnTo>
                    <a:pt x="54" y="137"/>
                  </a:lnTo>
                  <a:lnTo>
                    <a:pt x="127" y="139"/>
                  </a:lnTo>
                  <a:lnTo>
                    <a:pt x="153" y="149"/>
                  </a:lnTo>
                  <a:lnTo>
                    <a:pt x="183" y="133"/>
                  </a:lnTo>
                  <a:lnTo>
                    <a:pt x="195" y="158"/>
                  </a:lnTo>
                  <a:lnTo>
                    <a:pt x="215" y="159"/>
                  </a:lnTo>
                  <a:lnTo>
                    <a:pt x="266" y="200"/>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60" name="Freeform 139">
              <a:extLst>
                <a:ext uri="{FF2B5EF4-FFF2-40B4-BE49-F238E27FC236}">
                  <a16:creationId xmlns="" xmlns:a16="http://schemas.microsoft.com/office/drawing/2014/main" id="{877FAA96-ADDB-4BD1-9A83-4AEAC9A26B45}"/>
                </a:ext>
              </a:extLst>
            </p:cNvPr>
            <p:cNvSpPr>
              <a:spLocks noChangeAspect="1"/>
            </p:cNvSpPr>
            <p:nvPr/>
          </p:nvSpPr>
          <p:spPr bwMode="gray">
            <a:xfrm>
              <a:off x="5276586" y="2990773"/>
              <a:ext cx="143768" cy="119479"/>
            </a:xfrm>
            <a:custGeom>
              <a:avLst/>
              <a:gdLst>
                <a:gd name="T0" fmla="*/ 178 w 266"/>
                <a:gd name="T1" fmla="*/ 200 h 204"/>
                <a:gd name="T2" fmla="*/ 175 w 266"/>
                <a:gd name="T3" fmla="*/ 189 h 204"/>
                <a:gd name="T4" fmla="*/ 198 w 266"/>
                <a:gd name="T5" fmla="*/ 177 h 204"/>
                <a:gd name="T6" fmla="*/ 221 w 266"/>
                <a:gd name="T7" fmla="*/ 186 h 204"/>
                <a:gd name="T8" fmla="*/ 212 w 266"/>
                <a:gd name="T9" fmla="*/ 169 h 204"/>
                <a:gd name="T10" fmla="*/ 221 w 266"/>
                <a:gd name="T11" fmla="*/ 150 h 204"/>
                <a:gd name="T12" fmla="*/ 224 w 266"/>
                <a:gd name="T13" fmla="*/ 122 h 204"/>
                <a:gd name="T14" fmla="*/ 260 w 266"/>
                <a:gd name="T15" fmla="*/ 109 h 204"/>
                <a:gd name="T16" fmla="*/ 266 w 266"/>
                <a:gd name="T17" fmla="*/ 93 h 204"/>
                <a:gd name="T18" fmla="*/ 252 w 266"/>
                <a:gd name="T19" fmla="*/ 90 h 204"/>
                <a:gd name="T20" fmla="*/ 252 w 266"/>
                <a:gd name="T21" fmla="*/ 76 h 204"/>
                <a:gd name="T22" fmla="*/ 264 w 266"/>
                <a:gd name="T23" fmla="*/ 68 h 204"/>
                <a:gd name="T24" fmla="*/ 264 w 266"/>
                <a:gd name="T25" fmla="*/ 67 h 204"/>
                <a:gd name="T26" fmla="*/ 213 w 266"/>
                <a:gd name="T27" fmla="*/ 26 h 204"/>
                <a:gd name="T28" fmla="*/ 193 w 266"/>
                <a:gd name="T29" fmla="*/ 25 h 204"/>
                <a:gd name="T30" fmla="*/ 181 w 266"/>
                <a:gd name="T31" fmla="*/ 0 h 204"/>
                <a:gd name="T32" fmla="*/ 151 w 266"/>
                <a:gd name="T33" fmla="*/ 16 h 204"/>
                <a:gd name="T34" fmla="*/ 125 w 266"/>
                <a:gd name="T35" fmla="*/ 6 h 204"/>
                <a:gd name="T36" fmla="*/ 52 w 266"/>
                <a:gd name="T37" fmla="*/ 4 h 204"/>
                <a:gd name="T38" fmla="*/ 20 w 266"/>
                <a:gd name="T39" fmla="*/ 17 h 204"/>
                <a:gd name="T40" fmla="*/ 9 w 266"/>
                <a:gd name="T41" fmla="*/ 33 h 204"/>
                <a:gd name="T42" fmla="*/ 0 w 266"/>
                <a:gd name="T43" fmla="*/ 31 h 204"/>
                <a:gd name="T44" fmla="*/ 14 w 266"/>
                <a:gd name="T45" fmla="*/ 101 h 204"/>
                <a:gd name="T46" fmla="*/ 76 w 266"/>
                <a:gd name="T47" fmla="*/ 116 h 204"/>
                <a:gd name="T48" fmla="*/ 85 w 266"/>
                <a:gd name="T49" fmla="*/ 135 h 204"/>
                <a:gd name="T50" fmla="*/ 80 w 266"/>
                <a:gd name="T51" fmla="*/ 147 h 204"/>
                <a:gd name="T52" fmla="*/ 82 w 266"/>
                <a:gd name="T53" fmla="*/ 173 h 204"/>
                <a:gd name="T54" fmla="*/ 111 w 266"/>
                <a:gd name="T55" fmla="*/ 190 h 204"/>
                <a:gd name="T56" fmla="*/ 117 w 266"/>
                <a:gd name="T57" fmla="*/ 204 h 204"/>
                <a:gd name="T58" fmla="*/ 178 w 266"/>
                <a:gd name="T59" fmla="*/ 200 h 2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6"/>
                <a:gd name="T91" fmla="*/ 0 h 204"/>
                <a:gd name="T92" fmla="*/ 266 w 266"/>
                <a:gd name="T93" fmla="*/ 204 h 20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6" h="204">
                  <a:moveTo>
                    <a:pt x="178" y="200"/>
                  </a:moveTo>
                  <a:lnTo>
                    <a:pt x="175" y="189"/>
                  </a:lnTo>
                  <a:lnTo>
                    <a:pt x="198" y="177"/>
                  </a:lnTo>
                  <a:lnTo>
                    <a:pt x="221" y="186"/>
                  </a:lnTo>
                  <a:lnTo>
                    <a:pt x="212" y="169"/>
                  </a:lnTo>
                  <a:lnTo>
                    <a:pt x="221" y="150"/>
                  </a:lnTo>
                  <a:lnTo>
                    <a:pt x="224" y="122"/>
                  </a:lnTo>
                  <a:lnTo>
                    <a:pt x="260" y="109"/>
                  </a:lnTo>
                  <a:lnTo>
                    <a:pt x="266" y="93"/>
                  </a:lnTo>
                  <a:lnTo>
                    <a:pt x="252" y="90"/>
                  </a:lnTo>
                  <a:lnTo>
                    <a:pt x="252" y="76"/>
                  </a:lnTo>
                  <a:lnTo>
                    <a:pt x="264" y="68"/>
                  </a:lnTo>
                  <a:lnTo>
                    <a:pt x="264" y="67"/>
                  </a:lnTo>
                  <a:lnTo>
                    <a:pt x="213" y="26"/>
                  </a:lnTo>
                  <a:lnTo>
                    <a:pt x="193" y="25"/>
                  </a:lnTo>
                  <a:lnTo>
                    <a:pt x="181" y="0"/>
                  </a:lnTo>
                  <a:lnTo>
                    <a:pt x="151" y="16"/>
                  </a:lnTo>
                  <a:lnTo>
                    <a:pt x="125" y="6"/>
                  </a:lnTo>
                  <a:lnTo>
                    <a:pt x="52" y="4"/>
                  </a:lnTo>
                  <a:lnTo>
                    <a:pt x="20" y="17"/>
                  </a:lnTo>
                  <a:lnTo>
                    <a:pt x="9" y="33"/>
                  </a:lnTo>
                  <a:lnTo>
                    <a:pt x="0" y="31"/>
                  </a:lnTo>
                  <a:lnTo>
                    <a:pt x="14" y="101"/>
                  </a:lnTo>
                  <a:lnTo>
                    <a:pt x="76" y="116"/>
                  </a:lnTo>
                  <a:lnTo>
                    <a:pt x="85" y="135"/>
                  </a:lnTo>
                  <a:lnTo>
                    <a:pt x="80" y="147"/>
                  </a:lnTo>
                  <a:lnTo>
                    <a:pt x="82" y="173"/>
                  </a:lnTo>
                  <a:lnTo>
                    <a:pt x="111" y="190"/>
                  </a:lnTo>
                  <a:lnTo>
                    <a:pt x="117" y="204"/>
                  </a:lnTo>
                  <a:lnTo>
                    <a:pt x="178" y="200"/>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61" name="Freeform 140">
              <a:extLst>
                <a:ext uri="{FF2B5EF4-FFF2-40B4-BE49-F238E27FC236}">
                  <a16:creationId xmlns="" xmlns:a16="http://schemas.microsoft.com/office/drawing/2014/main" id="{2A6726E2-50FB-4109-A1E7-E8893631F164}"/>
                </a:ext>
              </a:extLst>
            </p:cNvPr>
            <p:cNvSpPr>
              <a:spLocks noChangeAspect="1"/>
            </p:cNvSpPr>
            <p:nvPr/>
          </p:nvSpPr>
          <p:spPr bwMode="gray">
            <a:xfrm>
              <a:off x="5241520" y="3030596"/>
              <a:ext cx="78897" cy="68272"/>
            </a:xfrm>
            <a:custGeom>
              <a:avLst/>
              <a:gdLst>
                <a:gd name="T0" fmla="*/ 0 w 149"/>
                <a:gd name="T1" fmla="*/ 101 h 113"/>
                <a:gd name="T2" fmla="*/ 65 w 149"/>
                <a:gd name="T3" fmla="*/ 113 h 113"/>
                <a:gd name="T4" fmla="*/ 146 w 149"/>
                <a:gd name="T5" fmla="*/ 105 h 113"/>
                <a:gd name="T6" fmla="*/ 144 w 149"/>
                <a:gd name="T7" fmla="*/ 79 h 113"/>
                <a:gd name="T8" fmla="*/ 149 w 149"/>
                <a:gd name="T9" fmla="*/ 67 h 113"/>
                <a:gd name="T10" fmla="*/ 140 w 149"/>
                <a:gd name="T11" fmla="*/ 48 h 113"/>
                <a:gd name="T12" fmla="*/ 78 w 149"/>
                <a:gd name="T13" fmla="*/ 33 h 113"/>
                <a:gd name="T14" fmla="*/ 73 w 149"/>
                <a:gd name="T15" fmla="*/ 62 h 113"/>
                <a:gd name="T16" fmla="*/ 47 w 149"/>
                <a:gd name="T17" fmla="*/ 54 h 113"/>
                <a:gd name="T18" fmla="*/ 65 w 149"/>
                <a:gd name="T19" fmla="*/ 24 h 113"/>
                <a:gd name="T20" fmla="*/ 71 w 149"/>
                <a:gd name="T21" fmla="*/ 0 h 113"/>
                <a:gd name="T22" fmla="*/ 54 w 149"/>
                <a:gd name="T23" fmla="*/ 37 h 113"/>
                <a:gd name="T24" fmla="*/ 39 w 149"/>
                <a:gd name="T25" fmla="*/ 59 h 113"/>
                <a:gd name="T26" fmla="*/ 20 w 149"/>
                <a:gd name="T27" fmla="*/ 59 h 113"/>
                <a:gd name="T28" fmla="*/ 11 w 149"/>
                <a:gd name="T29" fmla="*/ 87 h 113"/>
                <a:gd name="T30" fmla="*/ 0 w 149"/>
                <a:gd name="T31" fmla="*/ 101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9"/>
                <a:gd name="T49" fmla="*/ 0 h 113"/>
                <a:gd name="T50" fmla="*/ 149 w 149"/>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9" h="113">
                  <a:moveTo>
                    <a:pt x="0" y="101"/>
                  </a:moveTo>
                  <a:lnTo>
                    <a:pt x="65" y="113"/>
                  </a:lnTo>
                  <a:lnTo>
                    <a:pt x="146" y="105"/>
                  </a:lnTo>
                  <a:lnTo>
                    <a:pt x="144" y="79"/>
                  </a:lnTo>
                  <a:lnTo>
                    <a:pt x="149" y="67"/>
                  </a:lnTo>
                  <a:lnTo>
                    <a:pt x="140" y="48"/>
                  </a:lnTo>
                  <a:lnTo>
                    <a:pt x="78" y="33"/>
                  </a:lnTo>
                  <a:lnTo>
                    <a:pt x="73" y="62"/>
                  </a:lnTo>
                  <a:lnTo>
                    <a:pt x="47" y="54"/>
                  </a:lnTo>
                  <a:lnTo>
                    <a:pt x="65" y="24"/>
                  </a:lnTo>
                  <a:lnTo>
                    <a:pt x="71" y="0"/>
                  </a:lnTo>
                  <a:lnTo>
                    <a:pt x="54" y="37"/>
                  </a:lnTo>
                  <a:lnTo>
                    <a:pt x="39" y="59"/>
                  </a:lnTo>
                  <a:lnTo>
                    <a:pt x="20" y="59"/>
                  </a:lnTo>
                  <a:lnTo>
                    <a:pt x="11" y="87"/>
                  </a:lnTo>
                  <a:lnTo>
                    <a:pt x="0" y="101"/>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62" name="Freeform 141">
              <a:extLst>
                <a:ext uri="{FF2B5EF4-FFF2-40B4-BE49-F238E27FC236}">
                  <a16:creationId xmlns="" xmlns:a16="http://schemas.microsoft.com/office/drawing/2014/main" id="{9D8A663E-5401-4F4E-9BD7-A3DD514B6063}"/>
                </a:ext>
              </a:extLst>
            </p:cNvPr>
            <p:cNvSpPr>
              <a:spLocks noChangeAspect="1"/>
            </p:cNvSpPr>
            <p:nvPr/>
          </p:nvSpPr>
          <p:spPr bwMode="gray">
            <a:xfrm>
              <a:off x="4897883" y="3279037"/>
              <a:ext cx="15780" cy="24654"/>
            </a:xfrm>
            <a:custGeom>
              <a:avLst/>
              <a:gdLst>
                <a:gd name="T0" fmla="*/ 27 w 30"/>
                <a:gd name="T1" fmla="*/ 42 h 42"/>
                <a:gd name="T2" fmla="*/ 30 w 30"/>
                <a:gd name="T3" fmla="*/ 26 h 42"/>
                <a:gd name="T4" fmla="*/ 24 w 30"/>
                <a:gd name="T5" fmla="*/ 14 h 42"/>
                <a:gd name="T6" fmla="*/ 25 w 30"/>
                <a:gd name="T7" fmla="*/ 3 h 42"/>
                <a:gd name="T8" fmla="*/ 19 w 30"/>
                <a:gd name="T9" fmla="*/ 0 h 42"/>
                <a:gd name="T10" fmla="*/ 5 w 30"/>
                <a:gd name="T11" fmla="*/ 4 h 42"/>
                <a:gd name="T12" fmla="*/ 0 w 30"/>
                <a:gd name="T13" fmla="*/ 17 h 42"/>
                <a:gd name="T14" fmla="*/ 3 w 30"/>
                <a:gd name="T15" fmla="*/ 40 h 42"/>
                <a:gd name="T16" fmla="*/ 27 w 30"/>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42"/>
                <a:gd name="T29" fmla="*/ 30 w 30"/>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42">
                  <a:moveTo>
                    <a:pt x="27" y="42"/>
                  </a:moveTo>
                  <a:lnTo>
                    <a:pt x="30" y="26"/>
                  </a:lnTo>
                  <a:lnTo>
                    <a:pt x="24" y="14"/>
                  </a:lnTo>
                  <a:lnTo>
                    <a:pt x="25" y="3"/>
                  </a:lnTo>
                  <a:lnTo>
                    <a:pt x="19" y="0"/>
                  </a:lnTo>
                  <a:lnTo>
                    <a:pt x="5" y="4"/>
                  </a:lnTo>
                  <a:lnTo>
                    <a:pt x="0" y="17"/>
                  </a:lnTo>
                  <a:lnTo>
                    <a:pt x="3" y="40"/>
                  </a:lnTo>
                  <a:lnTo>
                    <a:pt x="27" y="42"/>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63" name="Freeform 143">
              <a:extLst>
                <a:ext uri="{FF2B5EF4-FFF2-40B4-BE49-F238E27FC236}">
                  <a16:creationId xmlns="" xmlns:a16="http://schemas.microsoft.com/office/drawing/2014/main" id="{8509E590-D7B7-4805-A635-4DF9912D4BBE}"/>
                </a:ext>
              </a:extLst>
            </p:cNvPr>
            <p:cNvSpPr>
              <a:spLocks noChangeAspect="1"/>
            </p:cNvSpPr>
            <p:nvPr/>
          </p:nvSpPr>
          <p:spPr bwMode="gray">
            <a:xfrm>
              <a:off x="4827756" y="3224038"/>
              <a:ext cx="85911" cy="79653"/>
            </a:xfrm>
            <a:custGeom>
              <a:avLst/>
              <a:gdLst>
                <a:gd name="T0" fmla="*/ 102 w 158"/>
                <a:gd name="T1" fmla="*/ 122 h 134"/>
                <a:gd name="T2" fmla="*/ 99 w 158"/>
                <a:gd name="T3" fmla="*/ 95 h 134"/>
                <a:gd name="T4" fmla="*/ 85 w 158"/>
                <a:gd name="T5" fmla="*/ 106 h 134"/>
                <a:gd name="T6" fmla="*/ 68 w 158"/>
                <a:gd name="T7" fmla="*/ 105 h 134"/>
                <a:gd name="T8" fmla="*/ 60 w 158"/>
                <a:gd name="T9" fmla="*/ 80 h 134"/>
                <a:gd name="T10" fmla="*/ 29 w 158"/>
                <a:gd name="T11" fmla="*/ 66 h 134"/>
                <a:gd name="T12" fmla="*/ 21 w 158"/>
                <a:gd name="T13" fmla="*/ 51 h 134"/>
                <a:gd name="T14" fmla="*/ 3 w 158"/>
                <a:gd name="T15" fmla="*/ 47 h 134"/>
                <a:gd name="T16" fmla="*/ 0 w 158"/>
                <a:gd name="T17" fmla="*/ 26 h 134"/>
                <a:gd name="T18" fmla="*/ 34 w 158"/>
                <a:gd name="T19" fmla="*/ 7 h 134"/>
                <a:gd name="T20" fmla="*/ 48 w 158"/>
                <a:gd name="T21" fmla="*/ 15 h 134"/>
                <a:gd name="T22" fmla="*/ 87 w 158"/>
                <a:gd name="T23" fmla="*/ 0 h 134"/>
                <a:gd name="T24" fmla="*/ 107 w 158"/>
                <a:gd name="T25" fmla="*/ 5 h 134"/>
                <a:gd name="T26" fmla="*/ 131 w 158"/>
                <a:gd name="T27" fmla="*/ 18 h 134"/>
                <a:gd name="T28" fmla="*/ 131 w 158"/>
                <a:gd name="T29" fmla="*/ 46 h 134"/>
                <a:gd name="T30" fmla="*/ 148 w 158"/>
                <a:gd name="T31" fmla="*/ 51 h 134"/>
                <a:gd name="T32" fmla="*/ 158 w 158"/>
                <a:gd name="T33" fmla="*/ 72 h 134"/>
                <a:gd name="T34" fmla="*/ 150 w 158"/>
                <a:gd name="T35" fmla="*/ 94 h 134"/>
                <a:gd name="T36" fmla="*/ 136 w 158"/>
                <a:gd name="T37" fmla="*/ 98 h 134"/>
                <a:gd name="T38" fmla="*/ 131 w 158"/>
                <a:gd name="T39" fmla="*/ 111 h 134"/>
                <a:gd name="T40" fmla="*/ 134 w 158"/>
                <a:gd name="T41" fmla="*/ 134 h 134"/>
                <a:gd name="T42" fmla="*/ 117 w 158"/>
                <a:gd name="T43" fmla="*/ 132 h 134"/>
                <a:gd name="T44" fmla="*/ 102 w 158"/>
                <a:gd name="T45" fmla="*/ 122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8"/>
                <a:gd name="T70" fmla="*/ 0 h 134"/>
                <a:gd name="T71" fmla="*/ 158 w 158"/>
                <a:gd name="T72" fmla="*/ 134 h 1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8" h="134">
                  <a:moveTo>
                    <a:pt x="102" y="122"/>
                  </a:moveTo>
                  <a:lnTo>
                    <a:pt x="99" y="95"/>
                  </a:lnTo>
                  <a:lnTo>
                    <a:pt x="85" y="106"/>
                  </a:lnTo>
                  <a:lnTo>
                    <a:pt x="68" y="105"/>
                  </a:lnTo>
                  <a:lnTo>
                    <a:pt x="60" y="80"/>
                  </a:lnTo>
                  <a:lnTo>
                    <a:pt x="29" y="66"/>
                  </a:lnTo>
                  <a:lnTo>
                    <a:pt x="21" y="51"/>
                  </a:lnTo>
                  <a:lnTo>
                    <a:pt x="3" y="47"/>
                  </a:lnTo>
                  <a:lnTo>
                    <a:pt x="0" y="26"/>
                  </a:lnTo>
                  <a:lnTo>
                    <a:pt x="34" y="7"/>
                  </a:lnTo>
                  <a:lnTo>
                    <a:pt x="48" y="15"/>
                  </a:lnTo>
                  <a:lnTo>
                    <a:pt x="87" y="0"/>
                  </a:lnTo>
                  <a:lnTo>
                    <a:pt x="107" y="5"/>
                  </a:lnTo>
                  <a:lnTo>
                    <a:pt x="131" y="18"/>
                  </a:lnTo>
                  <a:lnTo>
                    <a:pt x="131" y="46"/>
                  </a:lnTo>
                  <a:lnTo>
                    <a:pt x="148" y="51"/>
                  </a:lnTo>
                  <a:lnTo>
                    <a:pt x="158" y="72"/>
                  </a:lnTo>
                  <a:lnTo>
                    <a:pt x="150" y="94"/>
                  </a:lnTo>
                  <a:lnTo>
                    <a:pt x="136" y="98"/>
                  </a:lnTo>
                  <a:lnTo>
                    <a:pt x="131" y="111"/>
                  </a:lnTo>
                  <a:lnTo>
                    <a:pt x="134" y="134"/>
                  </a:lnTo>
                  <a:lnTo>
                    <a:pt x="117" y="132"/>
                  </a:lnTo>
                  <a:lnTo>
                    <a:pt x="102" y="122"/>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64" name="Freeform 144">
              <a:extLst>
                <a:ext uri="{FF2B5EF4-FFF2-40B4-BE49-F238E27FC236}">
                  <a16:creationId xmlns="" xmlns:a16="http://schemas.microsoft.com/office/drawing/2014/main" id="{2BD4FA52-9129-4C64-9067-F34242758E59}"/>
                </a:ext>
              </a:extLst>
            </p:cNvPr>
            <p:cNvSpPr>
              <a:spLocks noChangeAspect="1"/>
            </p:cNvSpPr>
            <p:nvPr/>
          </p:nvSpPr>
          <p:spPr bwMode="gray">
            <a:xfrm>
              <a:off x="5415091" y="3345415"/>
              <a:ext cx="84155" cy="113790"/>
            </a:xfrm>
            <a:custGeom>
              <a:avLst/>
              <a:gdLst>
                <a:gd name="T0" fmla="*/ 73 w 155"/>
                <a:gd name="T1" fmla="*/ 172 h 198"/>
                <a:gd name="T2" fmla="*/ 74 w 155"/>
                <a:gd name="T3" fmla="*/ 198 h 198"/>
                <a:gd name="T4" fmla="*/ 85 w 155"/>
                <a:gd name="T5" fmla="*/ 196 h 198"/>
                <a:gd name="T6" fmla="*/ 90 w 155"/>
                <a:gd name="T7" fmla="*/ 184 h 198"/>
                <a:gd name="T8" fmla="*/ 108 w 155"/>
                <a:gd name="T9" fmla="*/ 165 h 198"/>
                <a:gd name="T10" fmla="*/ 113 w 155"/>
                <a:gd name="T11" fmla="*/ 139 h 198"/>
                <a:gd name="T12" fmla="*/ 153 w 155"/>
                <a:gd name="T13" fmla="*/ 139 h 198"/>
                <a:gd name="T14" fmla="*/ 155 w 155"/>
                <a:gd name="T15" fmla="*/ 113 h 198"/>
                <a:gd name="T16" fmla="*/ 138 w 155"/>
                <a:gd name="T17" fmla="*/ 102 h 198"/>
                <a:gd name="T18" fmla="*/ 133 w 155"/>
                <a:gd name="T19" fmla="*/ 76 h 198"/>
                <a:gd name="T20" fmla="*/ 116 w 155"/>
                <a:gd name="T21" fmla="*/ 64 h 198"/>
                <a:gd name="T22" fmla="*/ 119 w 155"/>
                <a:gd name="T23" fmla="*/ 37 h 198"/>
                <a:gd name="T24" fmla="*/ 116 w 155"/>
                <a:gd name="T25" fmla="*/ 31 h 198"/>
                <a:gd name="T26" fmla="*/ 74 w 155"/>
                <a:gd name="T27" fmla="*/ 22 h 198"/>
                <a:gd name="T28" fmla="*/ 39 w 155"/>
                <a:gd name="T29" fmla="*/ 0 h 198"/>
                <a:gd name="T30" fmla="*/ 11 w 155"/>
                <a:gd name="T31" fmla="*/ 3 h 198"/>
                <a:gd name="T32" fmla="*/ 0 w 155"/>
                <a:gd name="T33" fmla="*/ 22 h 198"/>
                <a:gd name="T34" fmla="*/ 8 w 155"/>
                <a:gd name="T35" fmla="*/ 18 h 198"/>
                <a:gd name="T36" fmla="*/ 37 w 155"/>
                <a:gd name="T37" fmla="*/ 51 h 198"/>
                <a:gd name="T38" fmla="*/ 40 w 155"/>
                <a:gd name="T39" fmla="*/ 64 h 198"/>
                <a:gd name="T40" fmla="*/ 71 w 155"/>
                <a:gd name="T41" fmla="*/ 116 h 198"/>
                <a:gd name="T42" fmla="*/ 73 w 155"/>
                <a:gd name="T43" fmla="*/ 172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98"/>
                <a:gd name="T68" fmla="*/ 155 w 155"/>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98">
                  <a:moveTo>
                    <a:pt x="73" y="172"/>
                  </a:moveTo>
                  <a:lnTo>
                    <a:pt x="74" y="198"/>
                  </a:lnTo>
                  <a:lnTo>
                    <a:pt x="85" y="196"/>
                  </a:lnTo>
                  <a:lnTo>
                    <a:pt x="90" y="184"/>
                  </a:lnTo>
                  <a:lnTo>
                    <a:pt x="108" y="165"/>
                  </a:lnTo>
                  <a:lnTo>
                    <a:pt x="113" y="139"/>
                  </a:lnTo>
                  <a:lnTo>
                    <a:pt x="153" y="139"/>
                  </a:lnTo>
                  <a:lnTo>
                    <a:pt x="155" y="113"/>
                  </a:lnTo>
                  <a:lnTo>
                    <a:pt x="138" y="102"/>
                  </a:lnTo>
                  <a:lnTo>
                    <a:pt x="133" y="76"/>
                  </a:lnTo>
                  <a:lnTo>
                    <a:pt x="116" y="64"/>
                  </a:lnTo>
                  <a:lnTo>
                    <a:pt x="119" y="37"/>
                  </a:lnTo>
                  <a:lnTo>
                    <a:pt x="116" y="31"/>
                  </a:lnTo>
                  <a:lnTo>
                    <a:pt x="74" y="22"/>
                  </a:lnTo>
                  <a:lnTo>
                    <a:pt x="39" y="0"/>
                  </a:lnTo>
                  <a:lnTo>
                    <a:pt x="11" y="3"/>
                  </a:lnTo>
                  <a:lnTo>
                    <a:pt x="0" y="22"/>
                  </a:lnTo>
                  <a:lnTo>
                    <a:pt x="8" y="18"/>
                  </a:lnTo>
                  <a:lnTo>
                    <a:pt x="37" y="51"/>
                  </a:lnTo>
                  <a:lnTo>
                    <a:pt x="40" y="64"/>
                  </a:lnTo>
                  <a:lnTo>
                    <a:pt x="71" y="116"/>
                  </a:lnTo>
                  <a:lnTo>
                    <a:pt x="73" y="172"/>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65" name="Freeform 145">
              <a:extLst>
                <a:ext uri="{FF2B5EF4-FFF2-40B4-BE49-F238E27FC236}">
                  <a16:creationId xmlns="" xmlns:a16="http://schemas.microsoft.com/office/drawing/2014/main" id="{C9F9B79B-E1C1-4494-ADF3-7E477E8847D1}"/>
                </a:ext>
              </a:extLst>
            </p:cNvPr>
            <p:cNvSpPr>
              <a:spLocks noChangeAspect="1"/>
            </p:cNvSpPr>
            <p:nvPr/>
          </p:nvSpPr>
          <p:spPr bwMode="gray">
            <a:xfrm>
              <a:off x="5259054" y="3354898"/>
              <a:ext cx="233184" cy="176372"/>
            </a:xfrm>
            <a:custGeom>
              <a:avLst/>
              <a:gdLst>
                <a:gd name="T0" fmla="*/ 363 w 437"/>
                <a:gd name="T1" fmla="*/ 98 h 304"/>
                <a:gd name="T2" fmla="*/ 332 w 437"/>
                <a:gd name="T3" fmla="*/ 46 h 304"/>
                <a:gd name="T4" fmla="*/ 329 w 437"/>
                <a:gd name="T5" fmla="*/ 33 h 304"/>
                <a:gd name="T6" fmla="*/ 300 w 437"/>
                <a:gd name="T7" fmla="*/ 0 h 304"/>
                <a:gd name="T8" fmla="*/ 292 w 437"/>
                <a:gd name="T9" fmla="*/ 4 h 304"/>
                <a:gd name="T10" fmla="*/ 217 w 437"/>
                <a:gd name="T11" fmla="*/ 31 h 304"/>
                <a:gd name="T12" fmla="*/ 201 w 437"/>
                <a:gd name="T13" fmla="*/ 19 h 304"/>
                <a:gd name="T14" fmla="*/ 119 w 437"/>
                <a:gd name="T15" fmla="*/ 21 h 304"/>
                <a:gd name="T16" fmla="*/ 82 w 437"/>
                <a:gd name="T17" fmla="*/ 48 h 304"/>
                <a:gd name="T18" fmla="*/ 74 w 437"/>
                <a:gd name="T19" fmla="*/ 71 h 304"/>
                <a:gd name="T20" fmla="*/ 41 w 437"/>
                <a:gd name="T21" fmla="*/ 130 h 304"/>
                <a:gd name="T22" fmla="*/ 0 w 437"/>
                <a:gd name="T23" fmla="*/ 144 h 304"/>
                <a:gd name="T24" fmla="*/ 23 w 437"/>
                <a:gd name="T25" fmla="*/ 163 h 304"/>
                <a:gd name="T26" fmla="*/ 39 w 437"/>
                <a:gd name="T27" fmla="*/ 200 h 304"/>
                <a:gd name="T28" fmla="*/ 54 w 437"/>
                <a:gd name="T29" fmla="*/ 206 h 304"/>
                <a:gd name="T30" fmla="*/ 58 w 437"/>
                <a:gd name="T31" fmla="*/ 228 h 304"/>
                <a:gd name="T32" fmla="*/ 95 w 437"/>
                <a:gd name="T33" fmla="*/ 246 h 304"/>
                <a:gd name="T34" fmla="*/ 103 w 437"/>
                <a:gd name="T35" fmla="*/ 239 h 304"/>
                <a:gd name="T36" fmla="*/ 110 w 437"/>
                <a:gd name="T37" fmla="*/ 248 h 304"/>
                <a:gd name="T38" fmla="*/ 102 w 437"/>
                <a:gd name="T39" fmla="*/ 257 h 304"/>
                <a:gd name="T40" fmla="*/ 108 w 437"/>
                <a:gd name="T41" fmla="*/ 271 h 304"/>
                <a:gd name="T42" fmla="*/ 116 w 437"/>
                <a:gd name="T43" fmla="*/ 273 h 304"/>
                <a:gd name="T44" fmla="*/ 127 w 437"/>
                <a:gd name="T45" fmla="*/ 276 h 304"/>
                <a:gd name="T46" fmla="*/ 122 w 437"/>
                <a:gd name="T47" fmla="*/ 287 h 304"/>
                <a:gd name="T48" fmla="*/ 131 w 437"/>
                <a:gd name="T49" fmla="*/ 295 h 304"/>
                <a:gd name="T50" fmla="*/ 243 w 437"/>
                <a:gd name="T51" fmla="*/ 304 h 304"/>
                <a:gd name="T52" fmla="*/ 312 w 437"/>
                <a:gd name="T53" fmla="*/ 276 h 304"/>
                <a:gd name="T54" fmla="*/ 329 w 437"/>
                <a:gd name="T55" fmla="*/ 276 h 304"/>
                <a:gd name="T56" fmla="*/ 357 w 437"/>
                <a:gd name="T57" fmla="*/ 287 h 304"/>
                <a:gd name="T58" fmla="*/ 376 w 437"/>
                <a:gd name="T59" fmla="*/ 298 h 304"/>
                <a:gd name="T60" fmla="*/ 390 w 437"/>
                <a:gd name="T61" fmla="*/ 296 h 304"/>
                <a:gd name="T62" fmla="*/ 390 w 437"/>
                <a:gd name="T63" fmla="*/ 266 h 304"/>
                <a:gd name="T64" fmla="*/ 402 w 437"/>
                <a:gd name="T65" fmla="*/ 220 h 304"/>
                <a:gd name="T66" fmla="*/ 408 w 437"/>
                <a:gd name="T67" fmla="*/ 220 h 304"/>
                <a:gd name="T68" fmla="*/ 408 w 437"/>
                <a:gd name="T69" fmla="*/ 232 h 304"/>
                <a:gd name="T70" fmla="*/ 396 w 437"/>
                <a:gd name="T71" fmla="*/ 249 h 304"/>
                <a:gd name="T72" fmla="*/ 399 w 437"/>
                <a:gd name="T73" fmla="*/ 254 h 304"/>
                <a:gd name="T74" fmla="*/ 428 w 437"/>
                <a:gd name="T75" fmla="*/ 232 h 304"/>
                <a:gd name="T76" fmla="*/ 434 w 437"/>
                <a:gd name="T77" fmla="*/ 228 h 304"/>
                <a:gd name="T78" fmla="*/ 437 w 437"/>
                <a:gd name="T79" fmla="*/ 214 h 304"/>
                <a:gd name="T80" fmla="*/ 436 w 437"/>
                <a:gd name="T81" fmla="*/ 194 h 304"/>
                <a:gd name="T82" fmla="*/ 424 w 437"/>
                <a:gd name="T83" fmla="*/ 189 h 304"/>
                <a:gd name="T84" fmla="*/ 385 w 437"/>
                <a:gd name="T85" fmla="*/ 202 h 304"/>
                <a:gd name="T86" fmla="*/ 374 w 437"/>
                <a:gd name="T87" fmla="*/ 188 h 304"/>
                <a:gd name="T88" fmla="*/ 368 w 437"/>
                <a:gd name="T89" fmla="*/ 192 h 304"/>
                <a:gd name="T90" fmla="*/ 366 w 437"/>
                <a:gd name="T91" fmla="*/ 180 h 304"/>
                <a:gd name="T92" fmla="*/ 365 w 437"/>
                <a:gd name="T93" fmla="*/ 154 h 304"/>
                <a:gd name="T94" fmla="*/ 363 w 437"/>
                <a:gd name="T95" fmla="*/ 98 h 3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7"/>
                <a:gd name="T145" fmla="*/ 0 h 304"/>
                <a:gd name="T146" fmla="*/ 437 w 437"/>
                <a:gd name="T147" fmla="*/ 304 h 3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7" h="304">
                  <a:moveTo>
                    <a:pt x="363" y="98"/>
                  </a:moveTo>
                  <a:lnTo>
                    <a:pt x="332" y="46"/>
                  </a:lnTo>
                  <a:lnTo>
                    <a:pt x="329" y="33"/>
                  </a:lnTo>
                  <a:lnTo>
                    <a:pt x="300" y="0"/>
                  </a:lnTo>
                  <a:lnTo>
                    <a:pt x="292" y="4"/>
                  </a:lnTo>
                  <a:lnTo>
                    <a:pt x="217" y="31"/>
                  </a:lnTo>
                  <a:lnTo>
                    <a:pt x="201" y="19"/>
                  </a:lnTo>
                  <a:lnTo>
                    <a:pt x="119" y="21"/>
                  </a:lnTo>
                  <a:lnTo>
                    <a:pt x="82" y="48"/>
                  </a:lnTo>
                  <a:lnTo>
                    <a:pt x="74" y="71"/>
                  </a:lnTo>
                  <a:lnTo>
                    <a:pt x="41" y="130"/>
                  </a:lnTo>
                  <a:lnTo>
                    <a:pt x="0" y="144"/>
                  </a:lnTo>
                  <a:lnTo>
                    <a:pt x="23" y="163"/>
                  </a:lnTo>
                  <a:lnTo>
                    <a:pt x="39" y="200"/>
                  </a:lnTo>
                  <a:lnTo>
                    <a:pt x="54" y="206"/>
                  </a:lnTo>
                  <a:lnTo>
                    <a:pt x="58" y="228"/>
                  </a:lnTo>
                  <a:lnTo>
                    <a:pt x="95" y="246"/>
                  </a:lnTo>
                  <a:lnTo>
                    <a:pt x="103" y="239"/>
                  </a:lnTo>
                  <a:lnTo>
                    <a:pt x="110" y="248"/>
                  </a:lnTo>
                  <a:lnTo>
                    <a:pt x="102" y="257"/>
                  </a:lnTo>
                  <a:lnTo>
                    <a:pt x="108" y="271"/>
                  </a:lnTo>
                  <a:lnTo>
                    <a:pt x="116" y="273"/>
                  </a:lnTo>
                  <a:lnTo>
                    <a:pt x="127" y="276"/>
                  </a:lnTo>
                  <a:lnTo>
                    <a:pt x="122" y="287"/>
                  </a:lnTo>
                  <a:lnTo>
                    <a:pt x="131" y="295"/>
                  </a:lnTo>
                  <a:lnTo>
                    <a:pt x="243" y="304"/>
                  </a:lnTo>
                  <a:lnTo>
                    <a:pt x="312" y="276"/>
                  </a:lnTo>
                  <a:lnTo>
                    <a:pt x="329" y="276"/>
                  </a:lnTo>
                  <a:lnTo>
                    <a:pt x="357" y="287"/>
                  </a:lnTo>
                  <a:lnTo>
                    <a:pt x="376" y="298"/>
                  </a:lnTo>
                  <a:lnTo>
                    <a:pt x="390" y="296"/>
                  </a:lnTo>
                  <a:lnTo>
                    <a:pt x="390" y="266"/>
                  </a:lnTo>
                  <a:lnTo>
                    <a:pt x="402" y="220"/>
                  </a:lnTo>
                  <a:lnTo>
                    <a:pt x="408" y="220"/>
                  </a:lnTo>
                  <a:lnTo>
                    <a:pt x="408" y="232"/>
                  </a:lnTo>
                  <a:lnTo>
                    <a:pt x="396" y="249"/>
                  </a:lnTo>
                  <a:lnTo>
                    <a:pt x="399" y="254"/>
                  </a:lnTo>
                  <a:lnTo>
                    <a:pt x="428" y="232"/>
                  </a:lnTo>
                  <a:lnTo>
                    <a:pt x="434" y="228"/>
                  </a:lnTo>
                  <a:lnTo>
                    <a:pt x="437" y="214"/>
                  </a:lnTo>
                  <a:lnTo>
                    <a:pt x="436" y="194"/>
                  </a:lnTo>
                  <a:lnTo>
                    <a:pt x="424" y="189"/>
                  </a:lnTo>
                  <a:lnTo>
                    <a:pt x="385" y="202"/>
                  </a:lnTo>
                  <a:lnTo>
                    <a:pt x="374" y="188"/>
                  </a:lnTo>
                  <a:lnTo>
                    <a:pt x="368" y="192"/>
                  </a:lnTo>
                  <a:lnTo>
                    <a:pt x="366" y="180"/>
                  </a:lnTo>
                  <a:lnTo>
                    <a:pt x="365" y="154"/>
                  </a:lnTo>
                  <a:lnTo>
                    <a:pt x="363" y="98"/>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66" name="Freeform 146">
              <a:extLst>
                <a:ext uri="{FF2B5EF4-FFF2-40B4-BE49-F238E27FC236}">
                  <a16:creationId xmlns="" xmlns:a16="http://schemas.microsoft.com/office/drawing/2014/main" id="{A3164015-978B-4B19-A6EF-AC20DD1CEAE1}"/>
                </a:ext>
              </a:extLst>
            </p:cNvPr>
            <p:cNvSpPr>
              <a:spLocks noChangeAspect="1"/>
            </p:cNvSpPr>
            <p:nvPr/>
          </p:nvSpPr>
          <p:spPr bwMode="gray">
            <a:xfrm>
              <a:off x="4792691" y="3569202"/>
              <a:ext cx="8765" cy="7584"/>
            </a:xfrm>
            <a:custGeom>
              <a:avLst/>
              <a:gdLst>
                <a:gd name="T0" fmla="*/ 10 w 16"/>
                <a:gd name="T1" fmla="*/ 0 h 13"/>
                <a:gd name="T2" fmla="*/ 16 w 16"/>
                <a:gd name="T3" fmla="*/ 8 h 13"/>
                <a:gd name="T4" fmla="*/ 8 w 16"/>
                <a:gd name="T5" fmla="*/ 13 h 13"/>
                <a:gd name="T6" fmla="*/ 0 w 16"/>
                <a:gd name="T7" fmla="*/ 3 h 13"/>
                <a:gd name="T8" fmla="*/ 10 w 16"/>
                <a:gd name="T9" fmla="*/ 0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10" y="0"/>
                  </a:moveTo>
                  <a:lnTo>
                    <a:pt x="16" y="8"/>
                  </a:lnTo>
                  <a:lnTo>
                    <a:pt x="8" y="13"/>
                  </a:lnTo>
                  <a:lnTo>
                    <a:pt x="0" y="3"/>
                  </a:lnTo>
                  <a:lnTo>
                    <a:pt x="10" y="0"/>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67" name="Freeform 147">
              <a:extLst>
                <a:ext uri="{FF2B5EF4-FFF2-40B4-BE49-F238E27FC236}">
                  <a16:creationId xmlns="" xmlns:a16="http://schemas.microsoft.com/office/drawing/2014/main" id="{785DA653-BD0C-4B08-A35B-569A0D5B5030}"/>
                </a:ext>
              </a:extLst>
            </p:cNvPr>
            <p:cNvSpPr>
              <a:spLocks noChangeAspect="1" noEditPoints="1"/>
            </p:cNvSpPr>
            <p:nvPr/>
          </p:nvSpPr>
          <p:spPr bwMode="gray">
            <a:xfrm>
              <a:off x="3987948" y="3588164"/>
              <a:ext cx="620650" cy="174478"/>
            </a:xfrm>
            <a:custGeom>
              <a:avLst/>
              <a:gdLst>
                <a:gd name="T0" fmla="*/ 1038 w 1157"/>
                <a:gd name="T1" fmla="*/ 17 h 300"/>
                <a:gd name="T2" fmla="*/ 1044 w 1157"/>
                <a:gd name="T3" fmla="*/ 9 h 300"/>
                <a:gd name="T4" fmla="*/ 1070 w 1157"/>
                <a:gd name="T5" fmla="*/ 0 h 300"/>
                <a:gd name="T6" fmla="*/ 1070 w 1157"/>
                <a:gd name="T7" fmla="*/ 10 h 300"/>
                <a:gd name="T8" fmla="*/ 1077 w 1157"/>
                <a:gd name="T9" fmla="*/ 15 h 300"/>
                <a:gd name="T10" fmla="*/ 1146 w 1157"/>
                <a:gd name="T11" fmla="*/ 14 h 300"/>
                <a:gd name="T12" fmla="*/ 1157 w 1157"/>
                <a:gd name="T13" fmla="*/ 29 h 300"/>
                <a:gd name="T14" fmla="*/ 1151 w 1157"/>
                <a:gd name="T15" fmla="*/ 48 h 300"/>
                <a:gd name="T16" fmla="*/ 1132 w 1157"/>
                <a:gd name="T17" fmla="*/ 66 h 300"/>
                <a:gd name="T18" fmla="*/ 1124 w 1157"/>
                <a:gd name="T19" fmla="*/ 110 h 300"/>
                <a:gd name="T20" fmla="*/ 1129 w 1157"/>
                <a:gd name="T21" fmla="*/ 133 h 300"/>
                <a:gd name="T22" fmla="*/ 1106 w 1157"/>
                <a:gd name="T23" fmla="*/ 151 h 300"/>
                <a:gd name="T24" fmla="*/ 1120 w 1157"/>
                <a:gd name="T25" fmla="*/ 183 h 300"/>
                <a:gd name="T26" fmla="*/ 1111 w 1157"/>
                <a:gd name="T27" fmla="*/ 213 h 300"/>
                <a:gd name="T28" fmla="*/ 1123 w 1157"/>
                <a:gd name="T29" fmla="*/ 242 h 300"/>
                <a:gd name="T30" fmla="*/ 1098 w 1157"/>
                <a:gd name="T31" fmla="*/ 267 h 300"/>
                <a:gd name="T32" fmla="*/ 1103 w 1157"/>
                <a:gd name="T33" fmla="*/ 291 h 300"/>
                <a:gd name="T34" fmla="*/ 1081 w 1157"/>
                <a:gd name="T35" fmla="*/ 300 h 300"/>
                <a:gd name="T36" fmla="*/ 1035 w 1157"/>
                <a:gd name="T37" fmla="*/ 300 h 300"/>
                <a:gd name="T38" fmla="*/ 1043 w 1157"/>
                <a:gd name="T39" fmla="*/ 213 h 300"/>
                <a:gd name="T40" fmla="*/ 1024 w 1157"/>
                <a:gd name="T41" fmla="*/ 218 h 300"/>
                <a:gd name="T42" fmla="*/ 1018 w 1157"/>
                <a:gd name="T43" fmla="*/ 205 h 300"/>
                <a:gd name="T44" fmla="*/ 1009 w 1157"/>
                <a:gd name="T45" fmla="*/ 200 h 300"/>
                <a:gd name="T46" fmla="*/ 1013 w 1157"/>
                <a:gd name="T47" fmla="*/ 171 h 300"/>
                <a:gd name="T48" fmla="*/ 1033 w 1157"/>
                <a:gd name="T49" fmla="*/ 131 h 300"/>
                <a:gd name="T50" fmla="*/ 1044 w 1157"/>
                <a:gd name="T51" fmla="*/ 69 h 300"/>
                <a:gd name="T52" fmla="*/ 1038 w 1157"/>
                <a:gd name="T53" fmla="*/ 17 h 300"/>
                <a:gd name="T54" fmla="*/ 281 w 1157"/>
                <a:gd name="T55" fmla="*/ 254 h 300"/>
                <a:gd name="T56" fmla="*/ 250 w 1157"/>
                <a:gd name="T57" fmla="*/ 254 h 300"/>
                <a:gd name="T58" fmla="*/ 269 w 1157"/>
                <a:gd name="T59" fmla="*/ 263 h 300"/>
                <a:gd name="T60" fmla="*/ 281 w 1157"/>
                <a:gd name="T61" fmla="*/ 254 h 300"/>
                <a:gd name="T62" fmla="*/ 5 w 1157"/>
                <a:gd name="T63" fmla="*/ 161 h 300"/>
                <a:gd name="T64" fmla="*/ 1 w 1157"/>
                <a:gd name="T65" fmla="*/ 156 h 300"/>
                <a:gd name="T66" fmla="*/ 0 w 1157"/>
                <a:gd name="T67" fmla="*/ 162 h 300"/>
                <a:gd name="T68" fmla="*/ 5 w 1157"/>
                <a:gd name="T69" fmla="*/ 161 h 300"/>
                <a:gd name="T70" fmla="*/ 189 w 1157"/>
                <a:gd name="T71" fmla="*/ 200 h 300"/>
                <a:gd name="T72" fmla="*/ 179 w 1157"/>
                <a:gd name="T73" fmla="*/ 205 h 300"/>
                <a:gd name="T74" fmla="*/ 187 w 1157"/>
                <a:gd name="T75" fmla="*/ 209 h 300"/>
                <a:gd name="T76" fmla="*/ 193 w 1157"/>
                <a:gd name="T77" fmla="*/ 205 h 300"/>
                <a:gd name="T78" fmla="*/ 189 w 1157"/>
                <a:gd name="T79" fmla="*/ 200 h 300"/>
                <a:gd name="T80" fmla="*/ 158 w 1157"/>
                <a:gd name="T81" fmla="*/ 212 h 300"/>
                <a:gd name="T82" fmla="*/ 141 w 1157"/>
                <a:gd name="T83" fmla="*/ 204 h 300"/>
                <a:gd name="T84" fmla="*/ 158 w 1157"/>
                <a:gd name="T85" fmla="*/ 212 h 300"/>
                <a:gd name="T86" fmla="*/ 144 w 1157"/>
                <a:gd name="T87" fmla="*/ 222 h 300"/>
                <a:gd name="T88" fmla="*/ 147 w 1157"/>
                <a:gd name="T89" fmla="*/ 221 h 300"/>
                <a:gd name="T90" fmla="*/ 142 w 1157"/>
                <a:gd name="T91" fmla="*/ 217 h 300"/>
                <a:gd name="T92" fmla="*/ 127 w 1157"/>
                <a:gd name="T93" fmla="*/ 215 h 300"/>
                <a:gd name="T94" fmla="*/ 144 w 1157"/>
                <a:gd name="T95" fmla="*/ 222 h 300"/>
                <a:gd name="T96" fmla="*/ 119 w 1157"/>
                <a:gd name="T97" fmla="*/ 210 h 300"/>
                <a:gd name="T98" fmla="*/ 116 w 1157"/>
                <a:gd name="T99" fmla="*/ 215 h 300"/>
                <a:gd name="T100" fmla="*/ 119 w 1157"/>
                <a:gd name="T101" fmla="*/ 210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7"/>
                <a:gd name="T154" fmla="*/ 0 h 300"/>
                <a:gd name="T155" fmla="*/ 1157 w 1157"/>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7" h="300">
                  <a:moveTo>
                    <a:pt x="1038" y="17"/>
                  </a:moveTo>
                  <a:lnTo>
                    <a:pt x="1044" y="9"/>
                  </a:lnTo>
                  <a:lnTo>
                    <a:pt x="1070" y="0"/>
                  </a:lnTo>
                  <a:lnTo>
                    <a:pt x="1070" y="10"/>
                  </a:lnTo>
                  <a:lnTo>
                    <a:pt x="1077" y="15"/>
                  </a:lnTo>
                  <a:lnTo>
                    <a:pt x="1146" y="14"/>
                  </a:lnTo>
                  <a:lnTo>
                    <a:pt x="1157" y="29"/>
                  </a:lnTo>
                  <a:lnTo>
                    <a:pt x="1151" y="48"/>
                  </a:lnTo>
                  <a:lnTo>
                    <a:pt x="1132" y="66"/>
                  </a:lnTo>
                  <a:lnTo>
                    <a:pt x="1124" y="110"/>
                  </a:lnTo>
                  <a:lnTo>
                    <a:pt x="1129" y="133"/>
                  </a:lnTo>
                  <a:lnTo>
                    <a:pt x="1106" y="151"/>
                  </a:lnTo>
                  <a:lnTo>
                    <a:pt x="1120" y="183"/>
                  </a:lnTo>
                  <a:lnTo>
                    <a:pt x="1111" y="213"/>
                  </a:lnTo>
                  <a:lnTo>
                    <a:pt x="1123" y="242"/>
                  </a:lnTo>
                  <a:lnTo>
                    <a:pt x="1098" y="267"/>
                  </a:lnTo>
                  <a:lnTo>
                    <a:pt x="1103" y="291"/>
                  </a:lnTo>
                  <a:lnTo>
                    <a:pt x="1081" y="300"/>
                  </a:lnTo>
                  <a:lnTo>
                    <a:pt x="1035" y="300"/>
                  </a:lnTo>
                  <a:lnTo>
                    <a:pt x="1043" y="213"/>
                  </a:lnTo>
                  <a:lnTo>
                    <a:pt x="1024" y="218"/>
                  </a:lnTo>
                  <a:lnTo>
                    <a:pt x="1018" y="205"/>
                  </a:lnTo>
                  <a:lnTo>
                    <a:pt x="1009" y="200"/>
                  </a:lnTo>
                  <a:lnTo>
                    <a:pt x="1013" y="171"/>
                  </a:lnTo>
                  <a:lnTo>
                    <a:pt x="1033" y="131"/>
                  </a:lnTo>
                  <a:lnTo>
                    <a:pt x="1044" y="69"/>
                  </a:lnTo>
                  <a:lnTo>
                    <a:pt x="1038" y="17"/>
                  </a:lnTo>
                  <a:close/>
                  <a:moveTo>
                    <a:pt x="281" y="254"/>
                  </a:moveTo>
                  <a:lnTo>
                    <a:pt x="250" y="254"/>
                  </a:lnTo>
                  <a:lnTo>
                    <a:pt x="269" y="263"/>
                  </a:lnTo>
                  <a:lnTo>
                    <a:pt x="281" y="254"/>
                  </a:lnTo>
                  <a:close/>
                  <a:moveTo>
                    <a:pt x="5" y="161"/>
                  </a:moveTo>
                  <a:lnTo>
                    <a:pt x="1" y="156"/>
                  </a:lnTo>
                  <a:lnTo>
                    <a:pt x="0" y="162"/>
                  </a:lnTo>
                  <a:lnTo>
                    <a:pt x="5" y="161"/>
                  </a:lnTo>
                  <a:close/>
                  <a:moveTo>
                    <a:pt x="189" y="200"/>
                  </a:moveTo>
                  <a:lnTo>
                    <a:pt x="179" y="205"/>
                  </a:lnTo>
                  <a:lnTo>
                    <a:pt x="187" y="209"/>
                  </a:lnTo>
                  <a:lnTo>
                    <a:pt x="193" y="205"/>
                  </a:lnTo>
                  <a:lnTo>
                    <a:pt x="189" y="200"/>
                  </a:lnTo>
                  <a:close/>
                  <a:moveTo>
                    <a:pt x="158" y="212"/>
                  </a:moveTo>
                  <a:lnTo>
                    <a:pt x="141" y="204"/>
                  </a:lnTo>
                  <a:lnTo>
                    <a:pt x="158" y="212"/>
                  </a:lnTo>
                  <a:close/>
                  <a:moveTo>
                    <a:pt x="144" y="222"/>
                  </a:moveTo>
                  <a:lnTo>
                    <a:pt x="147" y="221"/>
                  </a:lnTo>
                  <a:lnTo>
                    <a:pt x="142" y="217"/>
                  </a:lnTo>
                  <a:lnTo>
                    <a:pt x="127" y="215"/>
                  </a:lnTo>
                  <a:lnTo>
                    <a:pt x="144" y="222"/>
                  </a:lnTo>
                  <a:close/>
                  <a:moveTo>
                    <a:pt x="119" y="210"/>
                  </a:moveTo>
                  <a:lnTo>
                    <a:pt x="116" y="215"/>
                  </a:lnTo>
                  <a:lnTo>
                    <a:pt x="119" y="210"/>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68" name="Freeform 148">
              <a:extLst>
                <a:ext uri="{FF2B5EF4-FFF2-40B4-BE49-F238E27FC236}">
                  <a16:creationId xmlns="" xmlns:a16="http://schemas.microsoft.com/office/drawing/2014/main" id="{E37C4B0F-EF0A-4A0E-9EDD-999A79DF5F7D}"/>
                </a:ext>
              </a:extLst>
            </p:cNvPr>
            <p:cNvSpPr>
              <a:spLocks noChangeAspect="1" noEditPoints="1"/>
            </p:cNvSpPr>
            <p:nvPr/>
          </p:nvSpPr>
          <p:spPr bwMode="gray">
            <a:xfrm>
              <a:off x="4882104" y="2088042"/>
              <a:ext cx="643442" cy="830662"/>
            </a:xfrm>
            <a:custGeom>
              <a:avLst/>
              <a:gdLst>
                <a:gd name="T0" fmla="*/ 14 w 1199"/>
                <a:gd name="T1" fmla="*/ 1190 h 1433"/>
                <a:gd name="T2" fmla="*/ 99 w 1199"/>
                <a:gd name="T3" fmla="*/ 1168 h 1433"/>
                <a:gd name="T4" fmla="*/ 102 w 1199"/>
                <a:gd name="T5" fmla="*/ 1137 h 1433"/>
                <a:gd name="T6" fmla="*/ 12 w 1199"/>
                <a:gd name="T7" fmla="*/ 1105 h 1433"/>
                <a:gd name="T8" fmla="*/ 22 w 1199"/>
                <a:gd name="T9" fmla="*/ 1052 h 1433"/>
                <a:gd name="T10" fmla="*/ 68 w 1199"/>
                <a:gd name="T11" fmla="*/ 1017 h 1433"/>
                <a:gd name="T12" fmla="*/ 99 w 1199"/>
                <a:gd name="T13" fmla="*/ 970 h 1433"/>
                <a:gd name="T14" fmla="*/ 166 w 1199"/>
                <a:gd name="T15" fmla="*/ 922 h 1433"/>
                <a:gd name="T16" fmla="*/ 238 w 1199"/>
                <a:gd name="T17" fmla="*/ 917 h 1433"/>
                <a:gd name="T18" fmla="*/ 230 w 1199"/>
                <a:gd name="T19" fmla="*/ 885 h 1433"/>
                <a:gd name="T20" fmla="*/ 291 w 1199"/>
                <a:gd name="T21" fmla="*/ 782 h 1433"/>
                <a:gd name="T22" fmla="*/ 353 w 1199"/>
                <a:gd name="T23" fmla="*/ 714 h 1433"/>
                <a:gd name="T24" fmla="*/ 388 w 1199"/>
                <a:gd name="T25" fmla="*/ 614 h 1433"/>
                <a:gd name="T26" fmla="*/ 399 w 1199"/>
                <a:gd name="T27" fmla="*/ 541 h 1433"/>
                <a:gd name="T28" fmla="*/ 496 w 1199"/>
                <a:gd name="T29" fmla="*/ 460 h 1433"/>
                <a:gd name="T30" fmla="*/ 501 w 1199"/>
                <a:gd name="T31" fmla="*/ 390 h 1433"/>
                <a:gd name="T32" fmla="*/ 532 w 1199"/>
                <a:gd name="T33" fmla="*/ 359 h 1433"/>
                <a:gd name="T34" fmla="*/ 585 w 1199"/>
                <a:gd name="T35" fmla="*/ 316 h 1433"/>
                <a:gd name="T36" fmla="*/ 611 w 1199"/>
                <a:gd name="T37" fmla="*/ 243 h 1433"/>
                <a:gd name="T38" fmla="*/ 645 w 1199"/>
                <a:gd name="T39" fmla="*/ 203 h 1433"/>
                <a:gd name="T40" fmla="*/ 720 w 1199"/>
                <a:gd name="T41" fmla="*/ 208 h 1433"/>
                <a:gd name="T42" fmla="*/ 784 w 1199"/>
                <a:gd name="T43" fmla="*/ 192 h 1433"/>
                <a:gd name="T44" fmla="*/ 801 w 1199"/>
                <a:gd name="T45" fmla="*/ 127 h 1433"/>
                <a:gd name="T46" fmla="*/ 903 w 1199"/>
                <a:gd name="T47" fmla="*/ 65 h 1433"/>
                <a:gd name="T48" fmla="*/ 928 w 1199"/>
                <a:gd name="T49" fmla="*/ 119 h 1433"/>
                <a:gd name="T50" fmla="*/ 995 w 1199"/>
                <a:gd name="T51" fmla="*/ 105 h 1433"/>
                <a:gd name="T52" fmla="*/ 1061 w 1199"/>
                <a:gd name="T53" fmla="*/ 60 h 1433"/>
                <a:gd name="T54" fmla="*/ 1150 w 1199"/>
                <a:gd name="T55" fmla="*/ 57 h 1433"/>
                <a:gd name="T56" fmla="*/ 1131 w 1199"/>
                <a:gd name="T57" fmla="*/ 200 h 1433"/>
                <a:gd name="T58" fmla="*/ 1101 w 1199"/>
                <a:gd name="T59" fmla="*/ 262 h 1433"/>
                <a:gd name="T60" fmla="*/ 903 w 1199"/>
                <a:gd name="T61" fmla="*/ 326 h 1433"/>
                <a:gd name="T62" fmla="*/ 718 w 1199"/>
                <a:gd name="T63" fmla="*/ 277 h 1433"/>
                <a:gd name="T64" fmla="*/ 605 w 1199"/>
                <a:gd name="T65" fmla="*/ 384 h 1433"/>
                <a:gd name="T66" fmla="*/ 481 w 1199"/>
                <a:gd name="T67" fmla="*/ 582 h 1433"/>
                <a:gd name="T68" fmla="*/ 410 w 1199"/>
                <a:gd name="T69" fmla="*/ 862 h 1433"/>
                <a:gd name="T70" fmla="*/ 353 w 1199"/>
                <a:gd name="T71" fmla="*/ 1111 h 1433"/>
                <a:gd name="T72" fmla="*/ 310 w 1199"/>
                <a:gd name="T73" fmla="*/ 1266 h 1433"/>
                <a:gd name="T74" fmla="*/ 283 w 1199"/>
                <a:gd name="T75" fmla="*/ 1339 h 1433"/>
                <a:gd name="T76" fmla="*/ 246 w 1199"/>
                <a:gd name="T77" fmla="*/ 1300 h 1433"/>
                <a:gd name="T78" fmla="*/ 142 w 1199"/>
                <a:gd name="T79" fmla="*/ 1420 h 1433"/>
                <a:gd name="T80" fmla="*/ 74 w 1199"/>
                <a:gd name="T81" fmla="*/ 1428 h 1433"/>
                <a:gd name="T82" fmla="*/ 54 w 1199"/>
                <a:gd name="T83" fmla="*/ 1325 h 1433"/>
                <a:gd name="T84" fmla="*/ 62 w 1199"/>
                <a:gd name="T85" fmla="*/ 1272 h 1433"/>
                <a:gd name="T86" fmla="*/ 70 w 1199"/>
                <a:gd name="T87" fmla="*/ 1199 h 1433"/>
                <a:gd name="T88" fmla="*/ 935 w 1199"/>
                <a:gd name="T89" fmla="*/ 15 h 1433"/>
                <a:gd name="T90" fmla="*/ 872 w 1199"/>
                <a:gd name="T91" fmla="*/ 82 h 1433"/>
                <a:gd name="T92" fmla="*/ 825 w 1199"/>
                <a:gd name="T93" fmla="*/ 56 h 1433"/>
                <a:gd name="T94" fmla="*/ 821 w 1199"/>
                <a:gd name="T95" fmla="*/ 110 h 1433"/>
                <a:gd name="T96" fmla="*/ 682 w 1199"/>
                <a:gd name="T97" fmla="*/ 132 h 1433"/>
                <a:gd name="T98" fmla="*/ 639 w 1199"/>
                <a:gd name="T99" fmla="*/ 167 h 1433"/>
                <a:gd name="T100" fmla="*/ 603 w 1199"/>
                <a:gd name="T101" fmla="*/ 211 h 1433"/>
                <a:gd name="T102" fmla="*/ 574 w 1199"/>
                <a:gd name="T103" fmla="*/ 211 h 1433"/>
                <a:gd name="T104" fmla="*/ 458 w 1199"/>
                <a:gd name="T105" fmla="*/ 435 h 1433"/>
                <a:gd name="T106" fmla="*/ 515 w 1199"/>
                <a:gd name="T107" fmla="*/ 250 h 1433"/>
                <a:gd name="T108" fmla="*/ 475 w 1199"/>
                <a:gd name="T109" fmla="*/ 308 h 1433"/>
                <a:gd name="T110" fmla="*/ 496 w 1199"/>
                <a:gd name="T111" fmla="*/ 292 h 1433"/>
                <a:gd name="T112" fmla="*/ 503 w 1199"/>
                <a:gd name="T113" fmla="*/ 350 h 1433"/>
                <a:gd name="T114" fmla="*/ 489 w 1199"/>
                <a:gd name="T115" fmla="*/ 294 h 1433"/>
                <a:gd name="T116" fmla="*/ 11 w 1199"/>
                <a:gd name="T117" fmla="*/ 1315 h 1433"/>
                <a:gd name="T118" fmla="*/ 40 w 1199"/>
                <a:gd name="T119" fmla="*/ 1044 h 14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99"/>
                <a:gd name="T181" fmla="*/ 0 h 1433"/>
                <a:gd name="T182" fmla="*/ 1199 w 1199"/>
                <a:gd name="T183" fmla="*/ 1433 h 14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99" h="1433">
                  <a:moveTo>
                    <a:pt x="32" y="1249"/>
                  </a:moveTo>
                  <a:lnTo>
                    <a:pt x="26" y="1230"/>
                  </a:lnTo>
                  <a:lnTo>
                    <a:pt x="14" y="1241"/>
                  </a:lnTo>
                  <a:lnTo>
                    <a:pt x="6" y="1225"/>
                  </a:lnTo>
                  <a:lnTo>
                    <a:pt x="32" y="1193"/>
                  </a:lnTo>
                  <a:lnTo>
                    <a:pt x="6" y="1201"/>
                  </a:lnTo>
                  <a:lnTo>
                    <a:pt x="0" y="1182"/>
                  </a:lnTo>
                  <a:lnTo>
                    <a:pt x="14" y="1190"/>
                  </a:lnTo>
                  <a:lnTo>
                    <a:pt x="14" y="1176"/>
                  </a:lnTo>
                  <a:lnTo>
                    <a:pt x="3" y="1178"/>
                  </a:lnTo>
                  <a:lnTo>
                    <a:pt x="3" y="1170"/>
                  </a:lnTo>
                  <a:lnTo>
                    <a:pt x="9" y="1159"/>
                  </a:lnTo>
                  <a:lnTo>
                    <a:pt x="76" y="1154"/>
                  </a:lnTo>
                  <a:lnTo>
                    <a:pt x="85" y="1161"/>
                  </a:lnTo>
                  <a:lnTo>
                    <a:pt x="87" y="1174"/>
                  </a:lnTo>
                  <a:lnTo>
                    <a:pt x="99" y="1168"/>
                  </a:lnTo>
                  <a:lnTo>
                    <a:pt x="93" y="1162"/>
                  </a:lnTo>
                  <a:lnTo>
                    <a:pt x="95" y="1154"/>
                  </a:lnTo>
                  <a:lnTo>
                    <a:pt x="117" y="1145"/>
                  </a:lnTo>
                  <a:lnTo>
                    <a:pt x="122" y="1139"/>
                  </a:lnTo>
                  <a:lnTo>
                    <a:pt x="107" y="1142"/>
                  </a:lnTo>
                  <a:lnTo>
                    <a:pt x="116" y="1111"/>
                  </a:lnTo>
                  <a:lnTo>
                    <a:pt x="105" y="1117"/>
                  </a:lnTo>
                  <a:lnTo>
                    <a:pt x="102" y="1137"/>
                  </a:lnTo>
                  <a:lnTo>
                    <a:pt x="93" y="1147"/>
                  </a:lnTo>
                  <a:lnTo>
                    <a:pt x="68" y="1144"/>
                  </a:lnTo>
                  <a:lnTo>
                    <a:pt x="70" y="1123"/>
                  </a:lnTo>
                  <a:lnTo>
                    <a:pt x="59" y="1147"/>
                  </a:lnTo>
                  <a:lnTo>
                    <a:pt x="5" y="1151"/>
                  </a:lnTo>
                  <a:lnTo>
                    <a:pt x="2" y="1127"/>
                  </a:lnTo>
                  <a:lnTo>
                    <a:pt x="12" y="1115"/>
                  </a:lnTo>
                  <a:lnTo>
                    <a:pt x="12" y="1105"/>
                  </a:lnTo>
                  <a:lnTo>
                    <a:pt x="2" y="1094"/>
                  </a:lnTo>
                  <a:lnTo>
                    <a:pt x="19" y="1082"/>
                  </a:lnTo>
                  <a:lnTo>
                    <a:pt x="45" y="1080"/>
                  </a:lnTo>
                  <a:lnTo>
                    <a:pt x="54" y="1069"/>
                  </a:lnTo>
                  <a:lnTo>
                    <a:pt x="11" y="1074"/>
                  </a:lnTo>
                  <a:lnTo>
                    <a:pt x="6" y="1056"/>
                  </a:lnTo>
                  <a:lnTo>
                    <a:pt x="23" y="1063"/>
                  </a:lnTo>
                  <a:lnTo>
                    <a:pt x="22" y="1052"/>
                  </a:lnTo>
                  <a:lnTo>
                    <a:pt x="40" y="1051"/>
                  </a:lnTo>
                  <a:lnTo>
                    <a:pt x="46" y="1052"/>
                  </a:lnTo>
                  <a:lnTo>
                    <a:pt x="62" y="1032"/>
                  </a:lnTo>
                  <a:lnTo>
                    <a:pt x="71" y="1049"/>
                  </a:lnTo>
                  <a:lnTo>
                    <a:pt x="68" y="1029"/>
                  </a:lnTo>
                  <a:lnTo>
                    <a:pt x="74" y="1020"/>
                  </a:lnTo>
                  <a:lnTo>
                    <a:pt x="63" y="1024"/>
                  </a:lnTo>
                  <a:lnTo>
                    <a:pt x="68" y="1017"/>
                  </a:lnTo>
                  <a:lnTo>
                    <a:pt x="62" y="1014"/>
                  </a:lnTo>
                  <a:lnTo>
                    <a:pt x="116" y="1012"/>
                  </a:lnTo>
                  <a:lnTo>
                    <a:pt x="113" y="1007"/>
                  </a:lnTo>
                  <a:lnTo>
                    <a:pt x="119" y="1000"/>
                  </a:lnTo>
                  <a:lnTo>
                    <a:pt x="93" y="993"/>
                  </a:lnTo>
                  <a:lnTo>
                    <a:pt x="99" y="989"/>
                  </a:lnTo>
                  <a:lnTo>
                    <a:pt x="90" y="981"/>
                  </a:lnTo>
                  <a:lnTo>
                    <a:pt x="99" y="970"/>
                  </a:lnTo>
                  <a:lnTo>
                    <a:pt x="113" y="975"/>
                  </a:lnTo>
                  <a:lnTo>
                    <a:pt x="117" y="966"/>
                  </a:lnTo>
                  <a:lnTo>
                    <a:pt x="119" y="955"/>
                  </a:lnTo>
                  <a:lnTo>
                    <a:pt x="139" y="949"/>
                  </a:lnTo>
                  <a:lnTo>
                    <a:pt x="141" y="939"/>
                  </a:lnTo>
                  <a:lnTo>
                    <a:pt x="155" y="944"/>
                  </a:lnTo>
                  <a:lnTo>
                    <a:pt x="155" y="936"/>
                  </a:lnTo>
                  <a:lnTo>
                    <a:pt x="166" y="922"/>
                  </a:lnTo>
                  <a:lnTo>
                    <a:pt x="188" y="913"/>
                  </a:lnTo>
                  <a:lnTo>
                    <a:pt x="193" y="930"/>
                  </a:lnTo>
                  <a:lnTo>
                    <a:pt x="203" y="925"/>
                  </a:lnTo>
                  <a:lnTo>
                    <a:pt x="198" y="912"/>
                  </a:lnTo>
                  <a:lnTo>
                    <a:pt x="217" y="900"/>
                  </a:lnTo>
                  <a:lnTo>
                    <a:pt x="227" y="925"/>
                  </a:lnTo>
                  <a:lnTo>
                    <a:pt x="235" y="927"/>
                  </a:lnTo>
                  <a:lnTo>
                    <a:pt x="238" y="917"/>
                  </a:lnTo>
                  <a:lnTo>
                    <a:pt x="263" y="910"/>
                  </a:lnTo>
                  <a:lnTo>
                    <a:pt x="260" y="902"/>
                  </a:lnTo>
                  <a:lnTo>
                    <a:pt x="291" y="882"/>
                  </a:lnTo>
                  <a:lnTo>
                    <a:pt x="295" y="876"/>
                  </a:lnTo>
                  <a:lnTo>
                    <a:pt x="291" y="873"/>
                  </a:lnTo>
                  <a:lnTo>
                    <a:pt x="237" y="910"/>
                  </a:lnTo>
                  <a:lnTo>
                    <a:pt x="227" y="899"/>
                  </a:lnTo>
                  <a:lnTo>
                    <a:pt x="230" y="885"/>
                  </a:lnTo>
                  <a:lnTo>
                    <a:pt x="220" y="888"/>
                  </a:lnTo>
                  <a:lnTo>
                    <a:pt x="217" y="876"/>
                  </a:lnTo>
                  <a:lnTo>
                    <a:pt x="235" y="866"/>
                  </a:lnTo>
                  <a:lnTo>
                    <a:pt x="235" y="849"/>
                  </a:lnTo>
                  <a:lnTo>
                    <a:pt x="272" y="798"/>
                  </a:lnTo>
                  <a:lnTo>
                    <a:pt x="295" y="806"/>
                  </a:lnTo>
                  <a:lnTo>
                    <a:pt x="297" y="783"/>
                  </a:lnTo>
                  <a:lnTo>
                    <a:pt x="291" y="782"/>
                  </a:lnTo>
                  <a:lnTo>
                    <a:pt x="295" y="765"/>
                  </a:lnTo>
                  <a:lnTo>
                    <a:pt x="315" y="741"/>
                  </a:lnTo>
                  <a:lnTo>
                    <a:pt x="340" y="736"/>
                  </a:lnTo>
                  <a:lnTo>
                    <a:pt x="339" y="715"/>
                  </a:lnTo>
                  <a:lnTo>
                    <a:pt x="325" y="724"/>
                  </a:lnTo>
                  <a:lnTo>
                    <a:pt x="337" y="709"/>
                  </a:lnTo>
                  <a:lnTo>
                    <a:pt x="336" y="693"/>
                  </a:lnTo>
                  <a:lnTo>
                    <a:pt x="353" y="714"/>
                  </a:lnTo>
                  <a:lnTo>
                    <a:pt x="344" y="685"/>
                  </a:lnTo>
                  <a:lnTo>
                    <a:pt x="356" y="682"/>
                  </a:lnTo>
                  <a:lnTo>
                    <a:pt x="357" y="653"/>
                  </a:lnTo>
                  <a:lnTo>
                    <a:pt x="374" y="659"/>
                  </a:lnTo>
                  <a:lnTo>
                    <a:pt x="370" y="639"/>
                  </a:lnTo>
                  <a:lnTo>
                    <a:pt x="345" y="651"/>
                  </a:lnTo>
                  <a:lnTo>
                    <a:pt x="370" y="617"/>
                  </a:lnTo>
                  <a:lnTo>
                    <a:pt x="388" y="614"/>
                  </a:lnTo>
                  <a:lnTo>
                    <a:pt x="390" y="607"/>
                  </a:lnTo>
                  <a:lnTo>
                    <a:pt x="381" y="608"/>
                  </a:lnTo>
                  <a:lnTo>
                    <a:pt x="376" y="588"/>
                  </a:lnTo>
                  <a:lnTo>
                    <a:pt x="391" y="582"/>
                  </a:lnTo>
                  <a:lnTo>
                    <a:pt x="379" y="580"/>
                  </a:lnTo>
                  <a:lnTo>
                    <a:pt x="382" y="565"/>
                  </a:lnTo>
                  <a:lnTo>
                    <a:pt x="405" y="549"/>
                  </a:lnTo>
                  <a:lnTo>
                    <a:pt x="399" y="541"/>
                  </a:lnTo>
                  <a:lnTo>
                    <a:pt x="407" y="532"/>
                  </a:lnTo>
                  <a:lnTo>
                    <a:pt x="424" y="529"/>
                  </a:lnTo>
                  <a:lnTo>
                    <a:pt x="435" y="508"/>
                  </a:lnTo>
                  <a:lnTo>
                    <a:pt x="432" y="492"/>
                  </a:lnTo>
                  <a:lnTo>
                    <a:pt x="444" y="472"/>
                  </a:lnTo>
                  <a:lnTo>
                    <a:pt x="459" y="463"/>
                  </a:lnTo>
                  <a:lnTo>
                    <a:pt x="479" y="475"/>
                  </a:lnTo>
                  <a:lnTo>
                    <a:pt x="496" y="460"/>
                  </a:lnTo>
                  <a:lnTo>
                    <a:pt x="470" y="460"/>
                  </a:lnTo>
                  <a:lnTo>
                    <a:pt x="487" y="444"/>
                  </a:lnTo>
                  <a:lnTo>
                    <a:pt x="483" y="441"/>
                  </a:lnTo>
                  <a:lnTo>
                    <a:pt x="489" y="438"/>
                  </a:lnTo>
                  <a:lnTo>
                    <a:pt x="481" y="423"/>
                  </a:lnTo>
                  <a:lnTo>
                    <a:pt x="496" y="409"/>
                  </a:lnTo>
                  <a:lnTo>
                    <a:pt x="489" y="402"/>
                  </a:lnTo>
                  <a:lnTo>
                    <a:pt x="501" y="390"/>
                  </a:lnTo>
                  <a:lnTo>
                    <a:pt x="509" y="389"/>
                  </a:lnTo>
                  <a:lnTo>
                    <a:pt x="513" y="421"/>
                  </a:lnTo>
                  <a:lnTo>
                    <a:pt x="525" y="413"/>
                  </a:lnTo>
                  <a:lnTo>
                    <a:pt x="520" y="393"/>
                  </a:lnTo>
                  <a:lnTo>
                    <a:pt x="525" y="385"/>
                  </a:lnTo>
                  <a:lnTo>
                    <a:pt x="517" y="372"/>
                  </a:lnTo>
                  <a:lnTo>
                    <a:pt x="521" y="365"/>
                  </a:lnTo>
                  <a:lnTo>
                    <a:pt x="532" y="359"/>
                  </a:lnTo>
                  <a:lnTo>
                    <a:pt x="566" y="372"/>
                  </a:lnTo>
                  <a:lnTo>
                    <a:pt x="572" y="355"/>
                  </a:lnTo>
                  <a:lnTo>
                    <a:pt x="530" y="347"/>
                  </a:lnTo>
                  <a:lnTo>
                    <a:pt x="540" y="331"/>
                  </a:lnTo>
                  <a:lnTo>
                    <a:pt x="572" y="326"/>
                  </a:lnTo>
                  <a:lnTo>
                    <a:pt x="576" y="323"/>
                  </a:lnTo>
                  <a:lnTo>
                    <a:pt x="571" y="314"/>
                  </a:lnTo>
                  <a:lnTo>
                    <a:pt x="585" y="316"/>
                  </a:lnTo>
                  <a:lnTo>
                    <a:pt x="583" y="303"/>
                  </a:lnTo>
                  <a:lnTo>
                    <a:pt x="579" y="299"/>
                  </a:lnTo>
                  <a:lnTo>
                    <a:pt x="577" y="283"/>
                  </a:lnTo>
                  <a:lnTo>
                    <a:pt x="605" y="262"/>
                  </a:lnTo>
                  <a:lnTo>
                    <a:pt x="600" y="249"/>
                  </a:lnTo>
                  <a:lnTo>
                    <a:pt x="608" y="223"/>
                  </a:lnTo>
                  <a:lnTo>
                    <a:pt x="613" y="228"/>
                  </a:lnTo>
                  <a:lnTo>
                    <a:pt x="611" y="243"/>
                  </a:lnTo>
                  <a:lnTo>
                    <a:pt x="630" y="252"/>
                  </a:lnTo>
                  <a:lnTo>
                    <a:pt x="639" y="243"/>
                  </a:lnTo>
                  <a:lnTo>
                    <a:pt x="622" y="218"/>
                  </a:lnTo>
                  <a:lnTo>
                    <a:pt x="631" y="217"/>
                  </a:lnTo>
                  <a:lnTo>
                    <a:pt x="667" y="257"/>
                  </a:lnTo>
                  <a:lnTo>
                    <a:pt x="662" y="238"/>
                  </a:lnTo>
                  <a:lnTo>
                    <a:pt x="647" y="223"/>
                  </a:lnTo>
                  <a:lnTo>
                    <a:pt x="645" y="203"/>
                  </a:lnTo>
                  <a:lnTo>
                    <a:pt x="654" y="187"/>
                  </a:lnTo>
                  <a:lnTo>
                    <a:pt x="674" y="184"/>
                  </a:lnTo>
                  <a:lnTo>
                    <a:pt x="676" y="228"/>
                  </a:lnTo>
                  <a:lnTo>
                    <a:pt x="682" y="191"/>
                  </a:lnTo>
                  <a:lnTo>
                    <a:pt x="704" y="166"/>
                  </a:lnTo>
                  <a:lnTo>
                    <a:pt x="704" y="217"/>
                  </a:lnTo>
                  <a:lnTo>
                    <a:pt x="695" y="243"/>
                  </a:lnTo>
                  <a:lnTo>
                    <a:pt x="720" y="208"/>
                  </a:lnTo>
                  <a:lnTo>
                    <a:pt x="716" y="189"/>
                  </a:lnTo>
                  <a:lnTo>
                    <a:pt x="725" y="175"/>
                  </a:lnTo>
                  <a:lnTo>
                    <a:pt x="736" y="166"/>
                  </a:lnTo>
                  <a:lnTo>
                    <a:pt x="733" y="174"/>
                  </a:lnTo>
                  <a:lnTo>
                    <a:pt x="738" y="183"/>
                  </a:lnTo>
                  <a:lnTo>
                    <a:pt x="752" y="169"/>
                  </a:lnTo>
                  <a:lnTo>
                    <a:pt x="749" y="152"/>
                  </a:lnTo>
                  <a:lnTo>
                    <a:pt x="784" y="192"/>
                  </a:lnTo>
                  <a:lnTo>
                    <a:pt x="783" y="145"/>
                  </a:lnTo>
                  <a:lnTo>
                    <a:pt x="762" y="136"/>
                  </a:lnTo>
                  <a:lnTo>
                    <a:pt x="762" y="115"/>
                  </a:lnTo>
                  <a:lnTo>
                    <a:pt x="774" y="135"/>
                  </a:lnTo>
                  <a:lnTo>
                    <a:pt x="779" y="116"/>
                  </a:lnTo>
                  <a:lnTo>
                    <a:pt x="800" y="138"/>
                  </a:lnTo>
                  <a:lnTo>
                    <a:pt x="804" y="136"/>
                  </a:lnTo>
                  <a:lnTo>
                    <a:pt x="801" y="127"/>
                  </a:lnTo>
                  <a:lnTo>
                    <a:pt x="826" y="130"/>
                  </a:lnTo>
                  <a:lnTo>
                    <a:pt x="823" y="141"/>
                  </a:lnTo>
                  <a:lnTo>
                    <a:pt x="840" y="159"/>
                  </a:lnTo>
                  <a:lnTo>
                    <a:pt x="842" y="125"/>
                  </a:lnTo>
                  <a:lnTo>
                    <a:pt x="868" y="93"/>
                  </a:lnTo>
                  <a:lnTo>
                    <a:pt x="889" y="93"/>
                  </a:lnTo>
                  <a:lnTo>
                    <a:pt x="886" y="81"/>
                  </a:lnTo>
                  <a:lnTo>
                    <a:pt x="903" y="65"/>
                  </a:lnTo>
                  <a:lnTo>
                    <a:pt x="891" y="42"/>
                  </a:lnTo>
                  <a:lnTo>
                    <a:pt x="903" y="47"/>
                  </a:lnTo>
                  <a:lnTo>
                    <a:pt x="903" y="26"/>
                  </a:lnTo>
                  <a:lnTo>
                    <a:pt x="920" y="22"/>
                  </a:lnTo>
                  <a:lnTo>
                    <a:pt x="931" y="47"/>
                  </a:lnTo>
                  <a:lnTo>
                    <a:pt x="959" y="40"/>
                  </a:lnTo>
                  <a:lnTo>
                    <a:pt x="928" y="93"/>
                  </a:lnTo>
                  <a:lnTo>
                    <a:pt x="928" y="119"/>
                  </a:lnTo>
                  <a:lnTo>
                    <a:pt x="918" y="138"/>
                  </a:lnTo>
                  <a:lnTo>
                    <a:pt x="918" y="149"/>
                  </a:lnTo>
                  <a:lnTo>
                    <a:pt x="927" y="145"/>
                  </a:lnTo>
                  <a:lnTo>
                    <a:pt x="995" y="26"/>
                  </a:lnTo>
                  <a:lnTo>
                    <a:pt x="999" y="56"/>
                  </a:lnTo>
                  <a:lnTo>
                    <a:pt x="990" y="64"/>
                  </a:lnTo>
                  <a:lnTo>
                    <a:pt x="999" y="76"/>
                  </a:lnTo>
                  <a:lnTo>
                    <a:pt x="995" y="105"/>
                  </a:lnTo>
                  <a:lnTo>
                    <a:pt x="1016" y="91"/>
                  </a:lnTo>
                  <a:lnTo>
                    <a:pt x="1016" y="79"/>
                  </a:lnTo>
                  <a:lnTo>
                    <a:pt x="1024" y="71"/>
                  </a:lnTo>
                  <a:lnTo>
                    <a:pt x="1041" y="5"/>
                  </a:lnTo>
                  <a:lnTo>
                    <a:pt x="1081" y="20"/>
                  </a:lnTo>
                  <a:lnTo>
                    <a:pt x="1074" y="45"/>
                  </a:lnTo>
                  <a:lnTo>
                    <a:pt x="1053" y="51"/>
                  </a:lnTo>
                  <a:lnTo>
                    <a:pt x="1061" y="60"/>
                  </a:lnTo>
                  <a:lnTo>
                    <a:pt x="1049" y="71"/>
                  </a:lnTo>
                  <a:lnTo>
                    <a:pt x="1074" y="69"/>
                  </a:lnTo>
                  <a:lnTo>
                    <a:pt x="1058" y="93"/>
                  </a:lnTo>
                  <a:lnTo>
                    <a:pt x="1087" y="91"/>
                  </a:lnTo>
                  <a:lnTo>
                    <a:pt x="1087" y="52"/>
                  </a:lnTo>
                  <a:lnTo>
                    <a:pt x="1114" y="37"/>
                  </a:lnTo>
                  <a:lnTo>
                    <a:pt x="1121" y="64"/>
                  </a:lnTo>
                  <a:lnTo>
                    <a:pt x="1150" y="57"/>
                  </a:lnTo>
                  <a:lnTo>
                    <a:pt x="1168" y="73"/>
                  </a:lnTo>
                  <a:lnTo>
                    <a:pt x="1160" y="77"/>
                  </a:lnTo>
                  <a:lnTo>
                    <a:pt x="1197" y="98"/>
                  </a:lnTo>
                  <a:lnTo>
                    <a:pt x="1199" y="110"/>
                  </a:lnTo>
                  <a:lnTo>
                    <a:pt x="1154" y="144"/>
                  </a:lnTo>
                  <a:lnTo>
                    <a:pt x="1091" y="136"/>
                  </a:lnTo>
                  <a:lnTo>
                    <a:pt x="1148" y="172"/>
                  </a:lnTo>
                  <a:lnTo>
                    <a:pt x="1131" y="200"/>
                  </a:lnTo>
                  <a:lnTo>
                    <a:pt x="1162" y="195"/>
                  </a:lnTo>
                  <a:lnTo>
                    <a:pt x="1194" y="186"/>
                  </a:lnTo>
                  <a:lnTo>
                    <a:pt x="1191" y="213"/>
                  </a:lnTo>
                  <a:lnTo>
                    <a:pt x="1162" y="204"/>
                  </a:lnTo>
                  <a:lnTo>
                    <a:pt x="1157" y="229"/>
                  </a:lnTo>
                  <a:lnTo>
                    <a:pt x="1123" y="252"/>
                  </a:lnTo>
                  <a:lnTo>
                    <a:pt x="1109" y="277"/>
                  </a:lnTo>
                  <a:lnTo>
                    <a:pt x="1101" y="262"/>
                  </a:lnTo>
                  <a:lnTo>
                    <a:pt x="1121" y="232"/>
                  </a:lnTo>
                  <a:lnTo>
                    <a:pt x="1114" y="195"/>
                  </a:lnTo>
                  <a:lnTo>
                    <a:pt x="1061" y="145"/>
                  </a:lnTo>
                  <a:lnTo>
                    <a:pt x="1015" y="164"/>
                  </a:lnTo>
                  <a:lnTo>
                    <a:pt x="969" y="183"/>
                  </a:lnTo>
                  <a:lnTo>
                    <a:pt x="959" y="209"/>
                  </a:lnTo>
                  <a:lnTo>
                    <a:pt x="956" y="286"/>
                  </a:lnTo>
                  <a:lnTo>
                    <a:pt x="903" y="326"/>
                  </a:lnTo>
                  <a:lnTo>
                    <a:pt x="877" y="300"/>
                  </a:lnTo>
                  <a:lnTo>
                    <a:pt x="849" y="325"/>
                  </a:lnTo>
                  <a:lnTo>
                    <a:pt x="804" y="316"/>
                  </a:lnTo>
                  <a:lnTo>
                    <a:pt x="770" y="257"/>
                  </a:lnTo>
                  <a:lnTo>
                    <a:pt x="749" y="241"/>
                  </a:lnTo>
                  <a:lnTo>
                    <a:pt x="738" y="246"/>
                  </a:lnTo>
                  <a:lnTo>
                    <a:pt x="742" y="269"/>
                  </a:lnTo>
                  <a:lnTo>
                    <a:pt x="718" y="277"/>
                  </a:lnTo>
                  <a:lnTo>
                    <a:pt x="695" y="279"/>
                  </a:lnTo>
                  <a:lnTo>
                    <a:pt x="699" y="299"/>
                  </a:lnTo>
                  <a:lnTo>
                    <a:pt x="686" y="333"/>
                  </a:lnTo>
                  <a:lnTo>
                    <a:pt x="696" y="350"/>
                  </a:lnTo>
                  <a:lnTo>
                    <a:pt x="691" y="357"/>
                  </a:lnTo>
                  <a:lnTo>
                    <a:pt x="613" y="345"/>
                  </a:lnTo>
                  <a:lnTo>
                    <a:pt x="605" y="357"/>
                  </a:lnTo>
                  <a:lnTo>
                    <a:pt x="605" y="384"/>
                  </a:lnTo>
                  <a:lnTo>
                    <a:pt x="593" y="416"/>
                  </a:lnTo>
                  <a:lnTo>
                    <a:pt x="571" y="398"/>
                  </a:lnTo>
                  <a:lnTo>
                    <a:pt x="537" y="426"/>
                  </a:lnTo>
                  <a:lnTo>
                    <a:pt x="532" y="452"/>
                  </a:lnTo>
                  <a:lnTo>
                    <a:pt x="513" y="486"/>
                  </a:lnTo>
                  <a:lnTo>
                    <a:pt x="523" y="504"/>
                  </a:lnTo>
                  <a:lnTo>
                    <a:pt x="523" y="523"/>
                  </a:lnTo>
                  <a:lnTo>
                    <a:pt x="481" y="582"/>
                  </a:lnTo>
                  <a:lnTo>
                    <a:pt x="470" y="622"/>
                  </a:lnTo>
                  <a:lnTo>
                    <a:pt x="441" y="638"/>
                  </a:lnTo>
                  <a:lnTo>
                    <a:pt x="441" y="692"/>
                  </a:lnTo>
                  <a:lnTo>
                    <a:pt x="432" y="736"/>
                  </a:lnTo>
                  <a:lnTo>
                    <a:pt x="402" y="794"/>
                  </a:lnTo>
                  <a:lnTo>
                    <a:pt x="421" y="823"/>
                  </a:lnTo>
                  <a:lnTo>
                    <a:pt x="418" y="849"/>
                  </a:lnTo>
                  <a:lnTo>
                    <a:pt x="410" y="862"/>
                  </a:lnTo>
                  <a:lnTo>
                    <a:pt x="366" y="862"/>
                  </a:lnTo>
                  <a:lnTo>
                    <a:pt x="331" y="896"/>
                  </a:lnTo>
                  <a:lnTo>
                    <a:pt x="322" y="925"/>
                  </a:lnTo>
                  <a:lnTo>
                    <a:pt x="334" y="958"/>
                  </a:lnTo>
                  <a:lnTo>
                    <a:pt x="322" y="1009"/>
                  </a:lnTo>
                  <a:lnTo>
                    <a:pt x="328" y="1034"/>
                  </a:lnTo>
                  <a:lnTo>
                    <a:pt x="328" y="1086"/>
                  </a:lnTo>
                  <a:lnTo>
                    <a:pt x="353" y="1111"/>
                  </a:lnTo>
                  <a:lnTo>
                    <a:pt x="356" y="1130"/>
                  </a:lnTo>
                  <a:lnTo>
                    <a:pt x="351" y="1145"/>
                  </a:lnTo>
                  <a:lnTo>
                    <a:pt x="327" y="1164"/>
                  </a:lnTo>
                  <a:lnTo>
                    <a:pt x="336" y="1176"/>
                  </a:lnTo>
                  <a:lnTo>
                    <a:pt x="342" y="1204"/>
                  </a:lnTo>
                  <a:lnTo>
                    <a:pt x="336" y="1229"/>
                  </a:lnTo>
                  <a:lnTo>
                    <a:pt x="339" y="1249"/>
                  </a:lnTo>
                  <a:lnTo>
                    <a:pt x="310" y="1266"/>
                  </a:lnTo>
                  <a:lnTo>
                    <a:pt x="310" y="1278"/>
                  </a:lnTo>
                  <a:lnTo>
                    <a:pt x="300" y="1297"/>
                  </a:lnTo>
                  <a:lnTo>
                    <a:pt x="305" y="1320"/>
                  </a:lnTo>
                  <a:lnTo>
                    <a:pt x="298" y="1352"/>
                  </a:lnTo>
                  <a:lnTo>
                    <a:pt x="291" y="1357"/>
                  </a:lnTo>
                  <a:lnTo>
                    <a:pt x="288" y="1349"/>
                  </a:lnTo>
                  <a:lnTo>
                    <a:pt x="285" y="1360"/>
                  </a:lnTo>
                  <a:lnTo>
                    <a:pt x="283" y="1339"/>
                  </a:lnTo>
                  <a:lnTo>
                    <a:pt x="277" y="1332"/>
                  </a:lnTo>
                  <a:lnTo>
                    <a:pt x="261" y="1326"/>
                  </a:lnTo>
                  <a:lnTo>
                    <a:pt x="254" y="1283"/>
                  </a:lnTo>
                  <a:lnTo>
                    <a:pt x="261" y="1269"/>
                  </a:lnTo>
                  <a:lnTo>
                    <a:pt x="255" y="1266"/>
                  </a:lnTo>
                  <a:lnTo>
                    <a:pt x="247" y="1271"/>
                  </a:lnTo>
                  <a:lnTo>
                    <a:pt x="251" y="1298"/>
                  </a:lnTo>
                  <a:lnTo>
                    <a:pt x="246" y="1300"/>
                  </a:lnTo>
                  <a:lnTo>
                    <a:pt x="238" y="1283"/>
                  </a:lnTo>
                  <a:lnTo>
                    <a:pt x="237" y="1298"/>
                  </a:lnTo>
                  <a:lnTo>
                    <a:pt x="247" y="1320"/>
                  </a:lnTo>
                  <a:lnTo>
                    <a:pt x="237" y="1342"/>
                  </a:lnTo>
                  <a:lnTo>
                    <a:pt x="209" y="1340"/>
                  </a:lnTo>
                  <a:lnTo>
                    <a:pt x="210" y="1348"/>
                  </a:lnTo>
                  <a:lnTo>
                    <a:pt x="187" y="1379"/>
                  </a:lnTo>
                  <a:lnTo>
                    <a:pt x="142" y="1420"/>
                  </a:lnTo>
                  <a:lnTo>
                    <a:pt x="136" y="1410"/>
                  </a:lnTo>
                  <a:lnTo>
                    <a:pt x="122" y="1430"/>
                  </a:lnTo>
                  <a:lnTo>
                    <a:pt x="112" y="1433"/>
                  </a:lnTo>
                  <a:lnTo>
                    <a:pt x="99" y="1428"/>
                  </a:lnTo>
                  <a:lnTo>
                    <a:pt x="105" y="1422"/>
                  </a:lnTo>
                  <a:lnTo>
                    <a:pt x="91" y="1422"/>
                  </a:lnTo>
                  <a:lnTo>
                    <a:pt x="88" y="1428"/>
                  </a:lnTo>
                  <a:lnTo>
                    <a:pt x="74" y="1428"/>
                  </a:lnTo>
                  <a:lnTo>
                    <a:pt x="78" y="1403"/>
                  </a:lnTo>
                  <a:lnTo>
                    <a:pt x="71" y="1413"/>
                  </a:lnTo>
                  <a:lnTo>
                    <a:pt x="62" y="1411"/>
                  </a:lnTo>
                  <a:lnTo>
                    <a:pt x="20" y="1374"/>
                  </a:lnTo>
                  <a:lnTo>
                    <a:pt x="28" y="1348"/>
                  </a:lnTo>
                  <a:lnTo>
                    <a:pt x="42" y="1352"/>
                  </a:lnTo>
                  <a:lnTo>
                    <a:pt x="40" y="1342"/>
                  </a:lnTo>
                  <a:lnTo>
                    <a:pt x="54" y="1325"/>
                  </a:lnTo>
                  <a:lnTo>
                    <a:pt x="54" y="1315"/>
                  </a:lnTo>
                  <a:lnTo>
                    <a:pt x="49" y="1317"/>
                  </a:lnTo>
                  <a:lnTo>
                    <a:pt x="59" y="1301"/>
                  </a:lnTo>
                  <a:lnTo>
                    <a:pt x="14" y="1318"/>
                  </a:lnTo>
                  <a:lnTo>
                    <a:pt x="11" y="1305"/>
                  </a:lnTo>
                  <a:lnTo>
                    <a:pt x="22" y="1288"/>
                  </a:lnTo>
                  <a:lnTo>
                    <a:pt x="39" y="1288"/>
                  </a:lnTo>
                  <a:lnTo>
                    <a:pt x="62" y="1272"/>
                  </a:lnTo>
                  <a:lnTo>
                    <a:pt x="32" y="1271"/>
                  </a:lnTo>
                  <a:lnTo>
                    <a:pt x="57" y="1244"/>
                  </a:lnTo>
                  <a:lnTo>
                    <a:pt x="53" y="1237"/>
                  </a:lnTo>
                  <a:lnTo>
                    <a:pt x="70" y="1215"/>
                  </a:lnTo>
                  <a:lnTo>
                    <a:pt x="74" y="1227"/>
                  </a:lnTo>
                  <a:lnTo>
                    <a:pt x="78" y="1212"/>
                  </a:lnTo>
                  <a:lnTo>
                    <a:pt x="91" y="1207"/>
                  </a:lnTo>
                  <a:lnTo>
                    <a:pt x="70" y="1199"/>
                  </a:lnTo>
                  <a:lnTo>
                    <a:pt x="62" y="1207"/>
                  </a:lnTo>
                  <a:lnTo>
                    <a:pt x="32" y="1249"/>
                  </a:lnTo>
                  <a:lnTo>
                    <a:pt x="22" y="1264"/>
                  </a:lnTo>
                  <a:lnTo>
                    <a:pt x="19" y="1255"/>
                  </a:lnTo>
                  <a:lnTo>
                    <a:pt x="32" y="1249"/>
                  </a:lnTo>
                  <a:close/>
                  <a:moveTo>
                    <a:pt x="961" y="6"/>
                  </a:moveTo>
                  <a:lnTo>
                    <a:pt x="969" y="23"/>
                  </a:lnTo>
                  <a:lnTo>
                    <a:pt x="935" y="15"/>
                  </a:lnTo>
                  <a:lnTo>
                    <a:pt x="952" y="0"/>
                  </a:lnTo>
                  <a:lnTo>
                    <a:pt x="961" y="6"/>
                  </a:lnTo>
                  <a:close/>
                  <a:moveTo>
                    <a:pt x="872" y="82"/>
                  </a:moveTo>
                  <a:lnTo>
                    <a:pt x="869" y="85"/>
                  </a:lnTo>
                  <a:lnTo>
                    <a:pt x="862" y="57"/>
                  </a:lnTo>
                  <a:lnTo>
                    <a:pt x="876" y="64"/>
                  </a:lnTo>
                  <a:lnTo>
                    <a:pt x="877" y="81"/>
                  </a:lnTo>
                  <a:lnTo>
                    <a:pt x="872" y="82"/>
                  </a:lnTo>
                  <a:close/>
                  <a:moveTo>
                    <a:pt x="846" y="110"/>
                  </a:moveTo>
                  <a:lnTo>
                    <a:pt x="834" y="113"/>
                  </a:lnTo>
                  <a:lnTo>
                    <a:pt x="826" y="93"/>
                  </a:lnTo>
                  <a:lnTo>
                    <a:pt x="849" y="77"/>
                  </a:lnTo>
                  <a:lnTo>
                    <a:pt x="857" y="93"/>
                  </a:lnTo>
                  <a:lnTo>
                    <a:pt x="846" y="110"/>
                  </a:lnTo>
                  <a:close/>
                  <a:moveTo>
                    <a:pt x="800" y="65"/>
                  </a:moveTo>
                  <a:lnTo>
                    <a:pt x="825" y="56"/>
                  </a:lnTo>
                  <a:lnTo>
                    <a:pt x="835" y="67"/>
                  </a:lnTo>
                  <a:lnTo>
                    <a:pt x="825" y="84"/>
                  </a:lnTo>
                  <a:lnTo>
                    <a:pt x="795" y="91"/>
                  </a:lnTo>
                  <a:lnTo>
                    <a:pt x="786" y="73"/>
                  </a:lnTo>
                  <a:lnTo>
                    <a:pt x="800" y="65"/>
                  </a:lnTo>
                  <a:close/>
                  <a:moveTo>
                    <a:pt x="818" y="124"/>
                  </a:moveTo>
                  <a:lnTo>
                    <a:pt x="804" y="110"/>
                  </a:lnTo>
                  <a:lnTo>
                    <a:pt x="821" y="110"/>
                  </a:lnTo>
                  <a:lnTo>
                    <a:pt x="826" y="121"/>
                  </a:lnTo>
                  <a:lnTo>
                    <a:pt x="818" y="124"/>
                  </a:lnTo>
                  <a:close/>
                  <a:moveTo>
                    <a:pt x="724" y="125"/>
                  </a:moveTo>
                  <a:lnTo>
                    <a:pt x="729" y="130"/>
                  </a:lnTo>
                  <a:lnTo>
                    <a:pt x="727" y="147"/>
                  </a:lnTo>
                  <a:lnTo>
                    <a:pt x="713" y="142"/>
                  </a:lnTo>
                  <a:lnTo>
                    <a:pt x="724" y="125"/>
                  </a:lnTo>
                  <a:close/>
                  <a:moveTo>
                    <a:pt x="682" y="132"/>
                  </a:moveTo>
                  <a:lnTo>
                    <a:pt x="695" y="144"/>
                  </a:lnTo>
                  <a:lnTo>
                    <a:pt x="679" y="145"/>
                  </a:lnTo>
                  <a:lnTo>
                    <a:pt x="671" y="121"/>
                  </a:lnTo>
                  <a:lnTo>
                    <a:pt x="682" y="132"/>
                  </a:lnTo>
                  <a:close/>
                  <a:moveTo>
                    <a:pt x="639" y="150"/>
                  </a:moveTo>
                  <a:lnTo>
                    <a:pt x="671" y="157"/>
                  </a:lnTo>
                  <a:lnTo>
                    <a:pt x="656" y="181"/>
                  </a:lnTo>
                  <a:lnTo>
                    <a:pt x="639" y="167"/>
                  </a:lnTo>
                  <a:lnTo>
                    <a:pt x="639" y="150"/>
                  </a:lnTo>
                  <a:close/>
                  <a:moveTo>
                    <a:pt x="610" y="195"/>
                  </a:moveTo>
                  <a:lnTo>
                    <a:pt x="630" y="189"/>
                  </a:lnTo>
                  <a:lnTo>
                    <a:pt x="634" y="172"/>
                  </a:lnTo>
                  <a:lnTo>
                    <a:pt x="645" y="184"/>
                  </a:lnTo>
                  <a:lnTo>
                    <a:pt x="637" y="206"/>
                  </a:lnTo>
                  <a:lnTo>
                    <a:pt x="617" y="215"/>
                  </a:lnTo>
                  <a:lnTo>
                    <a:pt x="603" y="211"/>
                  </a:lnTo>
                  <a:lnTo>
                    <a:pt x="610" y="195"/>
                  </a:lnTo>
                  <a:close/>
                  <a:moveTo>
                    <a:pt x="551" y="260"/>
                  </a:moveTo>
                  <a:lnTo>
                    <a:pt x="546" y="255"/>
                  </a:lnTo>
                  <a:lnTo>
                    <a:pt x="552" y="254"/>
                  </a:lnTo>
                  <a:lnTo>
                    <a:pt x="551" y="240"/>
                  </a:lnTo>
                  <a:lnTo>
                    <a:pt x="574" y="226"/>
                  </a:lnTo>
                  <a:lnTo>
                    <a:pt x="577" y="221"/>
                  </a:lnTo>
                  <a:lnTo>
                    <a:pt x="574" y="211"/>
                  </a:lnTo>
                  <a:lnTo>
                    <a:pt x="586" y="211"/>
                  </a:lnTo>
                  <a:lnTo>
                    <a:pt x="597" y="238"/>
                  </a:lnTo>
                  <a:lnTo>
                    <a:pt x="593" y="263"/>
                  </a:lnTo>
                  <a:lnTo>
                    <a:pt x="547" y="280"/>
                  </a:lnTo>
                  <a:lnTo>
                    <a:pt x="543" y="274"/>
                  </a:lnTo>
                  <a:lnTo>
                    <a:pt x="554" y="263"/>
                  </a:lnTo>
                  <a:lnTo>
                    <a:pt x="551" y="260"/>
                  </a:lnTo>
                  <a:close/>
                  <a:moveTo>
                    <a:pt x="458" y="435"/>
                  </a:moveTo>
                  <a:lnTo>
                    <a:pt x="452" y="426"/>
                  </a:lnTo>
                  <a:lnTo>
                    <a:pt x="476" y="427"/>
                  </a:lnTo>
                  <a:lnTo>
                    <a:pt x="456" y="450"/>
                  </a:lnTo>
                  <a:lnTo>
                    <a:pt x="447" y="447"/>
                  </a:lnTo>
                  <a:lnTo>
                    <a:pt x="458" y="435"/>
                  </a:lnTo>
                  <a:close/>
                  <a:moveTo>
                    <a:pt x="496" y="260"/>
                  </a:moveTo>
                  <a:lnTo>
                    <a:pt x="503" y="245"/>
                  </a:lnTo>
                  <a:lnTo>
                    <a:pt x="515" y="250"/>
                  </a:lnTo>
                  <a:lnTo>
                    <a:pt x="498" y="283"/>
                  </a:lnTo>
                  <a:lnTo>
                    <a:pt x="484" y="282"/>
                  </a:lnTo>
                  <a:lnTo>
                    <a:pt x="496" y="260"/>
                  </a:lnTo>
                  <a:close/>
                  <a:moveTo>
                    <a:pt x="435" y="326"/>
                  </a:moveTo>
                  <a:lnTo>
                    <a:pt x="452" y="300"/>
                  </a:lnTo>
                  <a:lnTo>
                    <a:pt x="464" y="308"/>
                  </a:lnTo>
                  <a:lnTo>
                    <a:pt x="464" y="291"/>
                  </a:lnTo>
                  <a:lnTo>
                    <a:pt x="475" y="308"/>
                  </a:lnTo>
                  <a:lnTo>
                    <a:pt x="476" y="331"/>
                  </a:lnTo>
                  <a:lnTo>
                    <a:pt x="458" y="339"/>
                  </a:lnTo>
                  <a:lnTo>
                    <a:pt x="455" y="331"/>
                  </a:lnTo>
                  <a:lnTo>
                    <a:pt x="462" y="319"/>
                  </a:lnTo>
                  <a:lnTo>
                    <a:pt x="438" y="336"/>
                  </a:lnTo>
                  <a:lnTo>
                    <a:pt x="435" y="326"/>
                  </a:lnTo>
                  <a:close/>
                  <a:moveTo>
                    <a:pt x="489" y="294"/>
                  </a:moveTo>
                  <a:lnTo>
                    <a:pt x="496" y="292"/>
                  </a:lnTo>
                  <a:lnTo>
                    <a:pt x="503" y="317"/>
                  </a:lnTo>
                  <a:lnTo>
                    <a:pt x="496" y="339"/>
                  </a:lnTo>
                  <a:lnTo>
                    <a:pt x="515" y="316"/>
                  </a:lnTo>
                  <a:lnTo>
                    <a:pt x="517" y="300"/>
                  </a:lnTo>
                  <a:lnTo>
                    <a:pt x="530" y="314"/>
                  </a:lnTo>
                  <a:lnTo>
                    <a:pt x="530" y="333"/>
                  </a:lnTo>
                  <a:lnTo>
                    <a:pt x="506" y="357"/>
                  </a:lnTo>
                  <a:lnTo>
                    <a:pt x="503" y="350"/>
                  </a:lnTo>
                  <a:lnTo>
                    <a:pt x="487" y="372"/>
                  </a:lnTo>
                  <a:lnTo>
                    <a:pt x="484" y="351"/>
                  </a:lnTo>
                  <a:lnTo>
                    <a:pt x="452" y="384"/>
                  </a:lnTo>
                  <a:lnTo>
                    <a:pt x="447" y="376"/>
                  </a:lnTo>
                  <a:lnTo>
                    <a:pt x="427" y="385"/>
                  </a:lnTo>
                  <a:lnTo>
                    <a:pt x="435" y="365"/>
                  </a:lnTo>
                  <a:lnTo>
                    <a:pt x="473" y="350"/>
                  </a:lnTo>
                  <a:lnTo>
                    <a:pt x="489" y="294"/>
                  </a:lnTo>
                  <a:close/>
                  <a:moveTo>
                    <a:pt x="159" y="908"/>
                  </a:moveTo>
                  <a:lnTo>
                    <a:pt x="181" y="895"/>
                  </a:lnTo>
                  <a:lnTo>
                    <a:pt x="190" y="895"/>
                  </a:lnTo>
                  <a:lnTo>
                    <a:pt x="193" y="907"/>
                  </a:lnTo>
                  <a:lnTo>
                    <a:pt x="166" y="919"/>
                  </a:lnTo>
                  <a:lnTo>
                    <a:pt x="159" y="908"/>
                  </a:lnTo>
                  <a:close/>
                  <a:moveTo>
                    <a:pt x="12" y="1334"/>
                  </a:moveTo>
                  <a:lnTo>
                    <a:pt x="11" y="1315"/>
                  </a:lnTo>
                  <a:lnTo>
                    <a:pt x="6" y="1332"/>
                  </a:lnTo>
                  <a:lnTo>
                    <a:pt x="12" y="1334"/>
                  </a:lnTo>
                  <a:close/>
                  <a:moveTo>
                    <a:pt x="20" y="1281"/>
                  </a:moveTo>
                  <a:lnTo>
                    <a:pt x="20" y="1266"/>
                  </a:lnTo>
                  <a:lnTo>
                    <a:pt x="14" y="1261"/>
                  </a:lnTo>
                  <a:lnTo>
                    <a:pt x="12" y="1276"/>
                  </a:lnTo>
                  <a:lnTo>
                    <a:pt x="20" y="1281"/>
                  </a:lnTo>
                  <a:close/>
                  <a:moveTo>
                    <a:pt x="40" y="1044"/>
                  </a:moveTo>
                  <a:lnTo>
                    <a:pt x="45" y="1029"/>
                  </a:lnTo>
                  <a:lnTo>
                    <a:pt x="37" y="1031"/>
                  </a:lnTo>
                  <a:lnTo>
                    <a:pt x="40" y="1044"/>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pPr>
              <a:endParaRPr lang="en-US" sz="2118" dirty="0">
                <a:solidFill>
                  <a:prstClr val="black"/>
                </a:solidFill>
                <a:latin typeface="Calibri"/>
                <a:cs typeface="Arial" pitchFamily="34" charset="0"/>
              </a:endParaRPr>
            </a:p>
          </p:txBody>
        </p:sp>
        <p:sp>
          <p:nvSpPr>
            <p:cNvPr id="169" name="Freeform 149">
              <a:extLst>
                <a:ext uri="{FF2B5EF4-FFF2-40B4-BE49-F238E27FC236}">
                  <a16:creationId xmlns="" xmlns:a16="http://schemas.microsoft.com/office/drawing/2014/main" id="{CE44F22E-B36D-4683-9662-92592CB1E3AE}"/>
                </a:ext>
              </a:extLst>
            </p:cNvPr>
            <p:cNvSpPr>
              <a:spLocks noChangeAspect="1" noEditPoints="1"/>
            </p:cNvSpPr>
            <p:nvPr/>
          </p:nvSpPr>
          <p:spPr bwMode="gray">
            <a:xfrm>
              <a:off x="5031131" y="2247348"/>
              <a:ext cx="322599" cy="800319"/>
            </a:xfrm>
            <a:custGeom>
              <a:avLst/>
              <a:gdLst>
                <a:gd name="T0" fmla="*/ 594 w 601"/>
                <a:gd name="T1" fmla="*/ 395 h 1374"/>
                <a:gd name="T2" fmla="*/ 556 w 601"/>
                <a:gd name="T3" fmla="*/ 396 h 1374"/>
                <a:gd name="T4" fmla="*/ 517 w 601"/>
                <a:gd name="T5" fmla="*/ 413 h 1374"/>
                <a:gd name="T6" fmla="*/ 477 w 601"/>
                <a:gd name="T7" fmla="*/ 442 h 1374"/>
                <a:gd name="T8" fmla="*/ 484 w 601"/>
                <a:gd name="T9" fmla="*/ 543 h 1374"/>
                <a:gd name="T10" fmla="*/ 472 w 601"/>
                <a:gd name="T11" fmla="*/ 546 h 1374"/>
                <a:gd name="T12" fmla="*/ 389 w 601"/>
                <a:gd name="T13" fmla="*/ 631 h 1374"/>
                <a:gd name="T14" fmla="*/ 345 w 601"/>
                <a:gd name="T15" fmla="*/ 678 h 1374"/>
                <a:gd name="T16" fmla="*/ 330 w 601"/>
                <a:gd name="T17" fmla="*/ 704 h 1374"/>
                <a:gd name="T18" fmla="*/ 310 w 601"/>
                <a:gd name="T19" fmla="*/ 730 h 1374"/>
                <a:gd name="T20" fmla="*/ 286 w 601"/>
                <a:gd name="T21" fmla="*/ 749 h 1374"/>
                <a:gd name="T22" fmla="*/ 290 w 601"/>
                <a:gd name="T23" fmla="*/ 821 h 1374"/>
                <a:gd name="T24" fmla="*/ 281 w 601"/>
                <a:gd name="T25" fmla="*/ 897 h 1374"/>
                <a:gd name="T26" fmla="*/ 282 w 601"/>
                <a:gd name="T27" fmla="*/ 933 h 1374"/>
                <a:gd name="T28" fmla="*/ 264 w 601"/>
                <a:gd name="T29" fmla="*/ 958 h 1374"/>
                <a:gd name="T30" fmla="*/ 301 w 601"/>
                <a:gd name="T31" fmla="*/ 928 h 1374"/>
                <a:gd name="T32" fmla="*/ 339 w 601"/>
                <a:gd name="T33" fmla="*/ 952 h 1374"/>
                <a:gd name="T34" fmla="*/ 339 w 601"/>
                <a:gd name="T35" fmla="*/ 1021 h 1374"/>
                <a:gd name="T36" fmla="*/ 279 w 601"/>
                <a:gd name="T37" fmla="*/ 1024 h 1374"/>
                <a:gd name="T38" fmla="*/ 243 w 601"/>
                <a:gd name="T39" fmla="*/ 1028 h 1374"/>
                <a:gd name="T40" fmla="*/ 342 w 601"/>
                <a:gd name="T41" fmla="*/ 1038 h 1374"/>
                <a:gd name="T42" fmla="*/ 330 w 601"/>
                <a:gd name="T43" fmla="*/ 1055 h 1374"/>
                <a:gd name="T44" fmla="*/ 301 w 601"/>
                <a:gd name="T45" fmla="*/ 1065 h 1374"/>
                <a:gd name="T46" fmla="*/ 268 w 601"/>
                <a:gd name="T47" fmla="*/ 1097 h 1374"/>
                <a:gd name="T48" fmla="*/ 259 w 601"/>
                <a:gd name="T49" fmla="*/ 1108 h 1374"/>
                <a:gd name="T50" fmla="*/ 242 w 601"/>
                <a:gd name="T51" fmla="*/ 1116 h 1374"/>
                <a:gd name="T52" fmla="*/ 245 w 601"/>
                <a:gd name="T53" fmla="*/ 1163 h 1374"/>
                <a:gd name="T54" fmla="*/ 252 w 601"/>
                <a:gd name="T55" fmla="*/ 1204 h 1374"/>
                <a:gd name="T56" fmla="*/ 220 w 601"/>
                <a:gd name="T57" fmla="*/ 1314 h 1374"/>
                <a:gd name="T58" fmla="*/ 151 w 601"/>
                <a:gd name="T59" fmla="*/ 1320 h 1374"/>
                <a:gd name="T60" fmla="*/ 137 w 601"/>
                <a:gd name="T61" fmla="*/ 1374 h 1374"/>
                <a:gd name="T62" fmla="*/ 62 w 601"/>
                <a:gd name="T63" fmla="*/ 1309 h 1374"/>
                <a:gd name="T64" fmla="*/ 83 w 601"/>
                <a:gd name="T65" fmla="*/ 1289 h 1374"/>
                <a:gd name="T66" fmla="*/ 42 w 601"/>
                <a:gd name="T67" fmla="*/ 1210 h 1374"/>
                <a:gd name="T68" fmla="*/ 27 w 601"/>
                <a:gd name="T69" fmla="*/ 1173 h 1374"/>
                <a:gd name="T70" fmla="*/ 24 w 601"/>
                <a:gd name="T71" fmla="*/ 1134 h 1374"/>
                <a:gd name="T72" fmla="*/ 11 w 601"/>
                <a:gd name="T73" fmla="*/ 1134 h 1374"/>
                <a:gd name="T74" fmla="*/ 0 w 601"/>
                <a:gd name="T75" fmla="*/ 1072 h 1374"/>
                <a:gd name="T76" fmla="*/ 10 w 601"/>
                <a:gd name="T77" fmla="*/ 1072 h 1374"/>
                <a:gd name="T78" fmla="*/ 27 w 601"/>
                <a:gd name="T79" fmla="*/ 1043 h 1374"/>
                <a:gd name="T80" fmla="*/ 32 w 601"/>
                <a:gd name="T81" fmla="*/ 989 h 1374"/>
                <a:gd name="T82" fmla="*/ 64 w 601"/>
                <a:gd name="T83" fmla="*/ 927 h 1374"/>
                <a:gd name="T84" fmla="*/ 73 w 601"/>
                <a:gd name="T85" fmla="*/ 868 h 1374"/>
                <a:gd name="T86" fmla="*/ 50 w 601"/>
                <a:gd name="T87" fmla="*/ 809 h 1374"/>
                <a:gd name="T88" fmla="*/ 56 w 601"/>
                <a:gd name="T89" fmla="*/ 681 h 1374"/>
                <a:gd name="T90" fmla="*/ 88 w 601"/>
                <a:gd name="T91" fmla="*/ 585 h 1374"/>
                <a:gd name="T92" fmla="*/ 143 w 601"/>
                <a:gd name="T93" fmla="*/ 546 h 1374"/>
                <a:gd name="T94" fmla="*/ 163 w 601"/>
                <a:gd name="T95" fmla="*/ 415 h 1374"/>
                <a:gd name="T96" fmla="*/ 203 w 601"/>
                <a:gd name="T97" fmla="*/ 305 h 1374"/>
                <a:gd name="T98" fmla="*/ 235 w 601"/>
                <a:gd name="T99" fmla="*/ 209 h 1374"/>
                <a:gd name="T100" fmla="*/ 293 w 601"/>
                <a:gd name="T101" fmla="*/ 121 h 1374"/>
                <a:gd name="T102" fmla="*/ 327 w 601"/>
                <a:gd name="T103" fmla="*/ 80 h 1374"/>
                <a:gd name="T104" fmla="*/ 418 w 601"/>
                <a:gd name="T105" fmla="*/ 73 h 1374"/>
                <a:gd name="T106" fmla="*/ 417 w 601"/>
                <a:gd name="T107" fmla="*/ 2 h 1374"/>
                <a:gd name="T108" fmla="*/ 548 w 601"/>
                <a:gd name="T109" fmla="*/ 90 h 1374"/>
                <a:gd name="T110" fmla="*/ 581 w 601"/>
                <a:gd name="T111" fmla="*/ 217 h 1374"/>
                <a:gd name="T112" fmla="*/ 594 w 601"/>
                <a:gd name="T113" fmla="*/ 305 h 1374"/>
                <a:gd name="T114" fmla="*/ 322 w 601"/>
                <a:gd name="T115" fmla="*/ 1246 h 1374"/>
                <a:gd name="T116" fmla="*/ 362 w 601"/>
                <a:gd name="T117" fmla="*/ 1165 h 1374"/>
                <a:gd name="T118" fmla="*/ 322 w 601"/>
                <a:gd name="T119" fmla="*/ 1224 h 1374"/>
                <a:gd name="T120" fmla="*/ 240 w 601"/>
                <a:gd name="T121" fmla="*/ 1303 h 1374"/>
                <a:gd name="T122" fmla="*/ 245 w 601"/>
                <a:gd name="T123" fmla="*/ 1272 h 13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1"/>
                <a:gd name="T187" fmla="*/ 0 h 1374"/>
                <a:gd name="T188" fmla="*/ 601 w 601"/>
                <a:gd name="T189" fmla="*/ 1374 h 13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1" h="1374">
                  <a:moveTo>
                    <a:pt x="599" y="376"/>
                  </a:moveTo>
                  <a:lnTo>
                    <a:pt x="601" y="387"/>
                  </a:lnTo>
                  <a:lnTo>
                    <a:pt x="594" y="395"/>
                  </a:lnTo>
                  <a:lnTo>
                    <a:pt x="581" y="384"/>
                  </a:lnTo>
                  <a:lnTo>
                    <a:pt x="559" y="387"/>
                  </a:lnTo>
                  <a:lnTo>
                    <a:pt x="556" y="396"/>
                  </a:lnTo>
                  <a:lnTo>
                    <a:pt x="523" y="381"/>
                  </a:lnTo>
                  <a:lnTo>
                    <a:pt x="517" y="399"/>
                  </a:lnTo>
                  <a:lnTo>
                    <a:pt x="517" y="413"/>
                  </a:lnTo>
                  <a:lnTo>
                    <a:pt x="500" y="399"/>
                  </a:lnTo>
                  <a:lnTo>
                    <a:pt x="508" y="420"/>
                  </a:lnTo>
                  <a:lnTo>
                    <a:pt x="477" y="442"/>
                  </a:lnTo>
                  <a:lnTo>
                    <a:pt x="484" y="464"/>
                  </a:lnTo>
                  <a:lnTo>
                    <a:pt x="464" y="500"/>
                  </a:lnTo>
                  <a:lnTo>
                    <a:pt x="484" y="543"/>
                  </a:lnTo>
                  <a:lnTo>
                    <a:pt x="475" y="555"/>
                  </a:lnTo>
                  <a:lnTo>
                    <a:pt x="475" y="542"/>
                  </a:lnTo>
                  <a:lnTo>
                    <a:pt x="472" y="546"/>
                  </a:lnTo>
                  <a:lnTo>
                    <a:pt x="434" y="610"/>
                  </a:lnTo>
                  <a:lnTo>
                    <a:pt x="396" y="636"/>
                  </a:lnTo>
                  <a:lnTo>
                    <a:pt x="389" y="631"/>
                  </a:lnTo>
                  <a:lnTo>
                    <a:pt x="366" y="659"/>
                  </a:lnTo>
                  <a:lnTo>
                    <a:pt x="350" y="657"/>
                  </a:lnTo>
                  <a:lnTo>
                    <a:pt x="345" y="678"/>
                  </a:lnTo>
                  <a:lnTo>
                    <a:pt x="332" y="690"/>
                  </a:lnTo>
                  <a:lnTo>
                    <a:pt x="335" y="695"/>
                  </a:lnTo>
                  <a:lnTo>
                    <a:pt x="330" y="704"/>
                  </a:lnTo>
                  <a:lnTo>
                    <a:pt x="316" y="712"/>
                  </a:lnTo>
                  <a:lnTo>
                    <a:pt x="308" y="698"/>
                  </a:lnTo>
                  <a:lnTo>
                    <a:pt x="310" y="730"/>
                  </a:lnTo>
                  <a:lnTo>
                    <a:pt x="299" y="743"/>
                  </a:lnTo>
                  <a:lnTo>
                    <a:pt x="286" y="737"/>
                  </a:lnTo>
                  <a:lnTo>
                    <a:pt x="286" y="749"/>
                  </a:lnTo>
                  <a:lnTo>
                    <a:pt x="294" y="763"/>
                  </a:lnTo>
                  <a:lnTo>
                    <a:pt x="286" y="796"/>
                  </a:lnTo>
                  <a:lnTo>
                    <a:pt x="290" y="821"/>
                  </a:lnTo>
                  <a:lnTo>
                    <a:pt x="276" y="814"/>
                  </a:lnTo>
                  <a:lnTo>
                    <a:pt x="274" y="833"/>
                  </a:lnTo>
                  <a:lnTo>
                    <a:pt x="281" y="897"/>
                  </a:lnTo>
                  <a:lnTo>
                    <a:pt x="277" y="913"/>
                  </a:lnTo>
                  <a:lnTo>
                    <a:pt x="285" y="914"/>
                  </a:lnTo>
                  <a:lnTo>
                    <a:pt x="282" y="933"/>
                  </a:lnTo>
                  <a:lnTo>
                    <a:pt x="240" y="958"/>
                  </a:lnTo>
                  <a:lnTo>
                    <a:pt x="235" y="964"/>
                  </a:lnTo>
                  <a:lnTo>
                    <a:pt x="264" y="958"/>
                  </a:lnTo>
                  <a:lnTo>
                    <a:pt x="279" y="947"/>
                  </a:lnTo>
                  <a:lnTo>
                    <a:pt x="294" y="919"/>
                  </a:lnTo>
                  <a:lnTo>
                    <a:pt x="301" y="928"/>
                  </a:lnTo>
                  <a:lnTo>
                    <a:pt x="315" y="927"/>
                  </a:lnTo>
                  <a:lnTo>
                    <a:pt x="319" y="943"/>
                  </a:lnTo>
                  <a:lnTo>
                    <a:pt x="339" y="952"/>
                  </a:lnTo>
                  <a:lnTo>
                    <a:pt x="332" y="955"/>
                  </a:lnTo>
                  <a:lnTo>
                    <a:pt x="356" y="987"/>
                  </a:lnTo>
                  <a:lnTo>
                    <a:pt x="339" y="1021"/>
                  </a:lnTo>
                  <a:lnTo>
                    <a:pt x="311" y="1035"/>
                  </a:lnTo>
                  <a:lnTo>
                    <a:pt x="299" y="1021"/>
                  </a:lnTo>
                  <a:lnTo>
                    <a:pt x="279" y="1024"/>
                  </a:lnTo>
                  <a:lnTo>
                    <a:pt x="271" y="1018"/>
                  </a:lnTo>
                  <a:lnTo>
                    <a:pt x="239" y="1024"/>
                  </a:lnTo>
                  <a:lnTo>
                    <a:pt x="243" y="1028"/>
                  </a:lnTo>
                  <a:lnTo>
                    <a:pt x="276" y="1035"/>
                  </a:lnTo>
                  <a:lnTo>
                    <a:pt x="282" y="1045"/>
                  </a:lnTo>
                  <a:lnTo>
                    <a:pt x="342" y="1038"/>
                  </a:lnTo>
                  <a:lnTo>
                    <a:pt x="336" y="1048"/>
                  </a:lnTo>
                  <a:lnTo>
                    <a:pt x="327" y="1043"/>
                  </a:lnTo>
                  <a:lnTo>
                    <a:pt x="330" y="1055"/>
                  </a:lnTo>
                  <a:lnTo>
                    <a:pt x="311" y="1075"/>
                  </a:lnTo>
                  <a:lnTo>
                    <a:pt x="301" y="1075"/>
                  </a:lnTo>
                  <a:lnTo>
                    <a:pt x="301" y="1065"/>
                  </a:lnTo>
                  <a:lnTo>
                    <a:pt x="294" y="1063"/>
                  </a:lnTo>
                  <a:lnTo>
                    <a:pt x="290" y="1080"/>
                  </a:lnTo>
                  <a:lnTo>
                    <a:pt x="268" y="1097"/>
                  </a:lnTo>
                  <a:lnTo>
                    <a:pt x="235" y="1099"/>
                  </a:lnTo>
                  <a:lnTo>
                    <a:pt x="231" y="1102"/>
                  </a:lnTo>
                  <a:lnTo>
                    <a:pt x="259" y="1108"/>
                  </a:lnTo>
                  <a:lnTo>
                    <a:pt x="262" y="1112"/>
                  </a:lnTo>
                  <a:lnTo>
                    <a:pt x="245" y="1114"/>
                  </a:lnTo>
                  <a:lnTo>
                    <a:pt x="242" y="1116"/>
                  </a:lnTo>
                  <a:lnTo>
                    <a:pt x="257" y="1129"/>
                  </a:lnTo>
                  <a:lnTo>
                    <a:pt x="256" y="1162"/>
                  </a:lnTo>
                  <a:lnTo>
                    <a:pt x="245" y="1163"/>
                  </a:lnTo>
                  <a:lnTo>
                    <a:pt x="252" y="1182"/>
                  </a:lnTo>
                  <a:lnTo>
                    <a:pt x="247" y="1190"/>
                  </a:lnTo>
                  <a:lnTo>
                    <a:pt x="252" y="1204"/>
                  </a:lnTo>
                  <a:lnTo>
                    <a:pt x="243" y="1224"/>
                  </a:lnTo>
                  <a:lnTo>
                    <a:pt x="240" y="1263"/>
                  </a:lnTo>
                  <a:lnTo>
                    <a:pt x="220" y="1314"/>
                  </a:lnTo>
                  <a:lnTo>
                    <a:pt x="171" y="1309"/>
                  </a:lnTo>
                  <a:lnTo>
                    <a:pt x="160" y="1324"/>
                  </a:lnTo>
                  <a:lnTo>
                    <a:pt x="151" y="1320"/>
                  </a:lnTo>
                  <a:lnTo>
                    <a:pt x="143" y="1343"/>
                  </a:lnTo>
                  <a:lnTo>
                    <a:pt x="146" y="1360"/>
                  </a:lnTo>
                  <a:lnTo>
                    <a:pt x="137" y="1374"/>
                  </a:lnTo>
                  <a:lnTo>
                    <a:pt x="78" y="1374"/>
                  </a:lnTo>
                  <a:lnTo>
                    <a:pt x="86" y="1354"/>
                  </a:lnTo>
                  <a:lnTo>
                    <a:pt x="62" y="1309"/>
                  </a:lnTo>
                  <a:lnTo>
                    <a:pt x="76" y="1307"/>
                  </a:lnTo>
                  <a:lnTo>
                    <a:pt x="70" y="1294"/>
                  </a:lnTo>
                  <a:lnTo>
                    <a:pt x="83" y="1289"/>
                  </a:lnTo>
                  <a:lnTo>
                    <a:pt x="83" y="1281"/>
                  </a:lnTo>
                  <a:lnTo>
                    <a:pt x="53" y="1247"/>
                  </a:lnTo>
                  <a:lnTo>
                    <a:pt x="42" y="1210"/>
                  </a:lnTo>
                  <a:lnTo>
                    <a:pt x="34" y="1210"/>
                  </a:lnTo>
                  <a:lnTo>
                    <a:pt x="37" y="1171"/>
                  </a:lnTo>
                  <a:lnTo>
                    <a:pt x="27" y="1173"/>
                  </a:lnTo>
                  <a:lnTo>
                    <a:pt x="27" y="1151"/>
                  </a:lnTo>
                  <a:lnTo>
                    <a:pt x="13" y="1146"/>
                  </a:lnTo>
                  <a:lnTo>
                    <a:pt x="24" y="1134"/>
                  </a:lnTo>
                  <a:lnTo>
                    <a:pt x="19" y="1133"/>
                  </a:lnTo>
                  <a:lnTo>
                    <a:pt x="22" y="1125"/>
                  </a:lnTo>
                  <a:lnTo>
                    <a:pt x="11" y="1134"/>
                  </a:lnTo>
                  <a:lnTo>
                    <a:pt x="11" y="1125"/>
                  </a:lnTo>
                  <a:lnTo>
                    <a:pt x="5" y="1114"/>
                  </a:lnTo>
                  <a:lnTo>
                    <a:pt x="0" y="1072"/>
                  </a:lnTo>
                  <a:lnTo>
                    <a:pt x="5" y="1062"/>
                  </a:lnTo>
                  <a:lnTo>
                    <a:pt x="7" y="1083"/>
                  </a:lnTo>
                  <a:lnTo>
                    <a:pt x="10" y="1072"/>
                  </a:lnTo>
                  <a:lnTo>
                    <a:pt x="13" y="1080"/>
                  </a:lnTo>
                  <a:lnTo>
                    <a:pt x="20" y="1075"/>
                  </a:lnTo>
                  <a:lnTo>
                    <a:pt x="27" y="1043"/>
                  </a:lnTo>
                  <a:lnTo>
                    <a:pt x="22" y="1020"/>
                  </a:lnTo>
                  <a:lnTo>
                    <a:pt x="32" y="1001"/>
                  </a:lnTo>
                  <a:lnTo>
                    <a:pt x="32" y="989"/>
                  </a:lnTo>
                  <a:lnTo>
                    <a:pt x="61" y="972"/>
                  </a:lnTo>
                  <a:lnTo>
                    <a:pt x="58" y="952"/>
                  </a:lnTo>
                  <a:lnTo>
                    <a:pt x="64" y="927"/>
                  </a:lnTo>
                  <a:lnTo>
                    <a:pt x="58" y="899"/>
                  </a:lnTo>
                  <a:lnTo>
                    <a:pt x="49" y="887"/>
                  </a:lnTo>
                  <a:lnTo>
                    <a:pt x="73" y="868"/>
                  </a:lnTo>
                  <a:lnTo>
                    <a:pt x="78" y="853"/>
                  </a:lnTo>
                  <a:lnTo>
                    <a:pt x="75" y="834"/>
                  </a:lnTo>
                  <a:lnTo>
                    <a:pt x="50" y="809"/>
                  </a:lnTo>
                  <a:lnTo>
                    <a:pt x="50" y="757"/>
                  </a:lnTo>
                  <a:lnTo>
                    <a:pt x="44" y="732"/>
                  </a:lnTo>
                  <a:lnTo>
                    <a:pt x="56" y="681"/>
                  </a:lnTo>
                  <a:lnTo>
                    <a:pt x="44" y="648"/>
                  </a:lnTo>
                  <a:lnTo>
                    <a:pt x="53" y="619"/>
                  </a:lnTo>
                  <a:lnTo>
                    <a:pt x="88" y="585"/>
                  </a:lnTo>
                  <a:lnTo>
                    <a:pt x="132" y="585"/>
                  </a:lnTo>
                  <a:lnTo>
                    <a:pt x="140" y="572"/>
                  </a:lnTo>
                  <a:lnTo>
                    <a:pt x="143" y="546"/>
                  </a:lnTo>
                  <a:lnTo>
                    <a:pt x="124" y="517"/>
                  </a:lnTo>
                  <a:lnTo>
                    <a:pt x="154" y="459"/>
                  </a:lnTo>
                  <a:lnTo>
                    <a:pt x="163" y="415"/>
                  </a:lnTo>
                  <a:lnTo>
                    <a:pt x="163" y="361"/>
                  </a:lnTo>
                  <a:lnTo>
                    <a:pt x="192" y="345"/>
                  </a:lnTo>
                  <a:lnTo>
                    <a:pt x="203" y="305"/>
                  </a:lnTo>
                  <a:lnTo>
                    <a:pt x="245" y="246"/>
                  </a:lnTo>
                  <a:lnTo>
                    <a:pt x="245" y="227"/>
                  </a:lnTo>
                  <a:lnTo>
                    <a:pt x="235" y="209"/>
                  </a:lnTo>
                  <a:lnTo>
                    <a:pt x="254" y="175"/>
                  </a:lnTo>
                  <a:lnTo>
                    <a:pt x="259" y="149"/>
                  </a:lnTo>
                  <a:lnTo>
                    <a:pt x="293" y="121"/>
                  </a:lnTo>
                  <a:lnTo>
                    <a:pt x="315" y="139"/>
                  </a:lnTo>
                  <a:lnTo>
                    <a:pt x="327" y="107"/>
                  </a:lnTo>
                  <a:lnTo>
                    <a:pt x="327" y="80"/>
                  </a:lnTo>
                  <a:lnTo>
                    <a:pt x="335" y="68"/>
                  </a:lnTo>
                  <a:lnTo>
                    <a:pt x="413" y="80"/>
                  </a:lnTo>
                  <a:lnTo>
                    <a:pt x="418" y="73"/>
                  </a:lnTo>
                  <a:lnTo>
                    <a:pt x="408" y="56"/>
                  </a:lnTo>
                  <a:lnTo>
                    <a:pt x="421" y="22"/>
                  </a:lnTo>
                  <a:lnTo>
                    <a:pt x="417" y="2"/>
                  </a:lnTo>
                  <a:lnTo>
                    <a:pt x="440" y="0"/>
                  </a:lnTo>
                  <a:lnTo>
                    <a:pt x="505" y="68"/>
                  </a:lnTo>
                  <a:lnTo>
                    <a:pt x="548" y="90"/>
                  </a:lnTo>
                  <a:lnTo>
                    <a:pt x="577" y="139"/>
                  </a:lnTo>
                  <a:lnTo>
                    <a:pt x="573" y="186"/>
                  </a:lnTo>
                  <a:lnTo>
                    <a:pt x="581" y="217"/>
                  </a:lnTo>
                  <a:lnTo>
                    <a:pt x="576" y="234"/>
                  </a:lnTo>
                  <a:lnTo>
                    <a:pt x="594" y="286"/>
                  </a:lnTo>
                  <a:lnTo>
                    <a:pt x="594" y="305"/>
                  </a:lnTo>
                  <a:lnTo>
                    <a:pt x="582" y="330"/>
                  </a:lnTo>
                  <a:lnTo>
                    <a:pt x="599" y="376"/>
                  </a:lnTo>
                  <a:close/>
                  <a:moveTo>
                    <a:pt x="322" y="1246"/>
                  </a:moveTo>
                  <a:lnTo>
                    <a:pt x="358" y="1207"/>
                  </a:lnTo>
                  <a:lnTo>
                    <a:pt x="353" y="1182"/>
                  </a:lnTo>
                  <a:lnTo>
                    <a:pt x="362" y="1165"/>
                  </a:lnTo>
                  <a:lnTo>
                    <a:pt x="345" y="1165"/>
                  </a:lnTo>
                  <a:lnTo>
                    <a:pt x="324" y="1193"/>
                  </a:lnTo>
                  <a:lnTo>
                    <a:pt x="322" y="1224"/>
                  </a:lnTo>
                  <a:lnTo>
                    <a:pt x="328" y="1235"/>
                  </a:lnTo>
                  <a:lnTo>
                    <a:pt x="322" y="1246"/>
                  </a:lnTo>
                  <a:close/>
                  <a:moveTo>
                    <a:pt x="240" y="1303"/>
                  </a:moveTo>
                  <a:lnTo>
                    <a:pt x="251" y="1287"/>
                  </a:lnTo>
                  <a:lnTo>
                    <a:pt x="273" y="1212"/>
                  </a:lnTo>
                  <a:lnTo>
                    <a:pt x="245" y="1272"/>
                  </a:lnTo>
                  <a:lnTo>
                    <a:pt x="240" y="1303"/>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70" name="Freeform 150">
              <a:extLst>
                <a:ext uri="{FF2B5EF4-FFF2-40B4-BE49-F238E27FC236}">
                  <a16:creationId xmlns="" xmlns:a16="http://schemas.microsoft.com/office/drawing/2014/main" id="{81489681-01C9-4029-807D-A6648DC44013}"/>
                </a:ext>
              </a:extLst>
            </p:cNvPr>
            <p:cNvSpPr>
              <a:spLocks noChangeAspect="1" noEditPoints="1"/>
            </p:cNvSpPr>
            <p:nvPr/>
          </p:nvSpPr>
          <p:spPr bwMode="gray">
            <a:xfrm>
              <a:off x="5243273" y="2171486"/>
              <a:ext cx="292793" cy="652392"/>
            </a:xfrm>
            <a:custGeom>
              <a:avLst/>
              <a:gdLst>
                <a:gd name="T0" fmla="*/ 110 w 545"/>
                <a:gd name="T1" fmla="*/ 200 h 1124"/>
                <a:gd name="T2" fmla="*/ 182 w 545"/>
                <a:gd name="T3" fmla="*/ 271 h 1124"/>
                <a:gd name="T4" fmla="*/ 186 w 545"/>
                <a:gd name="T5" fmla="*/ 349 h 1124"/>
                <a:gd name="T6" fmla="*/ 199 w 545"/>
                <a:gd name="T7" fmla="*/ 418 h 1124"/>
                <a:gd name="T8" fmla="*/ 187 w 545"/>
                <a:gd name="T9" fmla="*/ 462 h 1124"/>
                <a:gd name="T10" fmla="*/ 229 w 545"/>
                <a:gd name="T11" fmla="*/ 520 h 1124"/>
                <a:gd name="T12" fmla="*/ 260 w 545"/>
                <a:gd name="T13" fmla="*/ 564 h 1124"/>
                <a:gd name="T14" fmla="*/ 263 w 545"/>
                <a:gd name="T15" fmla="*/ 599 h 1124"/>
                <a:gd name="T16" fmla="*/ 266 w 545"/>
                <a:gd name="T17" fmla="*/ 615 h 1124"/>
                <a:gd name="T18" fmla="*/ 233 w 545"/>
                <a:gd name="T19" fmla="*/ 632 h 1124"/>
                <a:gd name="T20" fmla="*/ 178 w 545"/>
                <a:gd name="T21" fmla="*/ 718 h 1124"/>
                <a:gd name="T22" fmla="*/ 122 w 545"/>
                <a:gd name="T23" fmla="*/ 797 h 1124"/>
                <a:gd name="T24" fmla="*/ 91 w 545"/>
                <a:gd name="T25" fmla="*/ 808 h 1124"/>
                <a:gd name="T26" fmla="*/ 94 w 545"/>
                <a:gd name="T27" fmla="*/ 818 h 1124"/>
                <a:gd name="T28" fmla="*/ 62 w 545"/>
                <a:gd name="T29" fmla="*/ 855 h 1124"/>
                <a:gd name="T30" fmla="*/ 71 w 545"/>
                <a:gd name="T31" fmla="*/ 916 h 1124"/>
                <a:gd name="T32" fmla="*/ 80 w 545"/>
                <a:gd name="T33" fmla="*/ 969 h 1124"/>
                <a:gd name="T34" fmla="*/ 72 w 545"/>
                <a:gd name="T35" fmla="*/ 1017 h 1124"/>
                <a:gd name="T36" fmla="*/ 82 w 545"/>
                <a:gd name="T37" fmla="*/ 1039 h 1124"/>
                <a:gd name="T38" fmla="*/ 127 w 545"/>
                <a:gd name="T39" fmla="*/ 1070 h 1124"/>
                <a:gd name="T40" fmla="*/ 133 w 545"/>
                <a:gd name="T41" fmla="*/ 1085 h 1124"/>
                <a:gd name="T42" fmla="*/ 147 w 545"/>
                <a:gd name="T43" fmla="*/ 1092 h 1124"/>
                <a:gd name="T44" fmla="*/ 150 w 545"/>
                <a:gd name="T45" fmla="*/ 1124 h 1124"/>
                <a:gd name="T46" fmla="*/ 170 w 545"/>
                <a:gd name="T47" fmla="*/ 1104 h 1124"/>
                <a:gd name="T48" fmla="*/ 216 w 545"/>
                <a:gd name="T49" fmla="*/ 1105 h 1124"/>
                <a:gd name="T50" fmla="*/ 263 w 545"/>
                <a:gd name="T51" fmla="*/ 1084 h 1124"/>
                <a:gd name="T52" fmla="*/ 274 w 545"/>
                <a:gd name="T53" fmla="*/ 1080 h 1124"/>
                <a:gd name="T54" fmla="*/ 288 w 545"/>
                <a:gd name="T55" fmla="*/ 1067 h 1124"/>
                <a:gd name="T56" fmla="*/ 475 w 545"/>
                <a:gd name="T57" fmla="*/ 957 h 1124"/>
                <a:gd name="T58" fmla="*/ 545 w 545"/>
                <a:gd name="T59" fmla="*/ 818 h 1124"/>
                <a:gd name="T60" fmla="*/ 507 w 545"/>
                <a:gd name="T61" fmla="*/ 691 h 1124"/>
                <a:gd name="T62" fmla="*/ 482 w 545"/>
                <a:gd name="T63" fmla="*/ 633 h 1124"/>
                <a:gd name="T64" fmla="*/ 469 w 545"/>
                <a:gd name="T65" fmla="*/ 579 h 1124"/>
                <a:gd name="T66" fmla="*/ 444 w 545"/>
                <a:gd name="T67" fmla="*/ 393 h 1124"/>
                <a:gd name="T68" fmla="*/ 477 w 545"/>
                <a:gd name="T69" fmla="*/ 296 h 1124"/>
                <a:gd name="T70" fmla="*/ 419 w 545"/>
                <a:gd name="T71" fmla="*/ 239 h 1124"/>
                <a:gd name="T72" fmla="*/ 436 w 545"/>
                <a:gd name="T73" fmla="*/ 132 h 1124"/>
                <a:gd name="T74" fmla="*/ 448 w 545"/>
                <a:gd name="T75" fmla="*/ 87 h 1124"/>
                <a:gd name="T76" fmla="*/ 388 w 545"/>
                <a:gd name="T77" fmla="*/ 0 h 1124"/>
                <a:gd name="T78" fmla="*/ 296 w 545"/>
                <a:gd name="T79" fmla="*/ 38 h 1124"/>
                <a:gd name="T80" fmla="*/ 283 w 545"/>
                <a:gd name="T81" fmla="*/ 141 h 1124"/>
                <a:gd name="T82" fmla="*/ 204 w 545"/>
                <a:gd name="T83" fmla="*/ 155 h 1124"/>
                <a:gd name="T84" fmla="*/ 131 w 545"/>
                <a:gd name="T85" fmla="*/ 171 h 1124"/>
                <a:gd name="T86" fmla="*/ 76 w 545"/>
                <a:gd name="T87" fmla="*/ 96 h 1124"/>
                <a:gd name="T88" fmla="*/ 69 w 545"/>
                <a:gd name="T89" fmla="*/ 124 h 1124"/>
                <a:gd name="T90" fmla="*/ 136 w 545"/>
                <a:gd name="T91" fmla="*/ 1107 h 1124"/>
                <a:gd name="T92" fmla="*/ 128 w 545"/>
                <a:gd name="T93" fmla="*/ 1092 h 1124"/>
                <a:gd name="T94" fmla="*/ 136 w 545"/>
                <a:gd name="T95" fmla="*/ 1107 h 1124"/>
                <a:gd name="T96" fmla="*/ 91 w 545"/>
                <a:gd name="T97" fmla="*/ 1096 h 1124"/>
                <a:gd name="T98" fmla="*/ 99 w 545"/>
                <a:gd name="T99" fmla="*/ 1092 h 1124"/>
                <a:gd name="T100" fmla="*/ 3 w 545"/>
                <a:gd name="T101" fmla="*/ 1075 h 1124"/>
                <a:gd name="T102" fmla="*/ 0 w 545"/>
                <a:gd name="T103" fmla="*/ 1084 h 1124"/>
                <a:gd name="T104" fmla="*/ 18 w 545"/>
                <a:gd name="T105" fmla="*/ 1109 h 1124"/>
                <a:gd name="T106" fmla="*/ 13 w 545"/>
                <a:gd name="T107" fmla="*/ 1093 h 1124"/>
                <a:gd name="T108" fmla="*/ 17 w 545"/>
                <a:gd name="T109" fmla="*/ 1075 h 11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5"/>
                <a:gd name="T166" fmla="*/ 0 h 1124"/>
                <a:gd name="T167" fmla="*/ 545 w 545"/>
                <a:gd name="T168" fmla="*/ 1124 h 11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5" h="1124">
                  <a:moveTo>
                    <a:pt x="45" y="132"/>
                  </a:moveTo>
                  <a:lnTo>
                    <a:pt x="110" y="200"/>
                  </a:lnTo>
                  <a:lnTo>
                    <a:pt x="153" y="222"/>
                  </a:lnTo>
                  <a:lnTo>
                    <a:pt x="182" y="271"/>
                  </a:lnTo>
                  <a:lnTo>
                    <a:pt x="178" y="318"/>
                  </a:lnTo>
                  <a:lnTo>
                    <a:pt x="186" y="349"/>
                  </a:lnTo>
                  <a:lnTo>
                    <a:pt x="181" y="366"/>
                  </a:lnTo>
                  <a:lnTo>
                    <a:pt x="199" y="418"/>
                  </a:lnTo>
                  <a:lnTo>
                    <a:pt x="199" y="437"/>
                  </a:lnTo>
                  <a:lnTo>
                    <a:pt x="187" y="462"/>
                  </a:lnTo>
                  <a:lnTo>
                    <a:pt x="204" y="508"/>
                  </a:lnTo>
                  <a:lnTo>
                    <a:pt x="229" y="520"/>
                  </a:lnTo>
                  <a:lnTo>
                    <a:pt x="232" y="523"/>
                  </a:lnTo>
                  <a:lnTo>
                    <a:pt x="260" y="564"/>
                  </a:lnTo>
                  <a:lnTo>
                    <a:pt x="266" y="576"/>
                  </a:lnTo>
                  <a:lnTo>
                    <a:pt x="263" y="599"/>
                  </a:lnTo>
                  <a:lnTo>
                    <a:pt x="272" y="616"/>
                  </a:lnTo>
                  <a:lnTo>
                    <a:pt x="266" y="615"/>
                  </a:lnTo>
                  <a:lnTo>
                    <a:pt x="266" y="630"/>
                  </a:lnTo>
                  <a:lnTo>
                    <a:pt x="233" y="632"/>
                  </a:lnTo>
                  <a:lnTo>
                    <a:pt x="224" y="661"/>
                  </a:lnTo>
                  <a:lnTo>
                    <a:pt x="178" y="718"/>
                  </a:lnTo>
                  <a:lnTo>
                    <a:pt x="144" y="771"/>
                  </a:lnTo>
                  <a:lnTo>
                    <a:pt x="122" y="797"/>
                  </a:lnTo>
                  <a:lnTo>
                    <a:pt x="96" y="796"/>
                  </a:lnTo>
                  <a:lnTo>
                    <a:pt x="91" y="808"/>
                  </a:lnTo>
                  <a:lnTo>
                    <a:pt x="97" y="816"/>
                  </a:lnTo>
                  <a:lnTo>
                    <a:pt x="94" y="818"/>
                  </a:lnTo>
                  <a:lnTo>
                    <a:pt x="80" y="819"/>
                  </a:lnTo>
                  <a:lnTo>
                    <a:pt x="62" y="855"/>
                  </a:lnTo>
                  <a:lnTo>
                    <a:pt x="72" y="894"/>
                  </a:lnTo>
                  <a:lnTo>
                    <a:pt x="71" y="916"/>
                  </a:lnTo>
                  <a:lnTo>
                    <a:pt x="93" y="969"/>
                  </a:lnTo>
                  <a:lnTo>
                    <a:pt x="80" y="969"/>
                  </a:lnTo>
                  <a:lnTo>
                    <a:pt x="82" y="997"/>
                  </a:lnTo>
                  <a:lnTo>
                    <a:pt x="72" y="1017"/>
                  </a:lnTo>
                  <a:lnTo>
                    <a:pt x="76" y="1036"/>
                  </a:lnTo>
                  <a:lnTo>
                    <a:pt x="82" y="1039"/>
                  </a:lnTo>
                  <a:lnTo>
                    <a:pt x="77" y="1050"/>
                  </a:lnTo>
                  <a:lnTo>
                    <a:pt x="127" y="1070"/>
                  </a:lnTo>
                  <a:lnTo>
                    <a:pt x="127" y="1080"/>
                  </a:lnTo>
                  <a:lnTo>
                    <a:pt x="133" y="1085"/>
                  </a:lnTo>
                  <a:lnTo>
                    <a:pt x="147" y="1077"/>
                  </a:lnTo>
                  <a:lnTo>
                    <a:pt x="147" y="1092"/>
                  </a:lnTo>
                  <a:lnTo>
                    <a:pt x="161" y="1113"/>
                  </a:lnTo>
                  <a:lnTo>
                    <a:pt x="150" y="1124"/>
                  </a:lnTo>
                  <a:lnTo>
                    <a:pt x="162" y="1121"/>
                  </a:lnTo>
                  <a:lnTo>
                    <a:pt x="170" y="1104"/>
                  </a:lnTo>
                  <a:lnTo>
                    <a:pt x="178" y="1116"/>
                  </a:lnTo>
                  <a:lnTo>
                    <a:pt x="216" y="1105"/>
                  </a:lnTo>
                  <a:lnTo>
                    <a:pt x="232" y="1092"/>
                  </a:lnTo>
                  <a:lnTo>
                    <a:pt x="263" y="1084"/>
                  </a:lnTo>
                  <a:lnTo>
                    <a:pt x="271" y="1071"/>
                  </a:lnTo>
                  <a:lnTo>
                    <a:pt x="274" y="1080"/>
                  </a:lnTo>
                  <a:lnTo>
                    <a:pt x="289" y="1075"/>
                  </a:lnTo>
                  <a:lnTo>
                    <a:pt x="288" y="1067"/>
                  </a:lnTo>
                  <a:lnTo>
                    <a:pt x="370" y="1056"/>
                  </a:lnTo>
                  <a:lnTo>
                    <a:pt x="475" y="957"/>
                  </a:lnTo>
                  <a:lnTo>
                    <a:pt x="543" y="850"/>
                  </a:lnTo>
                  <a:lnTo>
                    <a:pt x="545" y="818"/>
                  </a:lnTo>
                  <a:lnTo>
                    <a:pt x="490" y="748"/>
                  </a:lnTo>
                  <a:lnTo>
                    <a:pt x="507" y="691"/>
                  </a:lnTo>
                  <a:lnTo>
                    <a:pt x="487" y="664"/>
                  </a:lnTo>
                  <a:lnTo>
                    <a:pt x="482" y="633"/>
                  </a:lnTo>
                  <a:lnTo>
                    <a:pt x="469" y="629"/>
                  </a:lnTo>
                  <a:lnTo>
                    <a:pt x="469" y="579"/>
                  </a:lnTo>
                  <a:lnTo>
                    <a:pt x="486" y="523"/>
                  </a:lnTo>
                  <a:lnTo>
                    <a:pt x="444" y="393"/>
                  </a:lnTo>
                  <a:lnTo>
                    <a:pt x="481" y="315"/>
                  </a:lnTo>
                  <a:lnTo>
                    <a:pt x="477" y="296"/>
                  </a:lnTo>
                  <a:lnTo>
                    <a:pt x="452" y="253"/>
                  </a:lnTo>
                  <a:lnTo>
                    <a:pt x="419" y="239"/>
                  </a:lnTo>
                  <a:lnTo>
                    <a:pt x="411" y="188"/>
                  </a:lnTo>
                  <a:lnTo>
                    <a:pt x="436" y="132"/>
                  </a:lnTo>
                  <a:lnTo>
                    <a:pt x="428" y="117"/>
                  </a:lnTo>
                  <a:lnTo>
                    <a:pt x="448" y="87"/>
                  </a:lnTo>
                  <a:lnTo>
                    <a:pt x="441" y="50"/>
                  </a:lnTo>
                  <a:lnTo>
                    <a:pt x="388" y="0"/>
                  </a:lnTo>
                  <a:lnTo>
                    <a:pt x="342" y="19"/>
                  </a:lnTo>
                  <a:lnTo>
                    <a:pt x="296" y="38"/>
                  </a:lnTo>
                  <a:lnTo>
                    <a:pt x="286" y="64"/>
                  </a:lnTo>
                  <a:lnTo>
                    <a:pt x="283" y="141"/>
                  </a:lnTo>
                  <a:lnTo>
                    <a:pt x="230" y="181"/>
                  </a:lnTo>
                  <a:lnTo>
                    <a:pt x="204" y="155"/>
                  </a:lnTo>
                  <a:lnTo>
                    <a:pt x="176" y="180"/>
                  </a:lnTo>
                  <a:lnTo>
                    <a:pt x="131" y="171"/>
                  </a:lnTo>
                  <a:lnTo>
                    <a:pt x="97" y="112"/>
                  </a:lnTo>
                  <a:lnTo>
                    <a:pt x="76" y="96"/>
                  </a:lnTo>
                  <a:lnTo>
                    <a:pt x="65" y="101"/>
                  </a:lnTo>
                  <a:lnTo>
                    <a:pt x="69" y="124"/>
                  </a:lnTo>
                  <a:lnTo>
                    <a:pt x="45" y="132"/>
                  </a:lnTo>
                  <a:close/>
                  <a:moveTo>
                    <a:pt x="136" y="1107"/>
                  </a:moveTo>
                  <a:lnTo>
                    <a:pt x="144" y="1084"/>
                  </a:lnTo>
                  <a:lnTo>
                    <a:pt x="128" y="1092"/>
                  </a:lnTo>
                  <a:lnTo>
                    <a:pt x="123" y="1105"/>
                  </a:lnTo>
                  <a:lnTo>
                    <a:pt x="136" y="1107"/>
                  </a:lnTo>
                  <a:close/>
                  <a:moveTo>
                    <a:pt x="99" y="1092"/>
                  </a:moveTo>
                  <a:lnTo>
                    <a:pt x="91" y="1096"/>
                  </a:lnTo>
                  <a:lnTo>
                    <a:pt x="99" y="1099"/>
                  </a:lnTo>
                  <a:lnTo>
                    <a:pt x="99" y="1092"/>
                  </a:lnTo>
                  <a:close/>
                  <a:moveTo>
                    <a:pt x="17" y="1075"/>
                  </a:moveTo>
                  <a:lnTo>
                    <a:pt x="3" y="1075"/>
                  </a:lnTo>
                  <a:lnTo>
                    <a:pt x="6" y="1085"/>
                  </a:lnTo>
                  <a:lnTo>
                    <a:pt x="0" y="1084"/>
                  </a:lnTo>
                  <a:lnTo>
                    <a:pt x="0" y="1099"/>
                  </a:lnTo>
                  <a:lnTo>
                    <a:pt x="18" y="1109"/>
                  </a:lnTo>
                  <a:lnTo>
                    <a:pt x="22" y="1104"/>
                  </a:lnTo>
                  <a:lnTo>
                    <a:pt x="13" y="1093"/>
                  </a:lnTo>
                  <a:lnTo>
                    <a:pt x="20" y="1085"/>
                  </a:lnTo>
                  <a:lnTo>
                    <a:pt x="17" y="1075"/>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71" name="Freeform 151">
              <a:extLst>
                <a:ext uri="{FF2B5EF4-FFF2-40B4-BE49-F238E27FC236}">
                  <a16:creationId xmlns="" xmlns:a16="http://schemas.microsoft.com/office/drawing/2014/main" id="{700BE5BE-8825-4B3E-8BD3-9B52B01B5542}"/>
                </a:ext>
              </a:extLst>
            </p:cNvPr>
            <p:cNvSpPr>
              <a:spLocks noChangeAspect="1" noEditPoints="1"/>
            </p:cNvSpPr>
            <p:nvPr/>
          </p:nvSpPr>
          <p:spPr bwMode="gray">
            <a:xfrm>
              <a:off x="4955739" y="2933877"/>
              <a:ext cx="171819" cy="149822"/>
            </a:xfrm>
            <a:custGeom>
              <a:avLst/>
              <a:gdLst>
                <a:gd name="T0" fmla="*/ 176 w 320"/>
                <a:gd name="T1" fmla="*/ 147 h 259"/>
                <a:gd name="T2" fmla="*/ 175 w 320"/>
                <a:gd name="T3" fmla="*/ 171 h 259"/>
                <a:gd name="T4" fmla="*/ 186 w 320"/>
                <a:gd name="T5" fmla="*/ 161 h 259"/>
                <a:gd name="T6" fmla="*/ 186 w 320"/>
                <a:gd name="T7" fmla="*/ 171 h 259"/>
                <a:gd name="T8" fmla="*/ 181 w 320"/>
                <a:gd name="T9" fmla="*/ 144 h 259"/>
                <a:gd name="T10" fmla="*/ 212 w 320"/>
                <a:gd name="T11" fmla="*/ 149 h 259"/>
                <a:gd name="T12" fmla="*/ 197 w 320"/>
                <a:gd name="T13" fmla="*/ 184 h 259"/>
                <a:gd name="T14" fmla="*/ 193 w 320"/>
                <a:gd name="T15" fmla="*/ 208 h 259"/>
                <a:gd name="T16" fmla="*/ 173 w 320"/>
                <a:gd name="T17" fmla="*/ 221 h 259"/>
                <a:gd name="T18" fmla="*/ 175 w 320"/>
                <a:gd name="T19" fmla="*/ 211 h 259"/>
                <a:gd name="T20" fmla="*/ 144 w 320"/>
                <a:gd name="T21" fmla="*/ 198 h 259"/>
                <a:gd name="T22" fmla="*/ 135 w 320"/>
                <a:gd name="T23" fmla="*/ 167 h 259"/>
                <a:gd name="T24" fmla="*/ 156 w 320"/>
                <a:gd name="T25" fmla="*/ 146 h 259"/>
                <a:gd name="T26" fmla="*/ 135 w 320"/>
                <a:gd name="T27" fmla="*/ 211 h 259"/>
                <a:gd name="T28" fmla="*/ 125 w 320"/>
                <a:gd name="T29" fmla="*/ 249 h 259"/>
                <a:gd name="T30" fmla="*/ 132 w 320"/>
                <a:gd name="T31" fmla="*/ 220 h 259"/>
                <a:gd name="T32" fmla="*/ 159 w 320"/>
                <a:gd name="T33" fmla="*/ 237 h 259"/>
                <a:gd name="T34" fmla="*/ 176 w 320"/>
                <a:gd name="T35" fmla="*/ 252 h 259"/>
                <a:gd name="T36" fmla="*/ 141 w 320"/>
                <a:gd name="T37" fmla="*/ 243 h 259"/>
                <a:gd name="T38" fmla="*/ 141 w 320"/>
                <a:gd name="T39" fmla="*/ 232 h 259"/>
                <a:gd name="T40" fmla="*/ 176 w 320"/>
                <a:gd name="T41" fmla="*/ 228 h 259"/>
                <a:gd name="T42" fmla="*/ 184 w 320"/>
                <a:gd name="T43" fmla="*/ 259 h 259"/>
                <a:gd name="T44" fmla="*/ 176 w 320"/>
                <a:gd name="T45" fmla="*/ 228 h 259"/>
                <a:gd name="T46" fmla="*/ 319 w 320"/>
                <a:gd name="T47" fmla="*/ 211 h 259"/>
                <a:gd name="T48" fmla="*/ 303 w 320"/>
                <a:gd name="T49" fmla="*/ 218 h 259"/>
                <a:gd name="T50" fmla="*/ 28 w 320"/>
                <a:gd name="T51" fmla="*/ 234 h 259"/>
                <a:gd name="T52" fmla="*/ 74 w 320"/>
                <a:gd name="T53" fmla="*/ 234 h 259"/>
                <a:gd name="T54" fmla="*/ 71 w 320"/>
                <a:gd name="T55" fmla="*/ 208 h 259"/>
                <a:gd name="T56" fmla="*/ 76 w 320"/>
                <a:gd name="T57" fmla="*/ 175 h 259"/>
                <a:gd name="T58" fmla="*/ 87 w 320"/>
                <a:gd name="T59" fmla="*/ 167 h 259"/>
                <a:gd name="T60" fmla="*/ 102 w 320"/>
                <a:gd name="T61" fmla="*/ 147 h 259"/>
                <a:gd name="T62" fmla="*/ 110 w 320"/>
                <a:gd name="T63" fmla="*/ 135 h 259"/>
                <a:gd name="T64" fmla="*/ 127 w 320"/>
                <a:gd name="T65" fmla="*/ 105 h 259"/>
                <a:gd name="T66" fmla="*/ 95 w 320"/>
                <a:gd name="T67" fmla="*/ 98 h 259"/>
                <a:gd name="T68" fmla="*/ 91 w 320"/>
                <a:gd name="T69" fmla="*/ 91 h 259"/>
                <a:gd name="T70" fmla="*/ 102 w 320"/>
                <a:gd name="T71" fmla="*/ 56 h 259"/>
                <a:gd name="T72" fmla="*/ 107 w 320"/>
                <a:gd name="T73" fmla="*/ 17 h 259"/>
                <a:gd name="T74" fmla="*/ 85 w 320"/>
                <a:gd name="T75" fmla="*/ 13 h 259"/>
                <a:gd name="T76" fmla="*/ 24 w 320"/>
                <a:gd name="T77" fmla="*/ 53 h 259"/>
                <a:gd name="T78" fmla="*/ 0 w 320"/>
                <a:gd name="T79" fmla="*/ 113 h 259"/>
                <a:gd name="T80" fmla="*/ 19 w 320"/>
                <a:gd name="T81" fmla="*/ 184 h 259"/>
                <a:gd name="T82" fmla="*/ 28 w 320"/>
                <a:gd name="T83" fmla="*/ 234 h 259"/>
                <a:gd name="T84" fmla="*/ 115 w 320"/>
                <a:gd name="T85" fmla="*/ 183 h 259"/>
                <a:gd name="T86" fmla="*/ 132 w 320"/>
                <a:gd name="T87" fmla="*/ 203 h 259"/>
                <a:gd name="T88" fmla="*/ 96 w 320"/>
                <a:gd name="T89" fmla="*/ 220 h 259"/>
                <a:gd name="T90" fmla="*/ 87 w 320"/>
                <a:gd name="T91" fmla="*/ 208 h 259"/>
                <a:gd name="T92" fmla="*/ 93 w 320"/>
                <a:gd name="T93" fmla="*/ 183 h 2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0"/>
                <a:gd name="T142" fmla="*/ 0 h 259"/>
                <a:gd name="T143" fmla="*/ 320 w 320"/>
                <a:gd name="T144" fmla="*/ 259 h 2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0" h="259">
                  <a:moveTo>
                    <a:pt x="156" y="146"/>
                  </a:moveTo>
                  <a:lnTo>
                    <a:pt x="176" y="147"/>
                  </a:lnTo>
                  <a:lnTo>
                    <a:pt x="171" y="161"/>
                  </a:lnTo>
                  <a:lnTo>
                    <a:pt x="175" y="171"/>
                  </a:lnTo>
                  <a:lnTo>
                    <a:pt x="183" y="150"/>
                  </a:lnTo>
                  <a:lnTo>
                    <a:pt x="186" y="161"/>
                  </a:lnTo>
                  <a:lnTo>
                    <a:pt x="183" y="169"/>
                  </a:lnTo>
                  <a:lnTo>
                    <a:pt x="186" y="171"/>
                  </a:lnTo>
                  <a:lnTo>
                    <a:pt x="188" y="150"/>
                  </a:lnTo>
                  <a:lnTo>
                    <a:pt x="181" y="144"/>
                  </a:lnTo>
                  <a:lnTo>
                    <a:pt x="201" y="133"/>
                  </a:lnTo>
                  <a:lnTo>
                    <a:pt x="212" y="149"/>
                  </a:lnTo>
                  <a:lnTo>
                    <a:pt x="217" y="171"/>
                  </a:lnTo>
                  <a:lnTo>
                    <a:pt x="197" y="184"/>
                  </a:lnTo>
                  <a:lnTo>
                    <a:pt x="205" y="204"/>
                  </a:lnTo>
                  <a:lnTo>
                    <a:pt x="193" y="208"/>
                  </a:lnTo>
                  <a:lnTo>
                    <a:pt x="192" y="225"/>
                  </a:lnTo>
                  <a:lnTo>
                    <a:pt x="173" y="221"/>
                  </a:lnTo>
                  <a:lnTo>
                    <a:pt x="169" y="218"/>
                  </a:lnTo>
                  <a:lnTo>
                    <a:pt x="175" y="211"/>
                  </a:lnTo>
                  <a:lnTo>
                    <a:pt x="152" y="209"/>
                  </a:lnTo>
                  <a:lnTo>
                    <a:pt x="144" y="198"/>
                  </a:lnTo>
                  <a:lnTo>
                    <a:pt x="147" y="178"/>
                  </a:lnTo>
                  <a:lnTo>
                    <a:pt x="135" y="167"/>
                  </a:lnTo>
                  <a:lnTo>
                    <a:pt x="163" y="155"/>
                  </a:lnTo>
                  <a:lnTo>
                    <a:pt x="156" y="146"/>
                  </a:lnTo>
                  <a:close/>
                  <a:moveTo>
                    <a:pt x="132" y="220"/>
                  </a:moveTo>
                  <a:lnTo>
                    <a:pt x="135" y="211"/>
                  </a:lnTo>
                  <a:lnTo>
                    <a:pt x="138" y="223"/>
                  </a:lnTo>
                  <a:lnTo>
                    <a:pt x="125" y="249"/>
                  </a:lnTo>
                  <a:lnTo>
                    <a:pt x="122" y="237"/>
                  </a:lnTo>
                  <a:lnTo>
                    <a:pt x="132" y="220"/>
                  </a:lnTo>
                  <a:close/>
                  <a:moveTo>
                    <a:pt x="150" y="228"/>
                  </a:moveTo>
                  <a:lnTo>
                    <a:pt x="159" y="237"/>
                  </a:lnTo>
                  <a:lnTo>
                    <a:pt x="169" y="234"/>
                  </a:lnTo>
                  <a:lnTo>
                    <a:pt x="176" y="252"/>
                  </a:lnTo>
                  <a:lnTo>
                    <a:pt x="158" y="255"/>
                  </a:lnTo>
                  <a:lnTo>
                    <a:pt x="141" y="243"/>
                  </a:lnTo>
                  <a:lnTo>
                    <a:pt x="144" y="237"/>
                  </a:lnTo>
                  <a:lnTo>
                    <a:pt x="141" y="232"/>
                  </a:lnTo>
                  <a:lnTo>
                    <a:pt x="150" y="228"/>
                  </a:lnTo>
                  <a:close/>
                  <a:moveTo>
                    <a:pt x="176" y="228"/>
                  </a:moveTo>
                  <a:lnTo>
                    <a:pt x="189" y="237"/>
                  </a:lnTo>
                  <a:lnTo>
                    <a:pt x="184" y="259"/>
                  </a:lnTo>
                  <a:lnTo>
                    <a:pt x="173" y="229"/>
                  </a:lnTo>
                  <a:lnTo>
                    <a:pt x="176" y="228"/>
                  </a:lnTo>
                  <a:close/>
                  <a:moveTo>
                    <a:pt x="320" y="225"/>
                  </a:moveTo>
                  <a:lnTo>
                    <a:pt x="319" y="211"/>
                  </a:lnTo>
                  <a:lnTo>
                    <a:pt x="305" y="203"/>
                  </a:lnTo>
                  <a:lnTo>
                    <a:pt x="303" y="218"/>
                  </a:lnTo>
                  <a:lnTo>
                    <a:pt x="320" y="225"/>
                  </a:lnTo>
                  <a:close/>
                  <a:moveTo>
                    <a:pt x="28" y="234"/>
                  </a:moveTo>
                  <a:lnTo>
                    <a:pt x="66" y="235"/>
                  </a:lnTo>
                  <a:lnTo>
                    <a:pt x="74" y="234"/>
                  </a:lnTo>
                  <a:lnTo>
                    <a:pt x="62" y="220"/>
                  </a:lnTo>
                  <a:lnTo>
                    <a:pt x="71" y="208"/>
                  </a:lnTo>
                  <a:lnTo>
                    <a:pt x="70" y="184"/>
                  </a:lnTo>
                  <a:lnTo>
                    <a:pt x="76" y="175"/>
                  </a:lnTo>
                  <a:lnTo>
                    <a:pt x="70" y="167"/>
                  </a:lnTo>
                  <a:lnTo>
                    <a:pt x="87" y="167"/>
                  </a:lnTo>
                  <a:lnTo>
                    <a:pt x="82" y="155"/>
                  </a:lnTo>
                  <a:lnTo>
                    <a:pt x="102" y="147"/>
                  </a:lnTo>
                  <a:lnTo>
                    <a:pt x="104" y="127"/>
                  </a:lnTo>
                  <a:lnTo>
                    <a:pt x="110" y="135"/>
                  </a:lnTo>
                  <a:lnTo>
                    <a:pt x="129" y="120"/>
                  </a:lnTo>
                  <a:lnTo>
                    <a:pt x="127" y="105"/>
                  </a:lnTo>
                  <a:lnTo>
                    <a:pt x="96" y="107"/>
                  </a:lnTo>
                  <a:lnTo>
                    <a:pt x="95" y="98"/>
                  </a:lnTo>
                  <a:lnTo>
                    <a:pt x="99" y="91"/>
                  </a:lnTo>
                  <a:lnTo>
                    <a:pt x="91" y="91"/>
                  </a:lnTo>
                  <a:lnTo>
                    <a:pt x="98" y="87"/>
                  </a:lnTo>
                  <a:lnTo>
                    <a:pt x="102" y="56"/>
                  </a:lnTo>
                  <a:lnTo>
                    <a:pt x="110" y="40"/>
                  </a:lnTo>
                  <a:lnTo>
                    <a:pt x="107" y="17"/>
                  </a:lnTo>
                  <a:lnTo>
                    <a:pt x="108" y="0"/>
                  </a:lnTo>
                  <a:lnTo>
                    <a:pt x="85" y="13"/>
                  </a:lnTo>
                  <a:lnTo>
                    <a:pt x="59" y="45"/>
                  </a:lnTo>
                  <a:lnTo>
                    <a:pt x="24" y="53"/>
                  </a:lnTo>
                  <a:lnTo>
                    <a:pt x="11" y="70"/>
                  </a:lnTo>
                  <a:lnTo>
                    <a:pt x="0" y="113"/>
                  </a:lnTo>
                  <a:lnTo>
                    <a:pt x="3" y="181"/>
                  </a:lnTo>
                  <a:lnTo>
                    <a:pt x="19" y="184"/>
                  </a:lnTo>
                  <a:lnTo>
                    <a:pt x="28" y="198"/>
                  </a:lnTo>
                  <a:lnTo>
                    <a:pt x="28" y="234"/>
                  </a:lnTo>
                  <a:close/>
                  <a:moveTo>
                    <a:pt x="93" y="183"/>
                  </a:moveTo>
                  <a:lnTo>
                    <a:pt x="115" y="183"/>
                  </a:lnTo>
                  <a:lnTo>
                    <a:pt x="118" y="174"/>
                  </a:lnTo>
                  <a:lnTo>
                    <a:pt x="132" y="203"/>
                  </a:lnTo>
                  <a:lnTo>
                    <a:pt x="129" y="218"/>
                  </a:lnTo>
                  <a:lnTo>
                    <a:pt x="96" y="220"/>
                  </a:lnTo>
                  <a:lnTo>
                    <a:pt x="99" y="213"/>
                  </a:lnTo>
                  <a:lnTo>
                    <a:pt x="87" y="208"/>
                  </a:lnTo>
                  <a:lnTo>
                    <a:pt x="79" y="186"/>
                  </a:lnTo>
                  <a:lnTo>
                    <a:pt x="93" y="183"/>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72" name="Freeform 153">
              <a:extLst>
                <a:ext uri="{FF2B5EF4-FFF2-40B4-BE49-F238E27FC236}">
                  <a16:creationId xmlns="" xmlns:a16="http://schemas.microsoft.com/office/drawing/2014/main" id="{8B068159-9181-432C-865C-09999B859943}"/>
                </a:ext>
              </a:extLst>
            </p:cNvPr>
            <p:cNvSpPr>
              <a:spLocks noChangeAspect="1" noEditPoints="1"/>
            </p:cNvSpPr>
            <p:nvPr/>
          </p:nvSpPr>
          <p:spPr bwMode="gray">
            <a:xfrm>
              <a:off x="4580544" y="2691125"/>
              <a:ext cx="14025" cy="49309"/>
            </a:xfrm>
            <a:custGeom>
              <a:avLst/>
              <a:gdLst>
                <a:gd name="T0" fmla="*/ 21 w 28"/>
                <a:gd name="T1" fmla="*/ 32 h 84"/>
                <a:gd name="T2" fmla="*/ 11 w 28"/>
                <a:gd name="T3" fmla="*/ 7 h 84"/>
                <a:gd name="T4" fmla="*/ 3 w 28"/>
                <a:gd name="T5" fmla="*/ 0 h 84"/>
                <a:gd name="T6" fmla="*/ 0 w 28"/>
                <a:gd name="T7" fmla="*/ 9 h 84"/>
                <a:gd name="T8" fmla="*/ 21 w 28"/>
                <a:gd name="T9" fmla="*/ 32 h 84"/>
                <a:gd name="T10" fmla="*/ 17 w 28"/>
                <a:gd name="T11" fmla="*/ 64 h 84"/>
                <a:gd name="T12" fmla="*/ 14 w 28"/>
                <a:gd name="T13" fmla="*/ 80 h 84"/>
                <a:gd name="T14" fmla="*/ 23 w 28"/>
                <a:gd name="T15" fmla="*/ 84 h 84"/>
                <a:gd name="T16" fmla="*/ 17 w 28"/>
                <a:gd name="T17" fmla="*/ 64 h 84"/>
                <a:gd name="T18" fmla="*/ 28 w 28"/>
                <a:gd name="T19" fmla="*/ 50 h 84"/>
                <a:gd name="T20" fmla="*/ 28 w 28"/>
                <a:gd name="T21" fmla="*/ 41 h 84"/>
                <a:gd name="T22" fmla="*/ 20 w 28"/>
                <a:gd name="T23" fmla="*/ 41 h 84"/>
                <a:gd name="T24" fmla="*/ 28 w 28"/>
                <a:gd name="T25" fmla="*/ 5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84"/>
                <a:gd name="T41" fmla="*/ 28 w 28"/>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84">
                  <a:moveTo>
                    <a:pt x="21" y="32"/>
                  </a:moveTo>
                  <a:lnTo>
                    <a:pt x="11" y="7"/>
                  </a:lnTo>
                  <a:lnTo>
                    <a:pt x="3" y="0"/>
                  </a:lnTo>
                  <a:lnTo>
                    <a:pt x="0" y="9"/>
                  </a:lnTo>
                  <a:lnTo>
                    <a:pt x="21" y="32"/>
                  </a:lnTo>
                  <a:close/>
                  <a:moveTo>
                    <a:pt x="17" y="64"/>
                  </a:moveTo>
                  <a:lnTo>
                    <a:pt x="14" y="80"/>
                  </a:lnTo>
                  <a:lnTo>
                    <a:pt x="23" y="84"/>
                  </a:lnTo>
                  <a:lnTo>
                    <a:pt x="17" y="64"/>
                  </a:lnTo>
                  <a:close/>
                  <a:moveTo>
                    <a:pt x="28" y="50"/>
                  </a:moveTo>
                  <a:lnTo>
                    <a:pt x="28" y="41"/>
                  </a:lnTo>
                  <a:lnTo>
                    <a:pt x="20" y="41"/>
                  </a:lnTo>
                  <a:lnTo>
                    <a:pt x="28" y="50"/>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73" name="Freeform 154">
              <a:extLst>
                <a:ext uri="{FF2B5EF4-FFF2-40B4-BE49-F238E27FC236}">
                  <a16:creationId xmlns="" xmlns:a16="http://schemas.microsoft.com/office/drawing/2014/main" id="{64374793-B4E6-4FBF-A783-D03F5CD5ED7D}"/>
                </a:ext>
              </a:extLst>
            </p:cNvPr>
            <p:cNvSpPr>
              <a:spLocks noChangeAspect="1"/>
            </p:cNvSpPr>
            <p:nvPr/>
          </p:nvSpPr>
          <p:spPr bwMode="gray">
            <a:xfrm>
              <a:off x="4505155" y="3051460"/>
              <a:ext cx="119220" cy="172581"/>
            </a:xfrm>
            <a:custGeom>
              <a:avLst/>
              <a:gdLst>
                <a:gd name="T0" fmla="*/ 126 w 223"/>
                <a:gd name="T1" fmla="*/ 7 h 296"/>
                <a:gd name="T2" fmla="*/ 74 w 223"/>
                <a:gd name="T3" fmla="*/ 51 h 296"/>
                <a:gd name="T4" fmla="*/ 97 w 223"/>
                <a:gd name="T5" fmla="*/ 68 h 296"/>
                <a:gd name="T6" fmla="*/ 82 w 223"/>
                <a:gd name="T7" fmla="*/ 87 h 296"/>
                <a:gd name="T8" fmla="*/ 21 w 223"/>
                <a:gd name="T9" fmla="*/ 95 h 296"/>
                <a:gd name="T10" fmla="*/ 11 w 223"/>
                <a:gd name="T11" fmla="*/ 109 h 296"/>
                <a:gd name="T12" fmla="*/ 15 w 223"/>
                <a:gd name="T13" fmla="*/ 141 h 296"/>
                <a:gd name="T14" fmla="*/ 65 w 223"/>
                <a:gd name="T15" fmla="*/ 169 h 296"/>
                <a:gd name="T16" fmla="*/ 40 w 223"/>
                <a:gd name="T17" fmla="*/ 203 h 296"/>
                <a:gd name="T18" fmla="*/ 54 w 223"/>
                <a:gd name="T19" fmla="*/ 212 h 296"/>
                <a:gd name="T20" fmla="*/ 69 w 223"/>
                <a:gd name="T21" fmla="*/ 206 h 296"/>
                <a:gd name="T22" fmla="*/ 35 w 223"/>
                <a:gd name="T23" fmla="*/ 219 h 296"/>
                <a:gd name="T24" fmla="*/ 1 w 223"/>
                <a:gd name="T25" fmla="*/ 245 h 296"/>
                <a:gd name="T26" fmla="*/ 21 w 223"/>
                <a:gd name="T27" fmla="*/ 254 h 296"/>
                <a:gd name="T28" fmla="*/ 32 w 223"/>
                <a:gd name="T29" fmla="*/ 270 h 296"/>
                <a:gd name="T30" fmla="*/ 38 w 223"/>
                <a:gd name="T31" fmla="*/ 279 h 296"/>
                <a:gd name="T32" fmla="*/ 28 w 223"/>
                <a:gd name="T33" fmla="*/ 291 h 296"/>
                <a:gd name="T34" fmla="*/ 51 w 223"/>
                <a:gd name="T35" fmla="*/ 294 h 296"/>
                <a:gd name="T36" fmla="*/ 92 w 223"/>
                <a:gd name="T37" fmla="*/ 278 h 296"/>
                <a:gd name="T38" fmla="*/ 100 w 223"/>
                <a:gd name="T39" fmla="*/ 274 h 296"/>
                <a:gd name="T40" fmla="*/ 128 w 223"/>
                <a:gd name="T41" fmla="*/ 251 h 296"/>
                <a:gd name="T42" fmla="*/ 181 w 223"/>
                <a:gd name="T43" fmla="*/ 232 h 296"/>
                <a:gd name="T44" fmla="*/ 190 w 223"/>
                <a:gd name="T45" fmla="*/ 156 h 296"/>
                <a:gd name="T46" fmla="*/ 184 w 223"/>
                <a:gd name="T47" fmla="*/ 115 h 296"/>
                <a:gd name="T48" fmla="*/ 204 w 223"/>
                <a:gd name="T49" fmla="*/ 98 h 296"/>
                <a:gd name="T50" fmla="*/ 216 w 223"/>
                <a:gd name="T51" fmla="*/ 87 h 296"/>
                <a:gd name="T52" fmla="*/ 215 w 223"/>
                <a:gd name="T53" fmla="*/ 64 h 296"/>
                <a:gd name="T54" fmla="*/ 223 w 223"/>
                <a:gd name="T55" fmla="*/ 67 h 296"/>
                <a:gd name="T56" fmla="*/ 202 w 223"/>
                <a:gd name="T57" fmla="*/ 56 h 296"/>
                <a:gd name="T58" fmla="*/ 207 w 223"/>
                <a:gd name="T59" fmla="*/ 33 h 296"/>
                <a:gd name="T60" fmla="*/ 179 w 223"/>
                <a:gd name="T61" fmla="*/ 8 h 296"/>
                <a:gd name="T62" fmla="*/ 147 w 223"/>
                <a:gd name="T63" fmla="*/ 19 h 296"/>
                <a:gd name="T64" fmla="*/ 147 w 223"/>
                <a:gd name="T65" fmla="*/ 0 h 296"/>
                <a:gd name="T66" fmla="*/ 133 w 223"/>
                <a:gd name="T67" fmla="*/ 10 h 296"/>
                <a:gd name="T68" fmla="*/ 130 w 223"/>
                <a:gd name="T69" fmla="*/ 28 h 2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3"/>
                <a:gd name="T106" fmla="*/ 0 h 296"/>
                <a:gd name="T107" fmla="*/ 223 w 223"/>
                <a:gd name="T108" fmla="*/ 296 h 2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3" h="296">
                  <a:moveTo>
                    <a:pt x="130" y="28"/>
                  </a:moveTo>
                  <a:lnTo>
                    <a:pt x="126" y="7"/>
                  </a:lnTo>
                  <a:lnTo>
                    <a:pt x="100" y="16"/>
                  </a:lnTo>
                  <a:lnTo>
                    <a:pt x="74" y="51"/>
                  </a:lnTo>
                  <a:lnTo>
                    <a:pt x="100" y="56"/>
                  </a:lnTo>
                  <a:lnTo>
                    <a:pt x="97" y="68"/>
                  </a:lnTo>
                  <a:lnTo>
                    <a:pt x="82" y="78"/>
                  </a:lnTo>
                  <a:lnTo>
                    <a:pt x="82" y="87"/>
                  </a:lnTo>
                  <a:lnTo>
                    <a:pt x="29" y="81"/>
                  </a:lnTo>
                  <a:lnTo>
                    <a:pt x="21" y="95"/>
                  </a:lnTo>
                  <a:lnTo>
                    <a:pt x="25" y="109"/>
                  </a:lnTo>
                  <a:lnTo>
                    <a:pt x="11" y="109"/>
                  </a:lnTo>
                  <a:lnTo>
                    <a:pt x="37" y="122"/>
                  </a:lnTo>
                  <a:lnTo>
                    <a:pt x="15" y="141"/>
                  </a:lnTo>
                  <a:lnTo>
                    <a:pt x="23" y="158"/>
                  </a:lnTo>
                  <a:lnTo>
                    <a:pt x="65" y="169"/>
                  </a:lnTo>
                  <a:lnTo>
                    <a:pt x="45" y="183"/>
                  </a:lnTo>
                  <a:lnTo>
                    <a:pt x="40" y="203"/>
                  </a:lnTo>
                  <a:lnTo>
                    <a:pt x="26" y="215"/>
                  </a:lnTo>
                  <a:lnTo>
                    <a:pt x="54" y="212"/>
                  </a:lnTo>
                  <a:lnTo>
                    <a:pt x="68" y="198"/>
                  </a:lnTo>
                  <a:lnTo>
                    <a:pt x="69" y="206"/>
                  </a:lnTo>
                  <a:lnTo>
                    <a:pt x="76" y="211"/>
                  </a:lnTo>
                  <a:lnTo>
                    <a:pt x="35" y="219"/>
                  </a:lnTo>
                  <a:lnTo>
                    <a:pt x="23" y="240"/>
                  </a:lnTo>
                  <a:lnTo>
                    <a:pt x="1" y="245"/>
                  </a:lnTo>
                  <a:lnTo>
                    <a:pt x="0" y="253"/>
                  </a:lnTo>
                  <a:lnTo>
                    <a:pt x="21" y="254"/>
                  </a:lnTo>
                  <a:lnTo>
                    <a:pt x="3" y="271"/>
                  </a:lnTo>
                  <a:lnTo>
                    <a:pt x="32" y="270"/>
                  </a:lnTo>
                  <a:lnTo>
                    <a:pt x="13" y="288"/>
                  </a:lnTo>
                  <a:lnTo>
                    <a:pt x="38" y="279"/>
                  </a:lnTo>
                  <a:lnTo>
                    <a:pt x="38" y="288"/>
                  </a:lnTo>
                  <a:lnTo>
                    <a:pt x="28" y="291"/>
                  </a:lnTo>
                  <a:lnTo>
                    <a:pt x="29" y="296"/>
                  </a:lnTo>
                  <a:lnTo>
                    <a:pt x="51" y="294"/>
                  </a:lnTo>
                  <a:lnTo>
                    <a:pt x="86" y="283"/>
                  </a:lnTo>
                  <a:lnTo>
                    <a:pt x="92" y="278"/>
                  </a:lnTo>
                  <a:lnTo>
                    <a:pt x="92" y="266"/>
                  </a:lnTo>
                  <a:lnTo>
                    <a:pt x="100" y="274"/>
                  </a:lnTo>
                  <a:lnTo>
                    <a:pt x="122" y="265"/>
                  </a:lnTo>
                  <a:lnTo>
                    <a:pt x="128" y="251"/>
                  </a:lnTo>
                  <a:lnTo>
                    <a:pt x="182" y="245"/>
                  </a:lnTo>
                  <a:lnTo>
                    <a:pt x="181" y="232"/>
                  </a:lnTo>
                  <a:lnTo>
                    <a:pt x="196" y="189"/>
                  </a:lnTo>
                  <a:lnTo>
                    <a:pt x="190" y="156"/>
                  </a:lnTo>
                  <a:lnTo>
                    <a:pt x="196" y="143"/>
                  </a:lnTo>
                  <a:lnTo>
                    <a:pt x="184" y="115"/>
                  </a:lnTo>
                  <a:lnTo>
                    <a:pt x="193" y="105"/>
                  </a:lnTo>
                  <a:lnTo>
                    <a:pt x="204" y="98"/>
                  </a:lnTo>
                  <a:lnTo>
                    <a:pt x="206" y="90"/>
                  </a:lnTo>
                  <a:lnTo>
                    <a:pt x="216" y="87"/>
                  </a:lnTo>
                  <a:lnTo>
                    <a:pt x="221" y="81"/>
                  </a:lnTo>
                  <a:lnTo>
                    <a:pt x="215" y="64"/>
                  </a:lnTo>
                  <a:lnTo>
                    <a:pt x="221" y="75"/>
                  </a:lnTo>
                  <a:lnTo>
                    <a:pt x="223" y="67"/>
                  </a:lnTo>
                  <a:lnTo>
                    <a:pt x="215" y="54"/>
                  </a:lnTo>
                  <a:lnTo>
                    <a:pt x="202" y="56"/>
                  </a:lnTo>
                  <a:lnTo>
                    <a:pt x="207" y="48"/>
                  </a:lnTo>
                  <a:lnTo>
                    <a:pt x="207" y="33"/>
                  </a:lnTo>
                  <a:lnTo>
                    <a:pt x="194" y="14"/>
                  </a:lnTo>
                  <a:lnTo>
                    <a:pt x="179" y="8"/>
                  </a:lnTo>
                  <a:lnTo>
                    <a:pt x="147" y="22"/>
                  </a:lnTo>
                  <a:lnTo>
                    <a:pt x="147" y="19"/>
                  </a:lnTo>
                  <a:lnTo>
                    <a:pt x="156" y="8"/>
                  </a:lnTo>
                  <a:lnTo>
                    <a:pt x="147" y="0"/>
                  </a:lnTo>
                  <a:lnTo>
                    <a:pt x="139" y="0"/>
                  </a:lnTo>
                  <a:lnTo>
                    <a:pt x="133" y="10"/>
                  </a:lnTo>
                  <a:lnTo>
                    <a:pt x="133" y="27"/>
                  </a:lnTo>
                  <a:lnTo>
                    <a:pt x="130" y="28"/>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74" name="Freeform 156">
              <a:extLst>
                <a:ext uri="{FF2B5EF4-FFF2-40B4-BE49-F238E27FC236}">
                  <a16:creationId xmlns="" xmlns:a16="http://schemas.microsoft.com/office/drawing/2014/main" id="{ADAF81CA-3D7C-483F-BB69-FDE57C5F9242}"/>
                </a:ext>
              </a:extLst>
            </p:cNvPr>
            <p:cNvSpPr>
              <a:spLocks noChangeAspect="1" noEditPoints="1"/>
            </p:cNvSpPr>
            <p:nvPr/>
          </p:nvSpPr>
          <p:spPr bwMode="gray">
            <a:xfrm>
              <a:off x="5297623" y="2833363"/>
              <a:ext cx="157793" cy="104308"/>
            </a:xfrm>
            <a:custGeom>
              <a:avLst/>
              <a:gdLst>
                <a:gd name="T0" fmla="*/ 116 w 295"/>
                <a:gd name="T1" fmla="*/ 156 h 181"/>
                <a:gd name="T2" fmla="*/ 122 w 295"/>
                <a:gd name="T3" fmla="*/ 115 h 181"/>
                <a:gd name="T4" fmla="*/ 111 w 295"/>
                <a:gd name="T5" fmla="*/ 115 h 181"/>
                <a:gd name="T6" fmla="*/ 101 w 295"/>
                <a:gd name="T7" fmla="*/ 126 h 181"/>
                <a:gd name="T8" fmla="*/ 85 w 295"/>
                <a:gd name="T9" fmla="*/ 118 h 181"/>
                <a:gd name="T10" fmla="*/ 76 w 295"/>
                <a:gd name="T11" fmla="*/ 92 h 181"/>
                <a:gd name="T12" fmla="*/ 87 w 295"/>
                <a:gd name="T13" fmla="*/ 82 h 181"/>
                <a:gd name="T14" fmla="*/ 74 w 295"/>
                <a:gd name="T15" fmla="*/ 76 h 181"/>
                <a:gd name="T16" fmla="*/ 76 w 295"/>
                <a:gd name="T17" fmla="*/ 41 h 181"/>
                <a:gd name="T18" fmla="*/ 118 w 295"/>
                <a:gd name="T19" fmla="*/ 17 h 181"/>
                <a:gd name="T20" fmla="*/ 135 w 295"/>
                <a:gd name="T21" fmla="*/ 19 h 181"/>
                <a:gd name="T22" fmla="*/ 136 w 295"/>
                <a:gd name="T23" fmla="*/ 11 h 181"/>
                <a:gd name="T24" fmla="*/ 164 w 295"/>
                <a:gd name="T25" fmla="*/ 14 h 181"/>
                <a:gd name="T26" fmla="*/ 175 w 295"/>
                <a:gd name="T27" fmla="*/ 0 h 181"/>
                <a:gd name="T28" fmla="*/ 238 w 295"/>
                <a:gd name="T29" fmla="*/ 21 h 181"/>
                <a:gd name="T30" fmla="*/ 274 w 295"/>
                <a:gd name="T31" fmla="*/ 22 h 181"/>
                <a:gd name="T32" fmla="*/ 283 w 295"/>
                <a:gd name="T33" fmla="*/ 19 h 181"/>
                <a:gd name="T34" fmla="*/ 283 w 295"/>
                <a:gd name="T35" fmla="*/ 8 h 181"/>
                <a:gd name="T36" fmla="*/ 295 w 295"/>
                <a:gd name="T37" fmla="*/ 22 h 181"/>
                <a:gd name="T38" fmla="*/ 277 w 295"/>
                <a:gd name="T39" fmla="*/ 51 h 181"/>
                <a:gd name="T40" fmla="*/ 238 w 295"/>
                <a:gd name="T41" fmla="*/ 65 h 181"/>
                <a:gd name="T42" fmla="*/ 274 w 295"/>
                <a:gd name="T43" fmla="*/ 155 h 181"/>
                <a:gd name="T44" fmla="*/ 258 w 295"/>
                <a:gd name="T45" fmla="*/ 181 h 181"/>
                <a:gd name="T46" fmla="*/ 218 w 295"/>
                <a:gd name="T47" fmla="*/ 181 h 181"/>
                <a:gd name="T48" fmla="*/ 195 w 295"/>
                <a:gd name="T49" fmla="*/ 158 h 181"/>
                <a:gd name="T50" fmla="*/ 158 w 295"/>
                <a:gd name="T51" fmla="*/ 141 h 181"/>
                <a:gd name="T52" fmla="*/ 116 w 295"/>
                <a:gd name="T53" fmla="*/ 156 h 181"/>
                <a:gd name="T54" fmla="*/ 42 w 295"/>
                <a:gd name="T55" fmla="*/ 59 h 181"/>
                <a:gd name="T56" fmla="*/ 33 w 295"/>
                <a:gd name="T57" fmla="*/ 51 h 181"/>
                <a:gd name="T58" fmla="*/ 25 w 295"/>
                <a:gd name="T59" fmla="*/ 65 h 181"/>
                <a:gd name="T60" fmla="*/ 8 w 295"/>
                <a:gd name="T61" fmla="*/ 70 h 181"/>
                <a:gd name="T62" fmla="*/ 11 w 295"/>
                <a:gd name="T63" fmla="*/ 75 h 181"/>
                <a:gd name="T64" fmla="*/ 20 w 295"/>
                <a:gd name="T65" fmla="*/ 72 h 181"/>
                <a:gd name="T66" fmla="*/ 26 w 295"/>
                <a:gd name="T67" fmla="*/ 87 h 181"/>
                <a:gd name="T68" fmla="*/ 50 w 295"/>
                <a:gd name="T69" fmla="*/ 73 h 181"/>
                <a:gd name="T70" fmla="*/ 50 w 295"/>
                <a:gd name="T71" fmla="*/ 65 h 181"/>
                <a:gd name="T72" fmla="*/ 42 w 295"/>
                <a:gd name="T73" fmla="*/ 59 h 181"/>
                <a:gd name="T74" fmla="*/ 51 w 295"/>
                <a:gd name="T75" fmla="*/ 95 h 181"/>
                <a:gd name="T76" fmla="*/ 0 w 295"/>
                <a:gd name="T77" fmla="*/ 104 h 181"/>
                <a:gd name="T78" fmla="*/ 0 w 295"/>
                <a:gd name="T79" fmla="*/ 124 h 181"/>
                <a:gd name="T80" fmla="*/ 11 w 295"/>
                <a:gd name="T81" fmla="*/ 132 h 181"/>
                <a:gd name="T82" fmla="*/ 6 w 295"/>
                <a:gd name="T83" fmla="*/ 147 h 181"/>
                <a:gd name="T84" fmla="*/ 6 w 295"/>
                <a:gd name="T85" fmla="*/ 152 h 181"/>
                <a:gd name="T86" fmla="*/ 21 w 295"/>
                <a:gd name="T87" fmla="*/ 122 h 181"/>
                <a:gd name="T88" fmla="*/ 36 w 295"/>
                <a:gd name="T89" fmla="*/ 127 h 181"/>
                <a:gd name="T90" fmla="*/ 63 w 295"/>
                <a:gd name="T91" fmla="*/ 109 h 181"/>
                <a:gd name="T92" fmla="*/ 51 w 295"/>
                <a:gd name="T93" fmla="*/ 95 h 1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
                <a:gd name="T142" fmla="*/ 0 h 181"/>
                <a:gd name="T143" fmla="*/ 295 w 295"/>
                <a:gd name="T144" fmla="*/ 181 h 1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 h="181">
                  <a:moveTo>
                    <a:pt x="116" y="156"/>
                  </a:moveTo>
                  <a:lnTo>
                    <a:pt x="122" y="115"/>
                  </a:lnTo>
                  <a:lnTo>
                    <a:pt x="111" y="115"/>
                  </a:lnTo>
                  <a:lnTo>
                    <a:pt x="101" y="126"/>
                  </a:lnTo>
                  <a:lnTo>
                    <a:pt x="85" y="118"/>
                  </a:lnTo>
                  <a:lnTo>
                    <a:pt x="76" y="92"/>
                  </a:lnTo>
                  <a:lnTo>
                    <a:pt x="87" y="82"/>
                  </a:lnTo>
                  <a:lnTo>
                    <a:pt x="74" y="76"/>
                  </a:lnTo>
                  <a:lnTo>
                    <a:pt x="76" y="41"/>
                  </a:lnTo>
                  <a:lnTo>
                    <a:pt x="118" y="17"/>
                  </a:lnTo>
                  <a:lnTo>
                    <a:pt x="135" y="19"/>
                  </a:lnTo>
                  <a:lnTo>
                    <a:pt x="136" y="11"/>
                  </a:lnTo>
                  <a:lnTo>
                    <a:pt x="164" y="14"/>
                  </a:lnTo>
                  <a:lnTo>
                    <a:pt x="175" y="0"/>
                  </a:lnTo>
                  <a:lnTo>
                    <a:pt x="238" y="21"/>
                  </a:lnTo>
                  <a:lnTo>
                    <a:pt x="274" y="22"/>
                  </a:lnTo>
                  <a:lnTo>
                    <a:pt x="283" y="19"/>
                  </a:lnTo>
                  <a:lnTo>
                    <a:pt x="283" y="8"/>
                  </a:lnTo>
                  <a:lnTo>
                    <a:pt x="295" y="22"/>
                  </a:lnTo>
                  <a:lnTo>
                    <a:pt x="277" y="51"/>
                  </a:lnTo>
                  <a:lnTo>
                    <a:pt x="238" y="65"/>
                  </a:lnTo>
                  <a:lnTo>
                    <a:pt x="274" y="155"/>
                  </a:lnTo>
                  <a:lnTo>
                    <a:pt x="258" y="181"/>
                  </a:lnTo>
                  <a:lnTo>
                    <a:pt x="218" y="181"/>
                  </a:lnTo>
                  <a:lnTo>
                    <a:pt x="195" y="158"/>
                  </a:lnTo>
                  <a:lnTo>
                    <a:pt x="158" y="141"/>
                  </a:lnTo>
                  <a:lnTo>
                    <a:pt x="116" y="156"/>
                  </a:lnTo>
                  <a:close/>
                  <a:moveTo>
                    <a:pt x="42" y="59"/>
                  </a:moveTo>
                  <a:lnTo>
                    <a:pt x="33" y="51"/>
                  </a:lnTo>
                  <a:lnTo>
                    <a:pt x="25" y="65"/>
                  </a:lnTo>
                  <a:lnTo>
                    <a:pt x="8" y="70"/>
                  </a:lnTo>
                  <a:lnTo>
                    <a:pt x="11" y="75"/>
                  </a:lnTo>
                  <a:lnTo>
                    <a:pt x="20" y="72"/>
                  </a:lnTo>
                  <a:lnTo>
                    <a:pt x="26" y="87"/>
                  </a:lnTo>
                  <a:lnTo>
                    <a:pt x="50" y="73"/>
                  </a:lnTo>
                  <a:lnTo>
                    <a:pt x="50" y="65"/>
                  </a:lnTo>
                  <a:lnTo>
                    <a:pt x="42" y="59"/>
                  </a:lnTo>
                  <a:close/>
                  <a:moveTo>
                    <a:pt x="51" y="95"/>
                  </a:moveTo>
                  <a:lnTo>
                    <a:pt x="0" y="104"/>
                  </a:lnTo>
                  <a:lnTo>
                    <a:pt x="0" y="124"/>
                  </a:lnTo>
                  <a:lnTo>
                    <a:pt x="11" y="132"/>
                  </a:lnTo>
                  <a:lnTo>
                    <a:pt x="6" y="147"/>
                  </a:lnTo>
                  <a:lnTo>
                    <a:pt x="6" y="152"/>
                  </a:lnTo>
                  <a:lnTo>
                    <a:pt x="21" y="122"/>
                  </a:lnTo>
                  <a:lnTo>
                    <a:pt x="36" y="127"/>
                  </a:lnTo>
                  <a:lnTo>
                    <a:pt x="63" y="109"/>
                  </a:lnTo>
                  <a:lnTo>
                    <a:pt x="51" y="95"/>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75" name="Freeform 157">
              <a:extLst>
                <a:ext uri="{FF2B5EF4-FFF2-40B4-BE49-F238E27FC236}">
                  <a16:creationId xmlns="" xmlns:a16="http://schemas.microsoft.com/office/drawing/2014/main" id="{23844031-8A62-406D-B86E-45A9CA6DED6C}"/>
                </a:ext>
              </a:extLst>
            </p:cNvPr>
            <p:cNvSpPr>
              <a:spLocks noChangeAspect="1" noEditPoints="1"/>
            </p:cNvSpPr>
            <p:nvPr/>
          </p:nvSpPr>
          <p:spPr bwMode="gray">
            <a:xfrm>
              <a:off x="4847040" y="3138697"/>
              <a:ext cx="85911" cy="115685"/>
            </a:xfrm>
            <a:custGeom>
              <a:avLst/>
              <a:gdLst>
                <a:gd name="T0" fmla="*/ 163 w 163"/>
                <a:gd name="T1" fmla="*/ 14 h 200"/>
                <a:gd name="T2" fmla="*/ 146 w 163"/>
                <a:gd name="T3" fmla="*/ 0 h 200"/>
                <a:gd name="T4" fmla="*/ 107 w 163"/>
                <a:gd name="T5" fmla="*/ 3 h 200"/>
                <a:gd name="T6" fmla="*/ 90 w 163"/>
                <a:gd name="T7" fmla="*/ 15 h 200"/>
                <a:gd name="T8" fmla="*/ 87 w 163"/>
                <a:gd name="T9" fmla="*/ 39 h 200"/>
                <a:gd name="T10" fmla="*/ 97 w 163"/>
                <a:gd name="T11" fmla="*/ 45 h 200"/>
                <a:gd name="T12" fmla="*/ 91 w 163"/>
                <a:gd name="T13" fmla="*/ 63 h 200"/>
                <a:gd name="T14" fmla="*/ 83 w 163"/>
                <a:gd name="T15" fmla="*/ 70 h 200"/>
                <a:gd name="T16" fmla="*/ 87 w 163"/>
                <a:gd name="T17" fmla="*/ 87 h 200"/>
                <a:gd name="T18" fmla="*/ 70 w 163"/>
                <a:gd name="T19" fmla="*/ 78 h 200"/>
                <a:gd name="T20" fmla="*/ 70 w 163"/>
                <a:gd name="T21" fmla="*/ 62 h 200"/>
                <a:gd name="T22" fmla="*/ 79 w 163"/>
                <a:gd name="T23" fmla="*/ 54 h 200"/>
                <a:gd name="T24" fmla="*/ 70 w 163"/>
                <a:gd name="T25" fmla="*/ 40 h 200"/>
                <a:gd name="T26" fmla="*/ 62 w 163"/>
                <a:gd name="T27" fmla="*/ 43 h 200"/>
                <a:gd name="T28" fmla="*/ 51 w 163"/>
                <a:gd name="T29" fmla="*/ 88 h 200"/>
                <a:gd name="T30" fmla="*/ 31 w 163"/>
                <a:gd name="T31" fmla="*/ 116 h 200"/>
                <a:gd name="T32" fmla="*/ 32 w 163"/>
                <a:gd name="T33" fmla="*/ 122 h 200"/>
                <a:gd name="T34" fmla="*/ 36 w 163"/>
                <a:gd name="T35" fmla="*/ 127 h 200"/>
                <a:gd name="T36" fmla="*/ 65 w 163"/>
                <a:gd name="T37" fmla="*/ 129 h 200"/>
                <a:gd name="T38" fmla="*/ 19 w 163"/>
                <a:gd name="T39" fmla="*/ 144 h 200"/>
                <a:gd name="T40" fmla="*/ 15 w 163"/>
                <a:gd name="T41" fmla="*/ 150 h 200"/>
                <a:gd name="T42" fmla="*/ 0 w 163"/>
                <a:gd name="T43" fmla="*/ 156 h 200"/>
                <a:gd name="T44" fmla="*/ 14 w 163"/>
                <a:gd name="T45" fmla="*/ 164 h 200"/>
                <a:gd name="T46" fmla="*/ 53 w 163"/>
                <a:gd name="T47" fmla="*/ 149 h 200"/>
                <a:gd name="T48" fmla="*/ 73 w 163"/>
                <a:gd name="T49" fmla="*/ 154 h 200"/>
                <a:gd name="T50" fmla="*/ 97 w 163"/>
                <a:gd name="T51" fmla="*/ 167 h 200"/>
                <a:gd name="T52" fmla="*/ 97 w 163"/>
                <a:gd name="T53" fmla="*/ 195 h 200"/>
                <a:gd name="T54" fmla="*/ 114 w 163"/>
                <a:gd name="T55" fmla="*/ 200 h 200"/>
                <a:gd name="T56" fmla="*/ 110 w 163"/>
                <a:gd name="T57" fmla="*/ 179 h 200"/>
                <a:gd name="T58" fmla="*/ 116 w 163"/>
                <a:gd name="T59" fmla="*/ 167 h 200"/>
                <a:gd name="T60" fmla="*/ 113 w 163"/>
                <a:gd name="T61" fmla="*/ 113 h 200"/>
                <a:gd name="T62" fmla="*/ 139 w 163"/>
                <a:gd name="T63" fmla="*/ 117 h 200"/>
                <a:gd name="T64" fmla="*/ 144 w 163"/>
                <a:gd name="T65" fmla="*/ 99 h 200"/>
                <a:gd name="T66" fmla="*/ 158 w 163"/>
                <a:gd name="T67" fmla="*/ 85 h 200"/>
                <a:gd name="T68" fmla="*/ 159 w 163"/>
                <a:gd name="T69" fmla="*/ 74 h 200"/>
                <a:gd name="T70" fmla="*/ 144 w 163"/>
                <a:gd name="T71" fmla="*/ 68 h 200"/>
                <a:gd name="T72" fmla="*/ 142 w 163"/>
                <a:gd name="T73" fmla="*/ 59 h 200"/>
                <a:gd name="T74" fmla="*/ 155 w 163"/>
                <a:gd name="T75" fmla="*/ 51 h 200"/>
                <a:gd name="T76" fmla="*/ 163 w 163"/>
                <a:gd name="T77" fmla="*/ 14 h 200"/>
                <a:gd name="T78" fmla="*/ 68 w 163"/>
                <a:gd name="T79" fmla="*/ 15 h 200"/>
                <a:gd name="T80" fmla="*/ 57 w 163"/>
                <a:gd name="T81" fmla="*/ 37 h 200"/>
                <a:gd name="T82" fmla="*/ 65 w 163"/>
                <a:gd name="T83" fmla="*/ 32 h 200"/>
                <a:gd name="T84" fmla="*/ 68 w 163"/>
                <a:gd name="T85" fmla="*/ 15 h 200"/>
                <a:gd name="T86" fmla="*/ 6 w 163"/>
                <a:gd name="T87" fmla="*/ 142 h 200"/>
                <a:gd name="T88" fmla="*/ 6 w 163"/>
                <a:gd name="T89" fmla="*/ 150 h 200"/>
                <a:gd name="T90" fmla="*/ 11 w 163"/>
                <a:gd name="T91" fmla="*/ 147 h 200"/>
                <a:gd name="T92" fmla="*/ 6 w 163"/>
                <a:gd name="T93" fmla="*/ 142 h 2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00"/>
                <a:gd name="T143" fmla="*/ 163 w 163"/>
                <a:gd name="T144" fmla="*/ 200 h 2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00">
                  <a:moveTo>
                    <a:pt x="163" y="14"/>
                  </a:moveTo>
                  <a:lnTo>
                    <a:pt x="146" y="0"/>
                  </a:lnTo>
                  <a:lnTo>
                    <a:pt x="107" y="3"/>
                  </a:lnTo>
                  <a:lnTo>
                    <a:pt x="90" y="15"/>
                  </a:lnTo>
                  <a:lnTo>
                    <a:pt x="87" y="39"/>
                  </a:lnTo>
                  <a:lnTo>
                    <a:pt x="97" y="45"/>
                  </a:lnTo>
                  <a:lnTo>
                    <a:pt x="91" y="63"/>
                  </a:lnTo>
                  <a:lnTo>
                    <a:pt x="83" y="70"/>
                  </a:lnTo>
                  <a:lnTo>
                    <a:pt x="87" y="87"/>
                  </a:lnTo>
                  <a:lnTo>
                    <a:pt x="70" y="78"/>
                  </a:lnTo>
                  <a:lnTo>
                    <a:pt x="70" y="62"/>
                  </a:lnTo>
                  <a:lnTo>
                    <a:pt x="79" y="54"/>
                  </a:lnTo>
                  <a:lnTo>
                    <a:pt x="70" y="40"/>
                  </a:lnTo>
                  <a:lnTo>
                    <a:pt x="62" y="43"/>
                  </a:lnTo>
                  <a:lnTo>
                    <a:pt x="51" y="88"/>
                  </a:lnTo>
                  <a:lnTo>
                    <a:pt x="31" y="116"/>
                  </a:lnTo>
                  <a:lnTo>
                    <a:pt x="32" y="122"/>
                  </a:lnTo>
                  <a:lnTo>
                    <a:pt x="36" y="127"/>
                  </a:lnTo>
                  <a:lnTo>
                    <a:pt x="65" y="129"/>
                  </a:lnTo>
                  <a:lnTo>
                    <a:pt x="19" y="144"/>
                  </a:lnTo>
                  <a:lnTo>
                    <a:pt x="15" y="150"/>
                  </a:lnTo>
                  <a:lnTo>
                    <a:pt x="0" y="156"/>
                  </a:lnTo>
                  <a:lnTo>
                    <a:pt x="14" y="164"/>
                  </a:lnTo>
                  <a:lnTo>
                    <a:pt x="53" y="149"/>
                  </a:lnTo>
                  <a:lnTo>
                    <a:pt x="73" y="154"/>
                  </a:lnTo>
                  <a:lnTo>
                    <a:pt x="97" y="167"/>
                  </a:lnTo>
                  <a:lnTo>
                    <a:pt x="97" y="195"/>
                  </a:lnTo>
                  <a:lnTo>
                    <a:pt x="114" y="200"/>
                  </a:lnTo>
                  <a:lnTo>
                    <a:pt x="110" y="179"/>
                  </a:lnTo>
                  <a:lnTo>
                    <a:pt x="116" y="167"/>
                  </a:lnTo>
                  <a:lnTo>
                    <a:pt x="113" y="113"/>
                  </a:lnTo>
                  <a:lnTo>
                    <a:pt x="139" y="117"/>
                  </a:lnTo>
                  <a:lnTo>
                    <a:pt x="144" y="99"/>
                  </a:lnTo>
                  <a:lnTo>
                    <a:pt x="158" y="85"/>
                  </a:lnTo>
                  <a:lnTo>
                    <a:pt x="159" y="74"/>
                  </a:lnTo>
                  <a:lnTo>
                    <a:pt x="144" y="68"/>
                  </a:lnTo>
                  <a:lnTo>
                    <a:pt x="142" y="59"/>
                  </a:lnTo>
                  <a:lnTo>
                    <a:pt x="155" y="51"/>
                  </a:lnTo>
                  <a:lnTo>
                    <a:pt x="163" y="14"/>
                  </a:lnTo>
                  <a:close/>
                  <a:moveTo>
                    <a:pt x="68" y="15"/>
                  </a:moveTo>
                  <a:lnTo>
                    <a:pt x="57" y="37"/>
                  </a:lnTo>
                  <a:lnTo>
                    <a:pt x="65" y="32"/>
                  </a:lnTo>
                  <a:lnTo>
                    <a:pt x="68" y="15"/>
                  </a:lnTo>
                  <a:close/>
                  <a:moveTo>
                    <a:pt x="6" y="142"/>
                  </a:moveTo>
                  <a:lnTo>
                    <a:pt x="6" y="150"/>
                  </a:lnTo>
                  <a:lnTo>
                    <a:pt x="11" y="147"/>
                  </a:lnTo>
                  <a:lnTo>
                    <a:pt x="6" y="142"/>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76" name="Freeform 160">
              <a:extLst>
                <a:ext uri="{FF2B5EF4-FFF2-40B4-BE49-F238E27FC236}">
                  <a16:creationId xmlns="" xmlns:a16="http://schemas.microsoft.com/office/drawing/2014/main" id="{B62C64C6-44FA-4512-B275-977A7A6C219B}"/>
                </a:ext>
              </a:extLst>
            </p:cNvPr>
            <p:cNvSpPr>
              <a:spLocks noChangeAspect="1" noEditPoints="1"/>
            </p:cNvSpPr>
            <p:nvPr/>
          </p:nvSpPr>
          <p:spPr bwMode="gray">
            <a:xfrm>
              <a:off x="4643661" y="3239211"/>
              <a:ext cx="350649" cy="375504"/>
            </a:xfrm>
            <a:custGeom>
              <a:avLst/>
              <a:gdLst>
                <a:gd name="T0" fmla="*/ 299 w 654"/>
                <a:gd name="T1" fmla="*/ 15 h 645"/>
                <a:gd name="T2" fmla="*/ 292 w 654"/>
                <a:gd name="T3" fmla="*/ 63 h 645"/>
                <a:gd name="T4" fmla="*/ 231 w 654"/>
                <a:gd name="T5" fmla="*/ 99 h 645"/>
                <a:gd name="T6" fmla="*/ 241 w 654"/>
                <a:gd name="T7" fmla="*/ 119 h 645"/>
                <a:gd name="T8" fmla="*/ 172 w 654"/>
                <a:gd name="T9" fmla="*/ 125 h 645"/>
                <a:gd name="T10" fmla="*/ 161 w 654"/>
                <a:gd name="T11" fmla="*/ 105 h 645"/>
                <a:gd name="T12" fmla="*/ 150 w 654"/>
                <a:gd name="T13" fmla="*/ 169 h 645"/>
                <a:gd name="T14" fmla="*/ 151 w 654"/>
                <a:gd name="T15" fmla="*/ 178 h 645"/>
                <a:gd name="T16" fmla="*/ 100 w 654"/>
                <a:gd name="T17" fmla="*/ 181 h 645"/>
                <a:gd name="T18" fmla="*/ 62 w 654"/>
                <a:gd name="T19" fmla="*/ 162 h 645"/>
                <a:gd name="T20" fmla="*/ 3 w 654"/>
                <a:gd name="T21" fmla="*/ 184 h 645"/>
                <a:gd name="T22" fmla="*/ 17 w 654"/>
                <a:gd name="T23" fmla="*/ 195 h 645"/>
                <a:gd name="T24" fmla="*/ 17 w 654"/>
                <a:gd name="T25" fmla="*/ 213 h 645"/>
                <a:gd name="T26" fmla="*/ 20 w 654"/>
                <a:gd name="T27" fmla="*/ 233 h 645"/>
                <a:gd name="T28" fmla="*/ 73 w 654"/>
                <a:gd name="T29" fmla="*/ 249 h 645"/>
                <a:gd name="T30" fmla="*/ 107 w 654"/>
                <a:gd name="T31" fmla="*/ 267 h 645"/>
                <a:gd name="T32" fmla="*/ 122 w 654"/>
                <a:gd name="T33" fmla="*/ 274 h 645"/>
                <a:gd name="T34" fmla="*/ 139 w 654"/>
                <a:gd name="T35" fmla="*/ 320 h 645"/>
                <a:gd name="T36" fmla="*/ 173 w 654"/>
                <a:gd name="T37" fmla="*/ 360 h 645"/>
                <a:gd name="T38" fmla="*/ 187 w 654"/>
                <a:gd name="T39" fmla="*/ 393 h 645"/>
                <a:gd name="T40" fmla="*/ 175 w 654"/>
                <a:gd name="T41" fmla="*/ 385 h 645"/>
                <a:gd name="T42" fmla="*/ 175 w 654"/>
                <a:gd name="T43" fmla="*/ 441 h 645"/>
                <a:gd name="T44" fmla="*/ 156 w 654"/>
                <a:gd name="T45" fmla="*/ 507 h 645"/>
                <a:gd name="T46" fmla="*/ 136 w 654"/>
                <a:gd name="T47" fmla="*/ 523 h 645"/>
                <a:gd name="T48" fmla="*/ 189 w 654"/>
                <a:gd name="T49" fmla="*/ 557 h 645"/>
                <a:gd name="T50" fmla="*/ 260 w 654"/>
                <a:gd name="T51" fmla="*/ 560 h 645"/>
                <a:gd name="T52" fmla="*/ 288 w 654"/>
                <a:gd name="T53" fmla="*/ 569 h 645"/>
                <a:gd name="T54" fmla="*/ 311 w 654"/>
                <a:gd name="T55" fmla="*/ 586 h 645"/>
                <a:gd name="T56" fmla="*/ 356 w 654"/>
                <a:gd name="T57" fmla="*/ 555 h 645"/>
                <a:gd name="T58" fmla="*/ 402 w 654"/>
                <a:gd name="T59" fmla="*/ 512 h 645"/>
                <a:gd name="T60" fmla="*/ 449 w 654"/>
                <a:gd name="T61" fmla="*/ 521 h 645"/>
                <a:gd name="T62" fmla="*/ 518 w 654"/>
                <a:gd name="T63" fmla="*/ 531 h 645"/>
                <a:gd name="T64" fmla="*/ 561 w 654"/>
                <a:gd name="T65" fmla="*/ 492 h 645"/>
                <a:gd name="T66" fmla="*/ 539 w 654"/>
                <a:gd name="T67" fmla="*/ 470 h 645"/>
                <a:gd name="T68" fmla="*/ 532 w 654"/>
                <a:gd name="T69" fmla="*/ 430 h 645"/>
                <a:gd name="T70" fmla="*/ 524 w 654"/>
                <a:gd name="T71" fmla="*/ 413 h 645"/>
                <a:gd name="T72" fmla="*/ 526 w 654"/>
                <a:gd name="T73" fmla="*/ 365 h 645"/>
                <a:gd name="T74" fmla="*/ 532 w 654"/>
                <a:gd name="T75" fmla="*/ 351 h 645"/>
                <a:gd name="T76" fmla="*/ 524 w 654"/>
                <a:gd name="T77" fmla="*/ 328 h 645"/>
                <a:gd name="T78" fmla="*/ 492 w 654"/>
                <a:gd name="T79" fmla="*/ 343 h 645"/>
                <a:gd name="T80" fmla="*/ 514 w 654"/>
                <a:gd name="T81" fmla="*/ 283 h 645"/>
                <a:gd name="T82" fmla="*/ 531 w 654"/>
                <a:gd name="T83" fmla="*/ 257 h 645"/>
                <a:gd name="T84" fmla="*/ 560 w 654"/>
                <a:gd name="T85" fmla="*/ 245 h 645"/>
                <a:gd name="T86" fmla="*/ 568 w 654"/>
                <a:gd name="T87" fmla="*/ 181 h 645"/>
                <a:gd name="T88" fmla="*/ 522 w 654"/>
                <a:gd name="T89" fmla="*/ 135 h 645"/>
                <a:gd name="T90" fmla="*/ 476 w 654"/>
                <a:gd name="T91" fmla="*/ 108 h 645"/>
                <a:gd name="T92" fmla="*/ 444 w 654"/>
                <a:gd name="T93" fmla="*/ 96 h 645"/>
                <a:gd name="T94" fmla="*/ 427 w 654"/>
                <a:gd name="T95" fmla="*/ 80 h 645"/>
                <a:gd name="T96" fmla="*/ 402 w 654"/>
                <a:gd name="T97" fmla="*/ 54 h 645"/>
                <a:gd name="T98" fmla="*/ 363 w 654"/>
                <a:gd name="T99" fmla="*/ 25 h 645"/>
                <a:gd name="T100" fmla="*/ 342 w 654"/>
                <a:gd name="T101" fmla="*/ 0 h 645"/>
                <a:gd name="T102" fmla="*/ 647 w 654"/>
                <a:gd name="T103" fmla="*/ 544 h 645"/>
                <a:gd name="T104" fmla="*/ 637 w 654"/>
                <a:gd name="T105" fmla="*/ 645 h 645"/>
                <a:gd name="T106" fmla="*/ 610 w 654"/>
                <a:gd name="T107" fmla="*/ 580 h 645"/>
                <a:gd name="T108" fmla="*/ 640 w 654"/>
                <a:gd name="T109" fmla="*/ 558 h 6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4"/>
                <a:gd name="T166" fmla="*/ 0 h 645"/>
                <a:gd name="T167" fmla="*/ 654 w 654"/>
                <a:gd name="T168" fmla="*/ 645 h 6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4" h="645">
                  <a:moveTo>
                    <a:pt x="342" y="0"/>
                  </a:moveTo>
                  <a:lnTo>
                    <a:pt x="299" y="15"/>
                  </a:lnTo>
                  <a:lnTo>
                    <a:pt x="294" y="29"/>
                  </a:lnTo>
                  <a:lnTo>
                    <a:pt x="292" y="63"/>
                  </a:lnTo>
                  <a:lnTo>
                    <a:pt x="269" y="82"/>
                  </a:lnTo>
                  <a:lnTo>
                    <a:pt x="231" y="99"/>
                  </a:lnTo>
                  <a:lnTo>
                    <a:pt x="226" y="114"/>
                  </a:lnTo>
                  <a:lnTo>
                    <a:pt x="241" y="119"/>
                  </a:lnTo>
                  <a:lnTo>
                    <a:pt x="210" y="130"/>
                  </a:lnTo>
                  <a:lnTo>
                    <a:pt x="172" y="125"/>
                  </a:lnTo>
                  <a:lnTo>
                    <a:pt x="161" y="111"/>
                  </a:lnTo>
                  <a:lnTo>
                    <a:pt x="161" y="105"/>
                  </a:lnTo>
                  <a:lnTo>
                    <a:pt x="133" y="101"/>
                  </a:lnTo>
                  <a:lnTo>
                    <a:pt x="150" y="169"/>
                  </a:lnTo>
                  <a:lnTo>
                    <a:pt x="156" y="172"/>
                  </a:lnTo>
                  <a:lnTo>
                    <a:pt x="151" y="178"/>
                  </a:lnTo>
                  <a:lnTo>
                    <a:pt x="136" y="172"/>
                  </a:lnTo>
                  <a:lnTo>
                    <a:pt x="100" y="181"/>
                  </a:lnTo>
                  <a:lnTo>
                    <a:pt x="80" y="162"/>
                  </a:lnTo>
                  <a:lnTo>
                    <a:pt x="62" y="162"/>
                  </a:lnTo>
                  <a:lnTo>
                    <a:pt x="56" y="169"/>
                  </a:lnTo>
                  <a:lnTo>
                    <a:pt x="3" y="184"/>
                  </a:lnTo>
                  <a:lnTo>
                    <a:pt x="0" y="198"/>
                  </a:lnTo>
                  <a:lnTo>
                    <a:pt x="17" y="195"/>
                  </a:lnTo>
                  <a:lnTo>
                    <a:pt x="9" y="204"/>
                  </a:lnTo>
                  <a:lnTo>
                    <a:pt x="17" y="213"/>
                  </a:lnTo>
                  <a:lnTo>
                    <a:pt x="6" y="218"/>
                  </a:lnTo>
                  <a:lnTo>
                    <a:pt x="20" y="233"/>
                  </a:lnTo>
                  <a:lnTo>
                    <a:pt x="37" y="230"/>
                  </a:lnTo>
                  <a:lnTo>
                    <a:pt x="73" y="249"/>
                  </a:lnTo>
                  <a:lnTo>
                    <a:pt x="105" y="252"/>
                  </a:lnTo>
                  <a:lnTo>
                    <a:pt x="107" y="267"/>
                  </a:lnTo>
                  <a:lnTo>
                    <a:pt x="139" y="272"/>
                  </a:lnTo>
                  <a:lnTo>
                    <a:pt x="122" y="274"/>
                  </a:lnTo>
                  <a:lnTo>
                    <a:pt x="125" y="299"/>
                  </a:lnTo>
                  <a:lnTo>
                    <a:pt x="139" y="320"/>
                  </a:lnTo>
                  <a:lnTo>
                    <a:pt x="170" y="334"/>
                  </a:lnTo>
                  <a:lnTo>
                    <a:pt x="173" y="360"/>
                  </a:lnTo>
                  <a:lnTo>
                    <a:pt x="168" y="370"/>
                  </a:lnTo>
                  <a:lnTo>
                    <a:pt x="187" y="393"/>
                  </a:lnTo>
                  <a:lnTo>
                    <a:pt x="189" y="402"/>
                  </a:lnTo>
                  <a:lnTo>
                    <a:pt x="175" y="385"/>
                  </a:lnTo>
                  <a:lnTo>
                    <a:pt x="168" y="435"/>
                  </a:lnTo>
                  <a:lnTo>
                    <a:pt x="175" y="441"/>
                  </a:lnTo>
                  <a:lnTo>
                    <a:pt x="167" y="458"/>
                  </a:lnTo>
                  <a:lnTo>
                    <a:pt x="156" y="507"/>
                  </a:lnTo>
                  <a:lnTo>
                    <a:pt x="153" y="518"/>
                  </a:lnTo>
                  <a:lnTo>
                    <a:pt x="136" y="523"/>
                  </a:lnTo>
                  <a:lnTo>
                    <a:pt x="156" y="541"/>
                  </a:lnTo>
                  <a:lnTo>
                    <a:pt x="189" y="557"/>
                  </a:lnTo>
                  <a:lnTo>
                    <a:pt x="238" y="568"/>
                  </a:lnTo>
                  <a:lnTo>
                    <a:pt x="260" y="560"/>
                  </a:lnTo>
                  <a:lnTo>
                    <a:pt x="278" y="572"/>
                  </a:lnTo>
                  <a:lnTo>
                    <a:pt x="288" y="569"/>
                  </a:lnTo>
                  <a:lnTo>
                    <a:pt x="294" y="577"/>
                  </a:lnTo>
                  <a:lnTo>
                    <a:pt x="311" y="586"/>
                  </a:lnTo>
                  <a:lnTo>
                    <a:pt x="361" y="583"/>
                  </a:lnTo>
                  <a:lnTo>
                    <a:pt x="356" y="555"/>
                  </a:lnTo>
                  <a:lnTo>
                    <a:pt x="365" y="535"/>
                  </a:lnTo>
                  <a:lnTo>
                    <a:pt x="402" y="512"/>
                  </a:lnTo>
                  <a:lnTo>
                    <a:pt x="432" y="523"/>
                  </a:lnTo>
                  <a:lnTo>
                    <a:pt x="449" y="521"/>
                  </a:lnTo>
                  <a:lnTo>
                    <a:pt x="498" y="540"/>
                  </a:lnTo>
                  <a:lnTo>
                    <a:pt x="518" y="531"/>
                  </a:lnTo>
                  <a:lnTo>
                    <a:pt x="544" y="503"/>
                  </a:lnTo>
                  <a:lnTo>
                    <a:pt x="561" y="492"/>
                  </a:lnTo>
                  <a:lnTo>
                    <a:pt x="560" y="472"/>
                  </a:lnTo>
                  <a:lnTo>
                    <a:pt x="539" y="470"/>
                  </a:lnTo>
                  <a:lnTo>
                    <a:pt x="531" y="453"/>
                  </a:lnTo>
                  <a:lnTo>
                    <a:pt x="532" y="430"/>
                  </a:lnTo>
                  <a:lnTo>
                    <a:pt x="522" y="422"/>
                  </a:lnTo>
                  <a:lnTo>
                    <a:pt x="524" y="413"/>
                  </a:lnTo>
                  <a:lnTo>
                    <a:pt x="537" y="399"/>
                  </a:lnTo>
                  <a:lnTo>
                    <a:pt x="526" y="365"/>
                  </a:lnTo>
                  <a:lnTo>
                    <a:pt x="534" y="362"/>
                  </a:lnTo>
                  <a:lnTo>
                    <a:pt x="532" y="351"/>
                  </a:lnTo>
                  <a:lnTo>
                    <a:pt x="526" y="350"/>
                  </a:lnTo>
                  <a:lnTo>
                    <a:pt x="524" y="328"/>
                  </a:lnTo>
                  <a:lnTo>
                    <a:pt x="507" y="326"/>
                  </a:lnTo>
                  <a:lnTo>
                    <a:pt x="492" y="343"/>
                  </a:lnTo>
                  <a:lnTo>
                    <a:pt x="490" y="323"/>
                  </a:lnTo>
                  <a:lnTo>
                    <a:pt x="514" y="283"/>
                  </a:lnTo>
                  <a:lnTo>
                    <a:pt x="534" y="261"/>
                  </a:lnTo>
                  <a:lnTo>
                    <a:pt x="531" y="257"/>
                  </a:lnTo>
                  <a:lnTo>
                    <a:pt x="534" y="252"/>
                  </a:lnTo>
                  <a:lnTo>
                    <a:pt x="560" y="245"/>
                  </a:lnTo>
                  <a:lnTo>
                    <a:pt x="557" y="212"/>
                  </a:lnTo>
                  <a:lnTo>
                    <a:pt x="568" y="181"/>
                  </a:lnTo>
                  <a:lnTo>
                    <a:pt x="583" y="150"/>
                  </a:lnTo>
                  <a:lnTo>
                    <a:pt x="522" y="135"/>
                  </a:lnTo>
                  <a:lnTo>
                    <a:pt x="500" y="110"/>
                  </a:lnTo>
                  <a:lnTo>
                    <a:pt x="476" y="108"/>
                  </a:lnTo>
                  <a:lnTo>
                    <a:pt x="459" y="106"/>
                  </a:lnTo>
                  <a:lnTo>
                    <a:pt x="444" y="96"/>
                  </a:lnTo>
                  <a:lnTo>
                    <a:pt x="441" y="69"/>
                  </a:lnTo>
                  <a:lnTo>
                    <a:pt x="427" y="80"/>
                  </a:lnTo>
                  <a:lnTo>
                    <a:pt x="410" y="79"/>
                  </a:lnTo>
                  <a:lnTo>
                    <a:pt x="402" y="54"/>
                  </a:lnTo>
                  <a:lnTo>
                    <a:pt x="371" y="40"/>
                  </a:lnTo>
                  <a:lnTo>
                    <a:pt x="363" y="25"/>
                  </a:lnTo>
                  <a:lnTo>
                    <a:pt x="345" y="21"/>
                  </a:lnTo>
                  <a:lnTo>
                    <a:pt x="342" y="0"/>
                  </a:lnTo>
                  <a:close/>
                  <a:moveTo>
                    <a:pt x="644" y="543"/>
                  </a:moveTo>
                  <a:lnTo>
                    <a:pt x="647" y="544"/>
                  </a:lnTo>
                  <a:lnTo>
                    <a:pt x="654" y="594"/>
                  </a:lnTo>
                  <a:lnTo>
                    <a:pt x="637" y="645"/>
                  </a:lnTo>
                  <a:lnTo>
                    <a:pt x="616" y="620"/>
                  </a:lnTo>
                  <a:lnTo>
                    <a:pt x="610" y="580"/>
                  </a:lnTo>
                  <a:lnTo>
                    <a:pt x="616" y="568"/>
                  </a:lnTo>
                  <a:lnTo>
                    <a:pt x="640" y="558"/>
                  </a:lnTo>
                  <a:lnTo>
                    <a:pt x="644" y="543"/>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77" name="Freeform 161">
              <a:extLst>
                <a:ext uri="{FF2B5EF4-FFF2-40B4-BE49-F238E27FC236}">
                  <a16:creationId xmlns="" xmlns:a16="http://schemas.microsoft.com/office/drawing/2014/main" id="{EBB403BE-EDED-4C55-9704-475B90BB2B2F}"/>
                </a:ext>
              </a:extLst>
            </p:cNvPr>
            <p:cNvSpPr>
              <a:spLocks noChangeAspect="1" noEditPoints="1"/>
            </p:cNvSpPr>
            <p:nvPr/>
          </p:nvSpPr>
          <p:spPr bwMode="gray">
            <a:xfrm>
              <a:off x="5090742" y="3421274"/>
              <a:ext cx="149026" cy="151720"/>
            </a:xfrm>
            <a:custGeom>
              <a:avLst/>
              <a:gdLst>
                <a:gd name="T0" fmla="*/ 203 w 273"/>
                <a:gd name="T1" fmla="*/ 53 h 261"/>
                <a:gd name="T2" fmla="*/ 143 w 273"/>
                <a:gd name="T3" fmla="*/ 6 h 261"/>
                <a:gd name="T4" fmla="*/ 127 w 273"/>
                <a:gd name="T5" fmla="*/ 0 h 261"/>
                <a:gd name="T6" fmla="*/ 96 w 273"/>
                <a:gd name="T7" fmla="*/ 24 h 261"/>
                <a:gd name="T8" fmla="*/ 101 w 273"/>
                <a:gd name="T9" fmla="*/ 37 h 261"/>
                <a:gd name="T10" fmla="*/ 79 w 273"/>
                <a:gd name="T11" fmla="*/ 62 h 261"/>
                <a:gd name="T12" fmla="*/ 76 w 273"/>
                <a:gd name="T13" fmla="*/ 83 h 261"/>
                <a:gd name="T14" fmla="*/ 58 w 273"/>
                <a:gd name="T15" fmla="*/ 80 h 261"/>
                <a:gd name="T16" fmla="*/ 39 w 273"/>
                <a:gd name="T17" fmla="*/ 77 h 261"/>
                <a:gd name="T18" fmla="*/ 2 w 273"/>
                <a:gd name="T19" fmla="*/ 73 h 261"/>
                <a:gd name="T20" fmla="*/ 16 w 273"/>
                <a:gd name="T21" fmla="*/ 113 h 261"/>
                <a:gd name="T22" fmla="*/ 39 w 273"/>
                <a:gd name="T23" fmla="*/ 83 h 261"/>
                <a:gd name="T24" fmla="*/ 61 w 273"/>
                <a:gd name="T25" fmla="*/ 100 h 261"/>
                <a:gd name="T26" fmla="*/ 88 w 273"/>
                <a:gd name="T27" fmla="*/ 147 h 261"/>
                <a:gd name="T28" fmla="*/ 78 w 273"/>
                <a:gd name="T29" fmla="*/ 158 h 261"/>
                <a:gd name="T30" fmla="*/ 115 w 273"/>
                <a:gd name="T31" fmla="*/ 198 h 261"/>
                <a:gd name="T32" fmla="*/ 186 w 273"/>
                <a:gd name="T33" fmla="*/ 230 h 261"/>
                <a:gd name="T34" fmla="*/ 192 w 273"/>
                <a:gd name="T35" fmla="*/ 227 h 261"/>
                <a:gd name="T36" fmla="*/ 172 w 273"/>
                <a:gd name="T37" fmla="*/ 197 h 261"/>
                <a:gd name="T38" fmla="*/ 121 w 273"/>
                <a:gd name="T39" fmla="*/ 131 h 261"/>
                <a:gd name="T40" fmla="*/ 102 w 273"/>
                <a:gd name="T41" fmla="*/ 110 h 261"/>
                <a:gd name="T42" fmla="*/ 118 w 273"/>
                <a:gd name="T43" fmla="*/ 83 h 261"/>
                <a:gd name="T44" fmla="*/ 139 w 273"/>
                <a:gd name="T45" fmla="*/ 83 h 261"/>
                <a:gd name="T46" fmla="*/ 160 w 273"/>
                <a:gd name="T47" fmla="*/ 80 h 261"/>
                <a:gd name="T48" fmla="*/ 209 w 273"/>
                <a:gd name="T49" fmla="*/ 88 h 261"/>
                <a:gd name="T50" fmla="*/ 248 w 273"/>
                <a:gd name="T51" fmla="*/ 108 h 261"/>
                <a:gd name="T52" fmla="*/ 262 w 273"/>
                <a:gd name="T53" fmla="*/ 85 h 261"/>
                <a:gd name="T54" fmla="*/ 251 w 273"/>
                <a:gd name="T55" fmla="*/ 74 h 261"/>
                <a:gd name="T56" fmla="*/ 246 w 273"/>
                <a:gd name="T57" fmla="*/ 63 h 261"/>
                <a:gd name="T58" fmla="*/ 240 w 273"/>
                <a:gd name="T59" fmla="*/ 43 h 261"/>
                <a:gd name="T60" fmla="*/ 44 w 273"/>
                <a:gd name="T61" fmla="*/ 125 h 261"/>
                <a:gd name="T62" fmla="*/ 36 w 273"/>
                <a:gd name="T63" fmla="*/ 96 h 261"/>
                <a:gd name="T64" fmla="*/ 56 w 273"/>
                <a:gd name="T65" fmla="*/ 105 h 261"/>
                <a:gd name="T66" fmla="*/ 48 w 273"/>
                <a:gd name="T67" fmla="*/ 90 h 261"/>
                <a:gd name="T68" fmla="*/ 155 w 273"/>
                <a:gd name="T69" fmla="*/ 210 h 261"/>
                <a:gd name="T70" fmla="*/ 136 w 273"/>
                <a:gd name="T71" fmla="*/ 212 h 261"/>
                <a:gd name="T72" fmla="*/ 186 w 273"/>
                <a:gd name="T73" fmla="*/ 234 h 261"/>
                <a:gd name="T74" fmla="*/ 178 w 273"/>
                <a:gd name="T75" fmla="*/ 229 h 261"/>
                <a:gd name="T76" fmla="*/ 164 w 273"/>
                <a:gd name="T77" fmla="*/ 229 h 261"/>
                <a:gd name="T78" fmla="*/ 190 w 273"/>
                <a:gd name="T79" fmla="*/ 241 h 261"/>
                <a:gd name="T80" fmla="*/ 229 w 273"/>
                <a:gd name="T81" fmla="*/ 261 h 261"/>
                <a:gd name="T82" fmla="*/ 226 w 273"/>
                <a:gd name="T83" fmla="*/ 254 h 261"/>
                <a:gd name="T84" fmla="*/ 219 w 273"/>
                <a:gd name="T85" fmla="*/ 249 h 261"/>
                <a:gd name="T86" fmla="*/ 205 w 273"/>
                <a:gd name="T87" fmla="*/ 241 h 261"/>
                <a:gd name="T88" fmla="*/ 198 w 273"/>
                <a:gd name="T89" fmla="*/ 232 h 261"/>
                <a:gd name="T90" fmla="*/ 186 w 273"/>
                <a:gd name="T91" fmla="*/ 234 h 2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3"/>
                <a:gd name="T139" fmla="*/ 0 h 261"/>
                <a:gd name="T140" fmla="*/ 273 w 273"/>
                <a:gd name="T141" fmla="*/ 261 h 2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3" h="261">
                  <a:moveTo>
                    <a:pt x="240" y="43"/>
                  </a:moveTo>
                  <a:lnTo>
                    <a:pt x="203" y="53"/>
                  </a:lnTo>
                  <a:lnTo>
                    <a:pt x="181" y="41"/>
                  </a:lnTo>
                  <a:lnTo>
                    <a:pt x="143" y="6"/>
                  </a:lnTo>
                  <a:lnTo>
                    <a:pt x="139" y="6"/>
                  </a:lnTo>
                  <a:lnTo>
                    <a:pt x="127" y="0"/>
                  </a:lnTo>
                  <a:lnTo>
                    <a:pt x="126" y="14"/>
                  </a:lnTo>
                  <a:lnTo>
                    <a:pt x="96" y="24"/>
                  </a:lnTo>
                  <a:lnTo>
                    <a:pt x="95" y="32"/>
                  </a:lnTo>
                  <a:lnTo>
                    <a:pt x="101" y="37"/>
                  </a:lnTo>
                  <a:lnTo>
                    <a:pt x="101" y="46"/>
                  </a:lnTo>
                  <a:lnTo>
                    <a:pt x="79" y="62"/>
                  </a:lnTo>
                  <a:lnTo>
                    <a:pt x="79" y="80"/>
                  </a:lnTo>
                  <a:lnTo>
                    <a:pt x="76" y="83"/>
                  </a:lnTo>
                  <a:lnTo>
                    <a:pt x="65" y="77"/>
                  </a:lnTo>
                  <a:lnTo>
                    <a:pt x="58" y="80"/>
                  </a:lnTo>
                  <a:lnTo>
                    <a:pt x="50" y="63"/>
                  </a:lnTo>
                  <a:lnTo>
                    <a:pt x="39" y="77"/>
                  </a:lnTo>
                  <a:lnTo>
                    <a:pt x="0" y="73"/>
                  </a:lnTo>
                  <a:lnTo>
                    <a:pt x="2" y="73"/>
                  </a:lnTo>
                  <a:lnTo>
                    <a:pt x="4" y="90"/>
                  </a:lnTo>
                  <a:lnTo>
                    <a:pt x="16" y="113"/>
                  </a:lnTo>
                  <a:lnTo>
                    <a:pt x="24" y="116"/>
                  </a:lnTo>
                  <a:lnTo>
                    <a:pt x="39" y="83"/>
                  </a:lnTo>
                  <a:lnTo>
                    <a:pt x="50" y="87"/>
                  </a:lnTo>
                  <a:lnTo>
                    <a:pt x="61" y="100"/>
                  </a:lnTo>
                  <a:lnTo>
                    <a:pt x="71" y="134"/>
                  </a:lnTo>
                  <a:lnTo>
                    <a:pt x="88" y="147"/>
                  </a:lnTo>
                  <a:lnTo>
                    <a:pt x="79" y="150"/>
                  </a:lnTo>
                  <a:lnTo>
                    <a:pt x="78" y="158"/>
                  </a:lnTo>
                  <a:lnTo>
                    <a:pt x="110" y="183"/>
                  </a:lnTo>
                  <a:lnTo>
                    <a:pt x="115" y="198"/>
                  </a:lnTo>
                  <a:lnTo>
                    <a:pt x="156" y="204"/>
                  </a:lnTo>
                  <a:lnTo>
                    <a:pt x="186" y="230"/>
                  </a:lnTo>
                  <a:lnTo>
                    <a:pt x="185" y="230"/>
                  </a:lnTo>
                  <a:lnTo>
                    <a:pt x="192" y="227"/>
                  </a:lnTo>
                  <a:lnTo>
                    <a:pt x="173" y="207"/>
                  </a:lnTo>
                  <a:lnTo>
                    <a:pt x="172" y="197"/>
                  </a:lnTo>
                  <a:lnTo>
                    <a:pt x="122" y="150"/>
                  </a:lnTo>
                  <a:lnTo>
                    <a:pt x="121" y="131"/>
                  </a:lnTo>
                  <a:lnTo>
                    <a:pt x="112" y="116"/>
                  </a:lnTo>
                  <a:lnTo>
                    <a:pt x="102" y="110"/>
                  </a:lnTo>
                  <a:lnTo>
                    <a:pt x="105" y="87"/>
                  </a:lnTo>
                  <a:lnTo>
                    <a:pt x="118" y="83"/>
                  </a:lnTo>
                  <a:lnTo>
                    <a:pt x="130" y="97"/>
                  </a:lnTo>
                  <a:lnTo>
                    <a:pt x="139" y="83"/>
                  </a:lnTo>
                  <a:lnTo>
                    <a:pt x="147" y="83"/>
                  </a:lnTo>
                  <a:lnTo>
                    <a:pt x="160" y="80"/>
                  </a:lnTo>
                  <a:lnTo>
                    <a:pt x="200" y="96"/>
                  </a:lnTo>
                  <a:lnTo>
                    <a:pt x="209" y="88"/>
                  </a:lnTo>
                  <a:lnTo>
                    <a:pt x="239" y="93"/>
                  </a:lnTo>
                  <a:lnTo>
                    <a:pt x="248" y="108"/>
                  </a:lnTo>
                  <a:lnTo>
                    <a:pt x="259" y="104"/>
                  </a:lnTo>
                  <a:lnTo>
                    <a:pt x="262" y="85"/>
                  </a:lnTo>
                  <a:lnTo>
                    <a:pt x="273" y="83"/>
                  </a:lnTo>
                  <a:lnTo>
                    <a:pt x="251" y="74"/>
                  </a:lnTo>
                  <a:lnTo>
                    <a:pt x="256" y="65"/>
                  </a:lnTo>
                  <a:lnTo>
                    <a:pt x="246" y="63"/>
                  </a:lnTo>
                  <a:lnTo>
                    <a:pt x="248" y="48"/>
                  </a:lnTo>
                  <a:lnTo>
                    <a:pt x="240" y="43"/>
                  </a:lnTo>
                  <a:close/>
                  <a:moveTo>
                    <a:pt x="36" y="96"/>
                  </a:moveTo>
                  <a:lnTo>
                    <a:pt x="44" y="125"/>
                  </a:lnTo>
                  <a:lnTo>
                    <a:pt x="36" y="113"/>
                  </a:lnTo>
                  <a:lnTo>
                    <a:pt x="36" y="96"/>
                  </a:lnTo>
                  <a:close/>
                  <a:moveTo>
                    <a:pt x="48" y="90"/>
                  </a:moveTo>
                  <a:lnTo>
                    <a:pt x="56" y="105"/>
                  </a:lnTo>
                  <a:lnTo>
                    <a:pt x="42" y="100"/>
                  </a:lnTo>
                  <a:lnTo>
                    <a:pt x="48" y="90"/>
                  </a:lnTo>
                  <a:close/>
                  <a:moveTo>
                    <a:pt x="134" y="206"/>
                  </a:moveTo>
                  <a:lnTo>
                    <a:pt x="155" y="210"/>
                  </a:lnTo>
                  <a:lnTo>
                    <a:pt x="152" y="214"/>
                  </a:lnTo>
                  <a:lnTo>
                    <a:pt x="136" y="212"/>
                  </a:lnTo>
                  <a:lnTo>
                    <a:pt x="134" y="206"/>
                  </a:lnTo>
                  <a:close/>
                  <a:moveTo>
                    <a:pt x="186" y="234"/>
                  </a:moveTo>
                  <a:lnTo>
                    <a:pt x="181" y="234"/>
                  </a:lnTo>
                  <a:lnTo>
                    <a:pt x="178" y="229"/>
                  </a:lnTo>
                  <a:lnTo>
                    <a:pt x="168" y="226"/>
                  </a:lnTo>
                  <a:lnTo>
                    <a:pt x="164" y="229"/>
                  </a:lnTo>
                  <a:lnTo>
                    <a:pt x="177" y="232"/>
                  </a:lnTo>
                  <a:lnTo>
                    <a:pt x="190" y="241"/>
                  </a:lnTo>
                  <a:lnTo>
                    <a:pt x="203" y="243"/>
                  </a:lnTo>
                  <a:lnTo>
                    <a:pt x="229" y="261"/>
                  </a:lnTo>
                  <a:lnTo>
                    <a:pt x="229" y="254"/>
                  </a:lnTo>
                  <a:lnTo>
                    <a:pt x="226" y="254"/>
                  </a:lnTo>
                  <a:lnTo>
                    <a:pt x="226" y="251"/>
                  </a:lnTo>
                  <a:lnTo>
                    <a:pt x="219" y="249"/>
                  </a:lnTo>
                  <a:lnTo>
                    <a:pt x="211" y="243"/>
                  </a:lnTo>
                  <a:lnTo>
                    <a:pt x="205" y="241"/>
                  </a:lnTo>
                  <a:lnTo>
                    <a:pt x="198" y="235"/>
                  </a:lnTo>
                  <a:lnTo>
                    <a:pt x="198" y="232"/>
                  </a:lnTo>
                  <a:lnTo>
                    <a:pt x="194" y="230"/>
                  </a:lnTo>
                  <a:lnTo>
                    <a:pt x="186" y="234"/>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78" name="Freeform 162">
              <a:extLst>
                <a:ext uri="{FF2B5EF4-FFF2-40B4-BE49-F238E27FC236}">
                  <a16:creationId xmlns="" xmlns:a16="http://schemas.microsoft.com/office/drawing/2014/main" id="{9C598B15-81F7-4380-AC0B-B7BF6AA4DB79}"/>
                </a:ext>
              </a:extLst>
            </p:cNvPr>
            <p:cNvSpPr>
              <a:spLocks noChangeAspect="1"/>
            </p:cNvSpPr>
            <p:nvPr/>
          </p:nvSpPr>
          <p:spPr bwMode="gray">
            <a:xfrm>
              <a:off x="4150999" y="2427513"/>
              <a:ext cx="271755" cy="199132"/>
            </a:xfrm>
            <a:custGeom>
              <a:avLst/>
              <a:gdLst>
                <a:gd name="T0" fmla="*/ 154 w 507"/>
                <a:gd name="T1" fmla="*/ 295 h 346"/>
                <a:gd name="T2" fmla="*/ 83 w 507"/>
                <a:gd name="T3" fmla="*/ 273 h 346"/>
                <a:gd name="T4" fmla="*/ 125 w 507"/>
                <a:gd name="T5" fmla="*/ 262 h 346"/>
                <a:gd name="T6" fmla="*/ 110 w 507"/>
                <a:gd name="T7" fmla="*/ 248 h 346"/>
                <a:gd name="T8" fmla="*/ 111 w 507"/>
                <a:gd name="T9" fmla="*/ 229 h 346"/>
                <a:gd name="T10" fmla="*/ 26 w 507"/>
                <a:gd name="T11" fmla="*/ 197 h 346"/>
                <a:gd name="T12" fmla="*/ 79 w 507"/>
                <a:gd name="T13" fmla="*/ 168 h 346"/>
                <a:gd name="T14" fmla="*/ 128 w 507"/>
                <a:gd name="T15" fmla="*/ 151 h 346"/>
                <a:gd name="T16" fmla="*/ 93 w 507"/>
                <a:gd name="T17" fmla="*/ 157 h 346"/>
                <a:gd name="T18" fmla="*/ 105 w 507"/>
                <a:gd name="T19" fmla="*/ 123 h 346"/>
                <a:gd name="T20" fmla="*/ 74 w 507"/>
                <a:gd name="T21" fmla="*/ 106 h 346"/>
                <a:gd name="T22" fmla="*/ 0 w 507"/>
                <a:gd name="T23" fmla="*/ 123 h 346"/>
                <a:gd name="T24" fmla="*/ 26 w 507"/>
                <a:gd name="T25" fmla="*/ 107 h 346"/>
                <a:gd name="T26" fmla="*/ 17 w 507"/>
                <a:gd name="T27" fmla="*/ 84 h 346"/>
                <a:gd name="T28" fmla="*/ 59 w 507"/>
                <a:gd name="T29" fmla="*/ 101 h 346"/>
                <a:gd name="T30" fmla="*/ 57 w 507"/>
                <a:gd name="T31" fmla="*/ 85 h 346"/>
                <a:gd name="T32" fmla="*/ 43 w 507"/>
                <a:gd name="T33" fmla="*/ 75 h 346"/>
                <a:gd name="T34" fmla="*/ 43 w 507"/>
                <a:gd name="T35" fmla="*/ 64 h 346"/>
                <a:gd name="T36" fmla="*/ 49 w 507"/>
                <a:gd name="T37" fmla="*/ 55 h 346"/>
                <a:gd name="T38" fmla="*/ 64 w 507"/>
                <a:gd name="T39" fmla="*/ 50 h 346"/>
                <a:gd name="T40" fmla="*/ 77 w 507"/>
                <a:gd name="T41" fmla="*/ 59 h 346"/>
                <a:gd name="T42" fmla="*/ 91 w 507"/>
                <a:gd name="T43" fmla="*/ 70 h 346"/>
                <a:gd name="T44" fmla="*/ 100 w 507"/>
                <a:gd name="T45" fmla="*/ 68 h 346"/>
                <a:gd name="T46" fmla="*/ 74 w 507"/>
                <a:gd name="T47" fmla="*/ 39 h 346"/>
                <a:gd name="T48" fmla="*/ 94 w 507"/>
                <a:gd name="T49" fmla="*/ 33 h 346"/>
                <a:gd name="T50" fmla="*/ 64 w 507"/>
                <a:gd name="T51" fmla="*/ 24 h 346"/>
                <a:gd name="T52" fmla="*/ 96 w 507"/>
                <a:gd name="T53" fmla="*/ 14 h 346"/>
                <a:gd name="T54" fmla="*/ 137 w 507"/>
                <a:gd name="T55" fmla="*/ 68 h 346"/>
                <a:gd name="T56" fmla="*/ 147 w 507"/>
                <a:gd name="T57" fmla="*/ 85 h 346"/>
                <a:gd name="T58" fmla="*/ 142 w 507"/>
                <a:gd name="T59" fmla="*/ 106 h 346"/>
                <a:gd name="T60" fmla="*/ 147 w 507"/>
                <a:gd name="T61" fmla="*/ 109 h 346"/>
                <a:gd name="T62" fmla="*/ 144 w 507"/>
                <a:gd name="T63" fmla="*/ 124 h 346"/>
                <a:gd name="T64" fmla="*/ 152 w 507"/>
                <a:gd name="T65" fmla="*/ 148 h 346"/>
                <a:gd name="T66" fmla="*/ 169 w 507"/>
                <a:gd name="T67" fmla="*/ 127 h 346"/>
                <a:gd name="T68" fmla="*/ 186 w 507"/>
                <a:gd name="T69" fmla="*/ 118 h 346"/>
                <a:gd name="T70" fmla="*/ 196 w 507"/>
                <a:gd name="T71" fmla="*/ 84 h 346"/>
                <a:gd name="T72" fmla="*/ 196 w 507"/>
                <a:gd name="T73" fmla="*/ 50 h 346"/>
                <a:gd name="T74" fmla="*/ 238 w 507"/>
                <a:gd name="T75" fmla="*/ 75 h 346"/>
                <a:gd name="T76" fmla="*/ 267 w 507"/>
                <a:gd name="T77" fmla="*/ 39 h 346"/>
                <a:gd name="T78" fmla="*/ 298 w 507"/>
                <a:gd name="T79" fmla="*/ 76 h 346"/>
                <a:gd name="T80" fmla="*/ 303 w 507"/>
                <a:gd name="T81" fmla="*/ 45 h 346"/>
                <a:gd name="T82" fmla="*/ 329 w 507"/>
                <a:gd name="T83" fmla="*/ 56 h 346"/>
                <a:gd name="T84" fmla="*/ 372 w 507"/>
                <a:gd name="T85" fmla="*/ 45 h 346"/>
                <a:gd name="T86" fmla="*/ 382 w 507"/>
                <a:gd name="T87" fmla="*/ 0 h 346"/>
                <a:gd name="T88" fmla="*/ 402 w 507"/>
                <a:gd name="T89" fmla="*/ 33 h 346"/>
                <a:gd name="T90" fmla="*/ 456 w 507"/>
                <a:gd name="T91" fmla="*/ 17 h 346"/>
                <a:gd name="T92" fmla="*/ 433 w 507"/>
                <a:gd name="T93" fmla="*/ 51 h 346"/>
                <a:gd name="T94" fmla="*/ 452 w 507"/>
                <a:gd name="T95" fmla="*/ 55 h 346"/>
                <a:gd name="T96" fmla="*/ 450 w 507"/>
                <a:gd name="T97" fmla="*/ 93 h 346"/>
                <a:gd name="T98" fmla="*/ 470 w 507"/>
                <a:gd name="T99" fmla="*/ 106 h 346"/>
                <a:gd name="T100" fmla="*/ 485 w 507"/>
                <a:gd name="T101" fmla="*/ 99 h 346"/>
                <a:gd name="T102" fmla="*/ 492 w 507"/>
                <a:gd name="T103" fmla="*/ 141 h 346"/>
                <a:gd name="T104" fmla="*/ 506 w 507"/>
                <a:gd name="T105" fmla="*/ 148 h 346"/>
                <a:gd name="T106" fmla="*/ 498 w 507"/>
                <a:gd name="T107" fmla="*/ 183 h 346"/>
                <a:gd name="T108" fmla="*/ 461 w 507"/>
                <a:gd name="T109" fmla="*/ 214 h 346"/>
                <a:gd name="T110" fmla="*/ 444 w 507"/>
                <a:gd name="T111" fmla="*/ 253 h 346"/>
                <a:gd name="T112" fmla="*/ 422 w 507"/>
                <a:gd name="T113" fmla="*/ 246 h 346"/>
                <a:gd name="T114" fmla="*/ 345 w 507"/>
                <a:gd name="T115" fmla="*/ 288 h 346"/>
                <a:gd name="T116" fmla="*/ 272 w 507"/>
                <a:gd name="T117" fmla="*/ 346 h 3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7"/>
                <a:gd name="T178" fmla="*/ 0 h 346"/>
                <a:gd name="T179" fmla="*/ 507 w 507"/>
                <a:gd name="T180" fmla="*/ 346 h 3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7" h="346">
                  <a:moveTo>
                    <a:pt x="210" y="329"/>
                  </a:moveTo>
                  <a:lnTo>
                    <a:pt x="154" y="295"/>
                  </a:lnTo>
                  <a:lnTo>
                    <a:pt x="86" y="300"/>
                  </a:lnTo>
                  <a:lnTo>
                    <a:pt x="83" y="273"/>
                  </a:lnTo>
                  <a:lnTo>
                    <a:pt x="94" y="282"/>
                  </a:lnTo>
                  <a:lnTo>
                    <a:pt x="125" y="262"/>
                  </a:lnTo>
                  <a:lnTo>
                    <a:pt x="125" y="245"/>
                  </a:lnTo>
                  <a:lnTo>
                    <a:pt x="110" y="248"/>
                  </a:lnTo>
                  <a:lnTo>
                    <a:pt x="127" y="219"/>
                  </a:lnTo>
                  <a:lnTo>
                    <a:pt x="111" y="229"/>
                  </a:lnTo>
                  <a:lnTo>
                    <a:pt x="91" y="192"/>
                  </a:lnTo>
                  <a:lnTo>
                    <a:pt x="26" y="197"/>
                  </a:lnTo>
                  <a:lnTo>
                    <a:pt x="29" y="186"/>
                  </a:lnTo>
                  <a:lnTo>
                    <a:pt x="79" y="168"/>
                  </a:lnTo>
                  <a:lnTo>
                    <a:pt x="120" y="172"/>
                  </a:lnTo>
                  <a:lnTo>
                    <a:pt x="128" y="151"/>
                  </a:lnTo>
                  <a:lnTo>
                    <a:pt x="119" y="161"/>
                  </a:lnTo>
                  <a:lnTo>
                    <a:pt x="93" y="157"/>
                  </a:lnTo>
                  <a:lnTo>
                    <a:pt x="125" y="124"/>
                  </a:lnTo>
                  <a:lnTo>
                    <a:pt x="105" y="123"/>
                  </a:lnTo>
                  <a:lnTo>
                    <a:pt x="93" y="107"/>
                  </a:lnTo>
                  <a:lnTo>
                    <a:pt x="74" y="106"/>
                  </a:lnTo>
                  <a:lnTo>
                    <a:pt x="40" y="126"/>
                  </a:lnTo>
                  <a:lnTo>
                    <a:pt x="0" y="123"/>
                  </a:lnTo>
                  <a:lnTo>
                    <a:pt x="6" y="104"/>
                  </a:lnTo>
                  <a:lnTo>
                    <a:pt x="26" y="107"/>
                  </a:lnTo>
                  <a:lnTo>
                    <a:pt x="30" y="101"/>
                  </a:lnTo>
                  <a:lnTo>
                    <a:pt x="17" y="84"/>
                  </a:lnTo>
                  <a:lnTo>
                    <a:pt x="43" y="104"/>
                  </a:lnTo>
                  <a:lnTo>
                    <a:pt x="59" y="101"/>
                  </a:lnTo>
                  <a:lnTo>
                    <a:pt x="52" y="95"/>
                  </a:lnTo>
                  <a:lnTo>
                    <a:pt x="57" y="85"/>
                  </a:lnTo>
                  <a:lnTo>
                    <a:pt x="34" y="78"/>
                  </a:lnTo>
                  <a:lnTo>
                    <a:pt x="43" y="75"/>
                  </a:lnTo>
                  <a:lnTo>
                    <a:pt x="30" y="56"/>
                  </a:lnTo>
                  <a:lnTo>
                    <a:pt x="43" y="64"/>
                  </a:lnTo>
                  <a:lnTo>
                    <a:pt x="38" y="51"/>
                  </a:lnTo>
                  <a:lnTo>
                    <a:pt x="49" y="55"/>
                  </a:lnTo>
                  <a:lnTo>
                    <a:pt x="42" y="45"/>
                  </a:lnTo>
                  <a:lnTo>
                    <a:pt x="64" y="50"/>
                  </a:lnTo>
                  <a:lnTo>
                    <a:pt x="68" y="65"/>
                  </a:lnTo>
                  <a:lnTo>
                    <a:pt x="77" y="59"/>
                  </a:lnTo>
                  <a:lnTo>
                    <a:pt x="88" y="81"/>
                  </a:lnTo>
                  <a:lnTo>
                    <a:pt x="91" y="70"/>
                  </a:lnTo>
                  <a:lnTo>
                    <a:pt x="94" y="81"/>
                  </a:lnTo>
                  <a:lnTo>
                    <a:pt x="100" y="68"/>
                  </a:lnTo>
                  <a:lnTo>
                    <a:pt x="94" y="51"/>
                  </a:lnTo>
                  <a:lnTo>
                    <a:pt x="74" y="39"/>
                  </a:lnTo>
                  <a:lnTo>
                    <a:pt x="79" y="30"/>
                  </a:lnTo>
                  <a:lnTo>
                    <a:pt x="94" y="33"/>
                  </a:lnTo>
                  <a:lnTo>
                    <a:pt x="85" y="22"/>
                  </a:lnTo>
                  <a:lnTo>
                    <a:pt x="64" y="24"/>
                  </a:lnTo>
                  <a:lnTo>
                    <a:pt x="66" y="9"/>
                  </a:lnTo>
                  <a:lnTo>
                    <a:pt x="96" y="14"/>
                  </a:lnTo>
                  <a:lnTo>
                    <a:pt x="145" y="61"/>
                  </a:lnTo>
                  <a:lnTo>
                    <a:pt x="137" y="68"/>
                  </a:lnTo>
                  <a:lnTo>
                    <a:pt x="147" y="73"/>
                  </a:lnTo>
                  <a:lnTo>
                    <a:pt x="147" y="85"/>
                  </a:lnTo>
                  <a:lnTo>
                    <a:pt x="139" y="97"/>
                  </a:lnTo>
                  <a:lnTo>
                    <a:pt x="142" y="106"/>
                  </a:lnTo>
                  <a:lnTo>
                    <a:pt x="142" y="114"/>
                  </a:lnTo>
                  <a:lnTo>
                    <a:pt x="147" y="109"/>
                  </a:lnTo>
                  <a:lnTo>
                    <a:pt x="148" y="119"/>
                  </a:lnTo>
                  <a:lnTo>
                    <a:pt x="144" y="124"/>
                  </a:lnTo>
                  <a:lnTo>
                    <a:pt x="152" y="127"/>
                  </a:lnTo>
                  <a:lnTo>
                    <a:pt x="152" y="148"/>
                  </a:lnTo>
                  <a:lnTo>
                    <a:pt x="159" y="129"/>
                  </a:lnTo>
                  <a:lnTo>
                    <a:pt x="169" y="127"/>
                  </a:lnTo>
                  <a:lnTo>
                    <a:pt x="173" y="101"/>
                  </a:lnTo>
                  <a:lnTo>
                    <a:pt x="186" y="118"/>
                  </a:lnTo>
                  <a:lnTo>
                    <a:pt x="191" y="109"/>
                  </a:lnTo>
                  <a:lnTo>
                    <a:pt x="196" y="84"/>
                  </a:lnTo>
                  <a:lnTo>
                    <a:pt x="191" y="51"/>
                  </a:lnTo>
                  <a:lnTo>
                    <a:pt x="196" y="50"/>
                  </a:lnTo>
                  <a:lnTo>
                    <a:pt x="232" y="92"/>
                  </a:lnTo>
                  <a:lnTo>
                    <a:pt x="238" y="75"/>
                  </a:lnTo>
                  <a:lnTo>
                    <a:pt x="235" y="58"/>
                  </a:lnTo>
                  <a:lnTo>
                    <a:pt x="267" y="39"/>
                  </a:lnTo>
                  <a:lnTo>
                    <a:pt x="295" y="101"/>
                  </a:lnTo>
                  <a:lnTo>
                    <a:pt x="298" y="76"/>
                  </a:lnTo>
                  <a:lnTo>
                    <a:pt x="289" y="45"/>
                  </a:lnTo>
                  <a:lnTo>
                    <a:pt x="303" y="45"/>
                  </a:lnTo>
                  <a:lnTo>
                    <a:pt x="318" y="61"/>
                  </a:lnTo>
                  <a:lnTo>
                    <a:pt x="329" y="56"/>
                  </a:lnTo>
                  <a:lnTo>
                    <a:pt x="334" y="42"/>
                  </a:lnTo>
                  <a:lnTo>
                    <a:pt x="372" y="45"/>
                  </a:lnTo>
                  <a:lnTo>
                    <a:pt x="368" y="7"/>
                  </a:lnTo>
                  <a:lnTo>
                    <a:pt x="382" y="0"/>
                  </a:lnTo>
                  <a:lnTo>
                    <a:pt x="405" y="17"/>
                  </a:lnTo>
                  <a:lnTo>
                    <a:pt x="402" y="33"/>
                  </a:lnTo>
                  <a:lnTo>
                    <a:pt x="416" y="42"/>
                  </a:lnTo>
                  <a:lnTo>
                    <a:pt x="456" y="17"/>
                  </a:lnTo>
                  <a:lnTo>
                    <a:pt x="461" y="21"/>
                  </a:lnTo>
                  <a:lnTo>
                    <a:pt x="433" y="51"/>
                  </a:lnTo>
                  <a:lnTo>
                    <a:pt x="435" y="58"/>
                  </a:lnTo>
                  <a:lnTo>
                    <a:pt x="452" y="55"/>
                  </a:lnTo>
                  <a:lnTo>
                    <a:pt x="455" y="72"/>
                  </a:lnTo>
                  <a:lnTo>
                    <a:pt x="450" y="93"/>
                  </a:lnTo>
                  <a:lnTo>
                    <a:pt x="470" y="90"/>
                  </a:lnTo>
                  <a:lnTo>
                    <a:pt x="470" y="106"/>
                  </a:lnTo>
                  <a:lnTo>
                    <a:pt x="484" y="110"/>
                  </a:lnTo>
                  <a:lnTo>
                    <a:pt x="485" y="99"/>
                  </a:lnTo>
                  <a:lnTo>
                    <a:pt x="499" y="126"/>
                  </a:lnTo>
                  <a:lnTo>
                    <a:pt x="492" y="141"/>
                  </a:lnTo>
                  <a:lnTo>
                    <a:pt x="498" y="153"/>
                  </a:lnTo>
                  <a:lnTo>
                    <a:pt x="506" y="148"/>
                  </a:lnTo>
                  <a:lnTo>
                    <a:pt x="507" y="161"/>
                  </a:lnTo>
                  <a:lnTo>
                    <a:pt x="498" y="183"/>
                  </a:lnTo>
                  <a:lnTo>
                    <a:pt x="462" y="205"/>
                  </a:lnTo>
                  <a:lnTo>
                    <a:pt x="461" y="214"/>
                  </a:lnTo>
                  <a:lnTo>
                    <a:pt x="476" y="209"/>
                  </a:lnTo>
                  <a:lnTo>
                    <a:pt x="444" y="253"/>
                  </a:lnTo>
                  <a:lnTo>
                    <a:pt x="423" y="234"/>
                  </a:lnTo>
                  <a:lnTo>
                    <a:pt x="422" y="246"/>
                  </a:lnTo>
                  <a:lnTo>
                    <a:pt x="377" y="287"/>
                  </a:lnTo>
                  <a:lnTo>
                    <a:pt x="345" y="288"/>
                  </a:lnTo>
                  <a:lnTo>
                    <a:pt x="300" y="334"/>
                  </a:lnTo>
                  <a:lnTo>
                    <a:pt x="272" y="346"/>
                  </a:lnTo>
                  <a:lnTo>
                    <a:pt x="210" y="329"/>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79" name="Freeform 84">
              <a:extLst>
                <a:ext uri="{FF2B5EF4-FFF2-40B4-BE49-F238E27FC236}">
                  <a16:creationId xmlns="" xmlns:a16="http://schemas.microsoft.com/office/drawing/2014/main" id="{B48239F9-D83A-40B5-98C2-24480AC8E01F}"/>
                </a:ext>
              </a:extLst>
            </p:cNvPr>
            <p:cNvSpPr>
              <a:spLocks noChangeAspect="1"/>
            </p:cNvSpPr>
            <p:nvPr/>
          </p:nvSpPr>
          <p:spPr bwMode="gray">
            <a:xfrm>
              <a:off x="5366002" y="3937123"/>
              <a:ext cx="277015" cy="295853"/>
            </a:xfrm>
            <a:custGeom>
              <a:avLst/>
              <a:gdLst>
                <a:gd name="T0" fmla="*/ 438 w 515"/>
                <a:gd name="T1" fmla="*/ 17 h 508"/>
                <a:gd name="T2" fmla="*/ 394 w 515"/>
                <a:gd name="T3" fmla="*/ 33 h 508"/>
                <a:gd name="T4" fmla="*/ 367 w 515"/>
                <a:gd name="T5" fmla="*/ 33 h 508"/>
                <a:gd name="T6" fmla="*/ 350 w 515"/>
                <a:gd name="T7" fmla="*/ 21 h 508"/>
                <a:gd name="T8" fmla="*/ 336 w 515"/>
                <a:gd name="T9" fmla="*/ 5 h 508"/>
                <a:gd name="T10" fmla="*/ 304 w 515"/>
                <a:gd name="T11" fmla="*/ 8 h 508"/>
                <a:gd name="T12" fmla="*/ 274 w 515"/>
                <a:gd name="T13" fmla="*/ 17 h 508"/>
                <a:gd name="T14" fmla="*/ 261 w 515"/>
                <a:gd name="T15" fmla="*/ 10 h 508"/>
                <a:gd name="T16" fmla="*/ 104 w 515"/>
                <a:gd name="T17" fmla="*/ 10 h 508"/>
                <a:gd name="T18" fmla="*/ 29 w 515"/>
                <a:gd name="T19" fmla="*/ 7 h 508"/>
                <a:gd name="T20" fmla="*/ 16 w 515"/>
                <a:gd name="T21" fmla="*/ 2 h 508"/>
                <a:gd name="T22" fmla="*/ 11 w 515"/>
                <a:gd name="T23" fmla="*/ 69 h 508"/>
                <a:gd name="T24" fmla="*/ 1 w 515"/>
                <a:gd name="T25" fmla="*/ 100 h 508"/>
                <a:gd name="T26" fmla="*/ 6 w 515"/>
                <a:gd name="T27" fmla="*/ 122 h 508"/>
                <a:gd name="T28" fmla="*/ 21 w 515"/>
                <a:gd name="T29" fmla="*/ 183 h 508"/>
                <a:gd name="T30" fmla="*/ 21 w 515"/>
                <a:gd name="T31" fmla="*/ 274 h 508"/>
                <a:gd name="T32" fmla="*/ 21 w 515"/>
                <a:gd name="T33" fmla="*/ 364 h 508"/>
                <a:gd name="T34" fmla="*/ 21 w 515"/>
                <a:gd name="T35" fmla="*/ 452 h 508"/>
                <a:gd name="T36" fmla="*/ 57 w 515"/>
                <a:gd name="T37" fmla="*/ 496 h 508"/>
                <a:gd name="T38" fmla="*/ 128 w 515"/>
                <a:gd name="T39" fmla="*/ 496 h 508"/>
                <a:gd name="T40" fmla="*/ 201 w 515"/>
                <a:gd name="T41" fmla="*/ 496 h 508"/>
                <a:gd name="T42" fmla="*/ 272 w 515"/>
                <a:gd name="T43" fmla="*/ 496 h 508"/>
                <a:gd name="T44" fmla="*/ 314 w 515"/>
                <a:gd name="T45" fmla="*/ 486 h 508"/>
                <a:gd name="T46" fmla="*/ 316 w 515"/>
                <a:gd name="T47" fmla="*/ 496 h 508"/>
                <a:gd name="T48" fmla="*/ 397 w 515"/>
                <a:gd name="T49" fmla="*/ 496 h 508"/>
                <a:gd name="T50" fmla="*/ 436 w 515"/>
                <a:gd name="T51" fmla="*/ 506 h 508"/>
                <a:gd name="T52" fmla="*/ 467 w 515"/>
                <a:gd name="T53" fmla="*/ 479 h 508"/>
                <a:gd name="T54" fmla="*/ 489 w 515"/>
                <a:gd name="T55" fmla="*/ 457 h 508"/>
                <a:gd name="T56" fmla="*/ 501 w 515"/>
                <a:gd name="T57" fmla="*/ 401 h 508"/>
                <a:gd name="T58" fmla="*/ 487 w 515"/>
                <a:gd name="T59" fmla="*/ 372 h 508"/>
                <a:gd name="T60" fmla="*/ 425 w 515"/>
                <a:gd name="T61" fmla="*/ 234 h 508"/>
                <a:gd name="T62" fmla="*/ 410 w 515"/>
                <a:gd name="T63" fmla="*/ 194 h 508"/>
                <a:gd name="T64" fmla="*/ 373 w 515"/>
                <a:gd name="T65" fmla="*/ 148 h 508"/>
                <a:gd name="T66" fmla="*/ 360 w 515"/>
                <a:gd name="T67" fmla="*/ 109 h 508"/>
                <a:gd name="T68" fmla="*/ 377 w 515"/>
                <a:gd name="T69" fmla="*/ 114 h 508"/>
                <a:gd name="T70" fmla="*/ 400 w 515"/>
                <a:gd name="T71" fmla="*/ 163 h 508"/>
                <a:gd name="T72" fmla="*/ 453 w 515"/>
                <a:gd name="T73" fmla="*/ 197 h 508"/>
                <a:gd name="T74" fmla="*/ 473 w 515"/>
                <a:gd name="T75" fmla="*/ 120 h 508"/>
                <a:gd name="T76" fmla="*/ 455 w 515"/>
                <a:gd name="T77" fmla="*/ 69 h 508"/>
                <a:gd name="T78" fmla="*/ 441 w 515"/>
                <a:gd name="T79" fmla="*/ 25 h 5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5"/>
                <a:gd name="T121" fmla="*/ 0 h 508"/>
                <a:gd name="T122" fmla="*/ 515 w 515"/>
                <a:gd name="T123" fmla="*/ 508 h 5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5" h="508">
                  <a:moveTo>
                    <a:pt x="441" y="25"/>
                  </a:moveTo>
                  <a:lnTo>
                    <a:pt x="438" y="17"/>
                  </a:lnTo>
                  <a:lnTo>
                    <a:pt x="413" y="30"/>
                  </a:lnTo>
                  <a:lnTo>
                    <a:pt x="394" y="33"/>
                  </a:lnTo>
                  <a:lnTo>
                    <a:pt x="390" y="29"/>
                  </a:lnTo>
                  <a:lnTo>
                    <a:pt x="367" y="33"/>
                  </a:lnTo>
                  <a:lnTo>
                    <a:pt x="360" y="24"/>
                  </a:lnTo>
                  <a:lnTo>
                    <a:pt x="350" y="21"/>
                  </a:lnTo>
                  <a:lnTo>
                    <a:pt x="350" y="22"/>
                  </a:lnTo>
                  <a:lnTo>
                    <a:pt x="336" y="5"/>
                  </a:lnTo>
                  <a:lnTo>
                    <a:pt x="326" y="8"/>
                  </a:lnTo>
                  <a:lnTo>
                    <a:pt x="304" y="8"/>
                  </a:lnTo>
                  <a:lnTo>
                    <a:pt x="297" y="7"/>
                  </a:lnTo>
                  <a:lnTo>
                    <a:pt x="274" y="17"/>
                  </a:lnTo>
                  <a:lnTo>
                    <a:pt x="282" y="7"/>
                  </a:lnTo>
                  <a:lnTo>
                    <a:pt x="261" y="10"/>
                  </a:lnTo>
                  <a:lnTo>
                    <a:pt x="201" y="44"/>
                  </a:lnTo>
                  <a:lnTo>
                    <a:pt x="104" y="10"/>
                  </a:lnTo>
                  <a:lnTo>
                    <a:pt x="57" y="2"/>
                  </a:lnTo>
                  <a:lnTo>
                    <a:pt x="29" y="7"/>
                  </a:lnTo>
                  <a:lnTo>
                    <a:pt x="21" y="0"/>
                  </a:lnTo>
                  <a:lnTo>
                    <a:pt x="16" y="2"/>
                  </a:lnTo>
                  <a:lnTo>
                    <a:pt x="6" y="17"/>
                  </a:lnTo>
                  <a:lnTo>
                    <a:pt x="11" y="69"/>
                  </a:lnTo>
                  <a:lnTo>
                    <a:pt x="0" y="83"/>
                  </a:lnTo>
                  <a:lnTo>
                    <a:pt x="1" y="100"/>
                  </a:lnTo>
                  <a:lnTo>
                    <a:pt x="9" y="112"/>
                  </a:lnTo>
                  <a:lnTo>
                    <a:pt x="6" y="122"/>
                  </a:lnTo>
                  <a:lnTo>
                    <a:pt x="21" y="137"/>
                  </a:lnTo>
                  <a:lnTo>
                    <a:pt x="21" y="183"/>
                  </a:lnTo>
                  <a:lnTo>
                    <a:pt x="21" y="228"/>
                  </a:lnTo>
                  <a:lnTo>
                    <a:pt x="21" y="274"/>
                  </a:lnTo>
                  <a:lnTo>
                    <a:pt x="21" y="318"/>
                  </a:lnTo>
                  <a:lnTo>
                    <a:pt x="21" y="364"/>
                  </a:lnTo>
                  <a:lnTo>
                    <a:pt x="21" y="408"/>
                  </a:lnTo>
                  <a:lnTo>
                    <a:pt x="21" y="452"/>
                  </a:lnTo>
                  <a:lnTo>
                    <a:pt x="21" y="496"/>
                  </a:lnTo>
                  <a:lnTo>
                    <a:pt x="57" y="496"/>
                  </a:lnTo>
                  <a:lnTo>
                    <a:pt x="93" y="496"/>
                  </a:lnTo>
                  <a:lnTo>
                    <a:pt x="128" y="496"/>
                  </a:lnTo>
                  <a:lnTo>
                    <a:pt x="165" y="496"/>
                  </a:lnTo>
                  <a:lnTo>
                    <a:pt x="201" y="496"/>
                  </a:lnTo>
                  <a:lnTo>
                    <a:pt x="236" y="496"/>
                  </a:lnTo>
                  <a:lnTo>
                    <a:pt x="272" y="496"/>
                  </a:lnTo>
                  <a:lnTo>
                    <a:pt x="308" y="496"/>
                  </a:lnTo>
                  <a:lnTo>
                    <a:pt x="314" y="486"/>
                  </a:lnTo>
                  <a:lnTo>
                    <a:pt x="319" y="486"/>
                  </a:lnTo>
                  <a:lnTo>
                    <a:pt x="316" y="496"/>
                  </a:lnTo>
                  <a:lnTo>
                    <a:pt x="356" y="496"/>
                  </a:lnTo>
                  <a:lnTo>
                    <a:pt x="397" y="496"/>
                  </a:lnTo>
                  <a:lnTo>
                    <a:pt x="414" y="508"/>
                  </a:lnTo>
                  <a:lnTo>
                    <a:pt x="436" y="506"/>
                  </a:lnTo>
                  <a:lnTo>
                    <a:pt x="441" y="486"/>
                  </a:lnTo>
                  <a:lnTo>
                    <a:pt x="467" y="479"/>
                  </a:lnTo>
                  <a:lnTo>
                    <a:pt x="478" y="454"/>
                  </a:lnTo>
                  <a:lnTo>
                    <a:pt x="489" y="457"/>
                  </a:lnTo>
                  <a:lnTo>
                    <a:pt x="507" y="442"/>
                  </a:lnTo>
                  <a:lnTo>
                    <a:pt x="501" y="401"/>
                  </a:lnTo>
                  <a:lnTo>
                    <a:pt x="515" y="400"/>
                  </a:lnTo>
                  <a:lnTo>
                    <a:pt x="487" y="372"/>
                  </a:lnTo>
                  <a:lnTo>
                    <a:pt x="434" y="271"/>
                  </a:lnTo>
                  <a:lnTo>
                    <a:pt x="425" y="234"/>
                  </a:lnTo>
                  <a:lnTo>
                    <a:pt x="413" y="215"/>
                  </a:lnTo>
                  <a:lnTo>
                    <a:pt x="410" y="194"/>
                  </a:lnTo>
                  <a:lnTo>
                    <a:pt x="385" y="171"/>
                  </a:lnTo>
                  <a:lnTo>
                    <a:pt x="373" y="148"/>
                  </a:lnTo>
                  <a:lnTo>
                    <a:pt x="370" y="126"/>
                  </a:lnTo>
                  <a:lnTo>
                    <a:pt x="360" y="109"/>
                  </a:lnTo>
                  <a:lnTo>
                    <a:pt x="367" y="86"/>
                  </a:lnTo>
                  <a:lnTo>
                    <a:pt x="377" y="114"/>
                  </a:lnTo>
                  <a:lnTo>
                    <a:pt x="397" y="148"/>
                  </a:lnTo>
                  <a:lnTo>
                    <a:pt x="400" y="163"/>
                  </a:lnTo>
                  <a:lnTo>
                    <a:pt x="436" y="203"/>
                  </a:lnTo>
                  <a:lnTo>
                    <a:pt x="453" y="197"/>
                  </a:lnTo>
                  <a:lnTo>
                    <a:pt x="455" y="177"/>
                  </a:lnTo>
                  <a:lnTo>
                    <a:pt x="473" y="120"/>
                  </a:lnTo>
                  <a:lnTo>
                    <a:pt x="463" y="95"/>
                  </a:lnTo>
                  <a:lnTo>
                    <a:pt x="455" y="69"/>
                  </a:lnTo>
                  <a:lnTo>
                    <a:pt x="447" y="44"/>
                  </a:lnTo>
                  <a:lnTo>
                    <a:pt x="441" y="25"/>
                  </a:lnTo>
                  <a:close/>
                </a:path>
              </a:pathLst>
            </a:custGeom>
            <a:solidFill>
              <a:schemeClr val="accent3">
                <a:lumMod val="20000"/>
                <a:lumOff val="80000"/>
              </a:schemeClr>
            </a:solid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80" name="Freeform 107">
              <a:extLst>
                <a:ext uri="{FF2B5EF4-FFF2-40B4-BE49-F238E27FC236}">
                  <a16:creationId xmlns="" xmlns:a16="http://schemas.microsoft.com/office/drawing/2014/main" id="{C3FDD654-3AA6-4228-B412-45B334271D60}"/>
                </a:ext>
              </a:extLst>
            </p:cNvPr>
            <p:cNvSpPr>
              <a:spLocks noChangeAspect="1"/>
            </p:cNvSpPr>
            <p:nvPr/>
          </p:nvSpPr>
          <p:spPr bwMode="gray">
            <a:xfrm>
              <a:off x="5299378" y="4195043"/>
              <a:ext cx="410258" cy="534809"/>
            </a:xfrm>
            <a:custGeom>
              <a:avLst/>
              <a:gdLst>
                <a:gd name="T0" fmla="*/ 98 w 764"/>
                <a:gd name="T1" fmla="*/ 221 h 920"/>
                <a:gd name="T2" fmla="*/ 98 w 764"/>
                <a:gd name="T3" fmla="*/ 309 h 920"/>
                <a:gd name="T4" fmla="*/ 49 w 764"/>
                <a:gd name="T5" fmla="*/ 360 h 920"/>
                <a:gd name="T6" fmla="*/ 19 w 764"/>
                <a:gd name="T7" fmla="*/ 414 h 920"/>
                <a:gd name="T8" fmla="*/ 10 w 764"/>
                <a:gd name="T9" fmla="*/ 445 h 920"/>
                <a:gd name="T10" fmla="*/ 0 w 764"/>
                <a:gd name="T11" fmla="*/ 486 h 920"/>
                <a:gd name="T12" fmla="*/ 21 w 764"/>
                <a:gd name="T13" fmla="*/ 496 h 920"/>
                <a:gd name="T14" fmla="*/ 46 w 764"/>
                <a:gd name="T15" fmla="*/ 567 h 920"/>
                <a:gd name="T16" fmla="*/ 38 w 764"/>
                <a:gd name="T17" fmla="*/ 577 h 920"/>
                <a:gd name="T18" fmla="*/ 78 w 764"/>
                <a:gd name="T19" fmla="*/ 637 h 920"/>
                <a:gd name="T20" fmla="*/ 83 w 764"/>
                <a:gd name="T21" fmla="*/ 684 h 920"/>
                <a:gd name="T22" fmla="*/ 109 w 764"/>
                <a:gd name="T23" fmla="*/ 701 h 920"/>
                <a:gd name="T24" fmla="*/ 151 w 764"/>
                <a:gd name="T25" fmla="*/ 716 h 920"/>
                <a:gd name="T26" fmla="*/ 202 w 764"/>
                <a:gd name="T27" fmla="*/ 772 h 920"/>
                <a:gd name="T28" fmla="*/ 251 w 764"/>
                <a:gd name="T29" fmla="*/ 826 h 920"/>
                <a:gd name="T30" fmla="*/ 287 w 764"/>
                <a:gd name="T31" fmla="*/ 880 h 920"/>
                <a:gd name="T32" fmla="*/ 316 w 764"/>
                <a:gd name="T33" fmla="*/ 879 h 920"/>
                <a:gd name="T34" fmla="*/ 359 w 764"/>
                <a:gd name="T35" fmla="*/ 874 h 920"/>
                <a:gd name="T36" fmla="*/ 418 w 764"/>
                <a:gd name="T37" fmla="*/ 919 h 920"/>
                <a:gd name="T38" fmla="*/ 465 w 764"/>
                <a:gd name="T39" fmla="*/ 914 h 920"/>
                <a:gd name="T40" fmla="*/ 505 w 764"/>
                <a:gd name="T41" fmla="*/ 912 h 920"/>
                <a:gd name="T42" fmla="*/ 557 w 764"/>
                <a:gd name="T43" fmla="*/ 899 h 920"/>
                <a:gd name="T44" fmla="*/ 644 w 764"/>
                <a:gd name="T45" fmla="*/ 875 h 920"/>
                <a:gd name="T46" fmla="*/ 612 w 764"/>
                <a:gd name="T47" fmla="*/ 829 h 920"/>
                <a:gd name="T48" fmla="*/ 565 w 764"/>
                <a:gd name="T49" fmla="*/ 764 h 920"/>
                <a:gd name="T50" fmla="*/ 513 w 764"/>
                <a:gd name="T51" fmla="*/ 724 h 920"/>
                <a:gd name="T52" fmla="*/ 522 w 764"/>
                <a:gd name="T53" fmla="*/ 701 h 920"/>
                <a:gd name="T54" fmla="*/ 564 w 764"/>
                <a:gd name="T55" fmla="*/ 691 h 920"/>
                <a:gd name="T56" fmla="*/ 573 w 764"/>
                <a:gd name="T57" fmla="*/ 604 h 920"/>
                <a:gd name="T58" fmla="*/ 599 w 764"/>
                <a:gd name="T59" fmla="*/ 580 h 920"/>
                <a:gd name="T60" fmla="*/ 638 w 764"/>
                <a:gd name="T61" fmla="*/ 504 h 920"/>
                <a:gd name="T62" fmla="*/ 674 w 764"/>
                <a:gd name="T63" fmla="*/ 440 h 920"/>
                <a:gd name="T64" fmla="*/ 671 w 764"/>
                <a:gd name="T65" fmla="*/ 396 h 920"/>
                <a:gd name="T66" fmla="*/ 709 w 764"/>
                <a:gd name="T67" fmla="*/ 291 h 920"/>
                <a:gd name="T68" fmla="*/ 756 w 764"/>
                <a:gd name="T69" fmla="*/ 266 h 920"/>
                <a:gd name="T70" fmla="*/ 760 w 764"/>
                <a:gd name="T71" fmla="*/ 237 h 920"/>
                <a:gd name="T72" fmla="*/ 740 w 764"/>
                <a:gd name="T73" fmla="*/ 221 h 920"/>
                <a:gd name="T74" fmla="*/ 714 w 764"/>
                <a:gd name="T75" fmla="*/ 203 h 920"/>
                <a:gd name="T76" fmla="*/ 706 w 764"/>
                <a:gd name="T77" fmla="*/ 98 h 920"/>
                <a:gd name="T78" fmla="*/ 689 w 764"/>
                <a:gd name="T79" fmla="*/ 54 h 920"/>
                <a:gd name="T80" fmla="*/ 640 w 764"/>
                <a:gd name="T81" fmla="*/ 15 h 920"/>
                <a:gd name="T82" fmla="*/ 612 w 764"/>
                <a:gd name="T83" fmla="*/ 15 h 920"/>
                <a:gd name="T84" fmla="*/ 590 w 764"/>
                <a:gd name="T85" fmla="*/ 37 h 920"/>
                <a:gd name="T86" fmla="*/ 559 w 764"/>
                <a:gd name="T87" fmla="*/ 64 h 920"/>
                <a:gd name="T88" fmla="*/ 520 w 764"/>
                <a:gd name="T89" fmla="*/ 54 h 920"/>
                <a:gd name="T90" fmla="*/ 439 w 764"/>
                <a:gd name="T91" fmla="*/ 54 h 920"/>
                <a:gd name="T92" fmla="*/ 437 w 764"/>
                <a:gd name="T93" fmla="*/ 44 h 920"/>
                <a:gd name="T94" fmla="*/ 395 w 764"/>
                <a:gd name="T95" fmla="*/ 54 h 920"/>
                <a:gd name="T96" fmla="*/ 324 w 764"/>
                <a:gd name="T97" fmla="*/ 54 h 920"/>
                <a:gd name="T98" fmla="*/ 251 w 764"/>
                <a:gd name="T99" fmla="*/ 54 h 920"/>
                <a:gd name="T100" fmla="*/ 180 w 764"/>
                <a:gd name="T101" fmla="*/ 54 h 920"/>
                <a:gd name="T102" fmla="*/ 144 w 764"/>
                <a:gd name="T103" fmla="*/ 100 h 920"/>
                <a:gd name="T104" fmla="*/ 98 w 764"/>
                <a:gd name="T105" fmla="*/ 147 h 9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4"/>
                <a:gd name="T160" fmla="*/ 0 h 920"/>
                <a:gd name="T161" fmla="*/ 764 w 764"/>
                <a:gd name="T162" fmla="*/ 920 h 9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4" h="920">
                  <a:moveTo>
                    <a:pt x="98" y="176"/>
                  </a:moveTo>
                  <a:lnTo>
                    <a:pt x="98" y="221"/>
                  </a:lnTo>
                  <a:lnTo>
                    <a:pt x="98" y="266"/>
                  </a:lnTo>
                  <a:lnTo>
                    <a:pt x="98" y="309"/>
                  </a:lnTo>
                  <a:lnTo>
                    <a:pt x="98" y="355"/>
                  </a:lnTo>
                  <a:lnTo>
                    <a:pt x="49" y="360"/>
                  </a:lnTo>
                  <a:lnTo>
                    <a:pt x="42" y="385"/>
                  </a:lnTo>
                  <a:lnTo>
                    <a:pt x="19" y="414"/>
                  </a:lnTo>
                  <a:lnTo>
                    <a:pt x="19" y="436"/>
                  </a:lnTo>
                  <a:lnTo>
                    <a:pt x="10" y="445"/>
                  </a:lnTo>
                  <a:lnTo>
                    <a:pt x="8" y="465"/>
                  </a:lnTo>
                  <a:lnTo>
                    <a:pt x="0" y="486"/>
                  </a:lnTo>
                  <a:lnTo>
                    <a:pt x="0" y="499"/>
                  </a:lnTo>
                  <a:lnTo>
                    <a:pt x="21" y="496"/>
                  </a:lnTo>
                  <a:lnTo>
                    <a:pt x="24" y="521"/>
                  </a:lnTo>
                  <a:lnTo>
                    <a:pt x="46" y="567"/>
                  </a:lnTo>
                  <a:lnTo>
                    <a:pt x="46" y="574"/>
                  </a:lnTo>
                  <a:lnTo>
                    <a:pt x="38" y="577"/>
                  </a:lnTo>
                  <a:lnTo>
                    <a:pt x="75" y="623"/>
                  </a:lnTo>
                  <a:lnTo>
                    <a:pt x="78" y="637"/>
                  </a:lnTo>
                  <a:lnTo>
                    <a:pt x="75" y="677"/>
                  </a:lnTo>
                  <a:lnTo>
                    <a:pt x="83" y="684"/>
                  </a:lnTo>
                  <a:lnTo>
                    <a:pt x="103" y="688"/>
                  </a:lnTo>
                  <a:lnTo>
                    <a:pt x="109" y="701"/>
                  </a:lnTo>
                  <a:lnTo>
                    <a:pt x="135" y="705"/>
                  </a:lnTo>
                  <a:lnTo>
                    <a:pt x="151" y="716"/>
                  </a:lnTo>
                  <a:lnTo>
                    <a:pt x="156" y="738"/>
                  </a:lnTo>
                  <a:lnTo>
                    <a:pt x="202" y="772"/>
                  </a:lnTo>
                  <a:lnTo>
                    <a:pt x="217" y="806"/>
                  </a:lnTo>
                  <a:lnTo>
                    <a:pt x="251" y="826"/>
                  </a:lnTo>
                  <a:lnTo>
                    <a:pt x="261" y="848"/>
                  </a:lnTo>
                  <a:lnTo>
                    <a:pt x="287" y="880"/>
                  </a:lnTo>
                  <a:lnTo>
                    <a:pt x="305" y="888"/>
                  </a:lnTo>
                  <a:lnTo>
                    <a:pt x="316" y="879"/>
                  </a:lnTo>
                  <a:lnTo>
                    <a:pt x="347" y="882"/>
                  </a:lnTo>
                  <a:lnTo>
                    <a:pt x="359" y="874"/>
                  </a:lnTo>
                  <a:lnTo>
                    <a:pt x="414" y="920"/>
                  </a:lnTo>
                  <a:lnTo>
                    <a:pt x="418" y="919"/>
                  </a:lnTo>
                  <a:lnTo>
                    <a:pt x="423" y="916"/>
                  </a:lnTo>
                  <a:lnTo>
                    <a:pt x="465" y="914"/>
                  </a:lnTo>
                  <a:lnTo>
                    <a:pt x="469" y="920"/>
                  </a:lnTo>
                  <a:lnTo>
                    <a:pt x="505" y="912"/>
                  </a:lnTo>
                  <a:lnTo>
                    <a:pt x="536" y="912"/>
                  </a:lnTo>
                  <a:lnTo>
                    <a:pt x="557" y="899"/>
                  </a:lnTo>
                  <a:lnTo>
                    <a:pt x="581" y="877"/>
                  </a:lnTo>
                  <a:lnTo>
                    <a:pt x="644" y="875"/>
                  </a:lnTo>
                  <a:lnTo>
                    <a:pt x="646" y="843"/>
                  </a:lnTo>
                  <a:lnTo>
                    <a:pt x="612" y="829"/>
                  </a:lnTo>
                  <a:lnTo>
                    <a:pt x="591" y="781"/>
                  </a:lnTo>
                  <a:lnTo>
                    <a:pt x="565" y="764"/>
                  </a:lnTo>
                  <a:lnTo>
                    <a:pt x="553" y="739"/>
                  </a:lnTo>
                  <a:lnTo>
                    <a:pt x="513" y="724"/>
                  </a:lnTo>
                  <a:lnTo>
                    <a:pt x="522" y="714"/>
                  </a:lnTo>
                  <a:lnTo>
                    <a:pt x="522" y="701"/>
                  </a:lnTo>
                  <a:lnTo>
                    <a:pt x="548" y="699"/>
                  </a:lnTo>
                  <a:lnTo>
                    <a:pt x="564" y="691"/>
                  </a:lnTo>
                  <a:lnTo>
                    <a:pt x="570" y="603"/>
                  </a:lnTo>
                  <a:lnTo>
                    <a:pt x="573" y="604"/>
                  </a:lnTo>
                  <a:lnTo>
                    <a:pt x="581" y="589"/>
                  </a:lnTo>
                  <a:lnTo>
                    <a:pt x="599" y="580"/>
                  </a:lnTo>
                  <a:lnTo>
                    <a:pt x="608" y="547"/>
                  </a:lnTo>
                  <a:lnTo>
                    <a:pt x="638" y="504"/>
                  </a:lnTo>
                  <a:lnTo>
                    <a:pt x="658" y="489"/>
                  </a:lnTo>
                  <a:lnTo>
                    <a:pt x="674" y="440"/>
                  </a:lnTo>
                  <a:lnTo>
                    <a:pt x="674" y="427"/>
                  </a:lnTo>
                  <a:lnTo>
                    <a:pt x="671" y="396"/>
                  </a:lnTo>
                  <a:lnTo>
                    <a:pt x="698" y="292"/>
                  </a:lnTo>
                  <a:lnTo>
                    <a:pt x="709" y="291"/>
                  </a:lnTo>
                  <a:lnTo>
                    <a:pt x="720" y="281"/>
                  </a:lnTo>
                  <a:lnTo>
                    <a:pt x="756" y="266"/>
                  </a:lnTo>
                  <a:lnTo>
                    <a:pt x="764" y="244"/>
                  </a:lnTo>
                  <a:lnTo>
                    <a:pt x="760" y="237"/>
                  </a:lnTo>
                  <a:lnTo>
                    <a:pt x="751" y="235"/>
                  </a:lnTo>
                  <a:lnTo>
                    <a:pt x="740" y="221"/>
                  </a:lnTo>
                  <a:lnTo>
                    <a:pt x="723" y="215"/>
                  </a:lnTo>
                  <a:lnTo>
                    <a:pt x="714" y="203"/>
                  </a:lnTo>
                  <a:lnTo>
                    <a:pt x="705" y="159"/>
                  </a:lnTo>
                  <a:lnTo>
                    <a:pt x="706" y="98"/>
                  </a:lnTo>
                  <a:lnTo>
                    <a:pt x="691" y="77"/>
                  </a:lnTo>
                  <a:lnTo>
                    <a:pt x="689" y="54"/>
                  </a:lnTo>
                  <a:lnTo>
                    <a:pt x="663" y="26"/>
                  </a:lnTo>
                  <a:lnTo>
                    <a:pt x="640" y="15"/>
                  </a:lnTo>
                  <a:lnTo>
                    <a:pt x="630" y="0"/>
                  </a:lnTo>
                  <a:lnTo>
                    <a:pt x="612" y="15"/>
                  </a:lnTo>
                  <a:lnTo>
                    <a:pt x="601" y="12"/>
                  </a:lnTo>
                  <a:lnTo>
                    <a:pt x="590" y="37"/>
                  </a:lnTo>
                  <a:lnTo>
                    <a:pt x="564" y="44"/>
                  </a:lnTo>
                  <a:lnTo>
                    <a:pt x="559" y="64"/>
                  </a:lnTo>
                  <a:lnTo>
                    <a:pt x="537" y="66"/>
                  </a:lnTo>
                  <a:lnTo>
                    <a:pt x="520" y="54"/>
                  </a:lnTo>
                  <a:lnTo>
                    <a:pt x="479" y="54"/>
                  </a:lnTo>
                  <a:lnTo>
                    <a:pt x="439" y="54"/>
                  </a:lnTo>
                  <a:lnTo>
                    <a:pt x="442" y="44"/>
                  </a:lnTo>
                  <a:lnTo>
                    <a:pt x="437" y="44"/>
                  </a:lnTo>
                  <a:lnTo>
                    <a:pt x="431" y="54"/>
                  </a:lnTo>
                  <a:lnTo>
                    <a:pt x="395" y="54"/>
                  </a:lnTo>
                  <a:lnTo>
                    <a:pt x="359" y="54"/>
                  </a:lnTo>
                  <a:lnTo>
                    <a:pt x="324" y="54"/>
                  </a:lnTo>
                  <a:lnTo>
                    <a:pt x="288" y="54"/>
                  </a:lnTo>
                  <a:lnTo>
                    <a:pt x="251" y="54"/>
                  </a:lnTo>
                  <a:lnTo>
                    <a:pt x="216" y="54"/>
                  </a:lnTo>
                  <a:lnTo>
                    <a:pt x="180" y="54"/>
                  </a:lnTo>
                  <a:lnTo>
                    <a:pt x="144" y="54"/>
                  </a:lnTo>
                  <a:lnTo>
                    <a:pt x="144" y="100"/>
                  </a:lnTo>
                  <a:lnTo>
                    <a:pt x="144" y="147"/>
                  </a:lnTo>
                  <a:lnTo>
                    <a:pt x="98" y="147"/>
                  </a:lnTo>
                  <a:lnTo>
                    <a:pt x="98" y="176"/>
                  </a:lnTo>
                  <a:close/>
                </a:path>
              </a:pathLst>
            </a:custGeom>
            <a:solidFill>
              <a:schemeClr val="accent3">
                <a:lumMod val="20000"/>
                <a:lumOff val="80000"/>
              </a:schemeClr>
            </a:solid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81" name="Freeform 204">
              <a:extLst>
                <a:ext uri="{FF2B5EF4-FFF2-40B4-BE49-F238E27FC236}">
                  <a16:creationId xmlns="" xmlns:a16="http://schemas.microsoft.com/office/drawing/2014/main" id="{1A5BB710-7C66-454D-9777-6CCF4A770780}"/>
                </a:ext>
              </a:extLst>
            </p:cNvPr>
            <p:cNvSpPr>
              <a:spLocks noChangeAspect="1" noEditPoints="1"/>
            </p:cNvSpPr>
            <p:nvPr/>
          </p:nvSpPr>
          <p:spPr bwMode="gray">
            <a:xfrm>
              <a:off x="2930738" y="4688130"/>
              <a:ext cx="964286" cy="1094274"/>
            </a:xfrm>
            <a:custGeom>
              <a:avLst/>
              <a:gdLst>
                <a:gd name="T0" fmla="*/ 1046 w 1796"/>
                <a:gd name="T1" fmla="*/ 1760 h 1883"/>
                <a:gd name="T2" fmla="*/ 1146 w 1796"/>
                <a:gd name="T3" fmla="*/ 1609 h 1883"/>
                <a:gd name="T4" fmla="*/ 1159 w 1796"/>
                <a:gd name="T5" fmla="*/ 1479 h 1883"/>
                <a:gd name="T6" fmla="*/ 1328 w 1796"/>
                <a:gd name="T7" fmla="*/ 1338 h 1883"/>
                <a:gd name="T8" fmla="*/ 1379 w 1796"/>
                <a:gd name="T9" fmla="*/ 1315 h 1883"/>
                <a:gd name="T10" fmla="*/ 1504 w 1796"/>
                <a:gd name="T11" fmla="*/ 1271 h 1883"/>
                <a:gd name="T12" fmla="*/ 1575 w 1796"/>
                <a:gd name="T13" fmla="*/ 1086 h 1883"/>
                <a:gd name="T14" fmla="*/ 1617 w 1796"/>
                <a:gd name="T15" fmla="*/ 837 h 1883"/>
                <a:gd name="T16" fmla="*/ 1728 w 1796"/>
                <a:gd name="T17" fmla="*/ 716 h 1883"/>
                <a:gd name="T18" fmla="*/ 1784 w 1796"/>
                <a:gd name="T19" fmla="*/ 501 h 1883"/>
                <a:gd name="T20" fmla="*/ 1564 w 1796"/>
                <a:gd name="T21" fmla="*/ 374 h 1883"/>
                <a:gd name="T22" fmla="*/ 1363 w 1796"/>
                <a:gd name="T23" fmla="*/ 345 h 1883"/>
                <a:gd name="T24" fmla="*/ 1315 w 1796"/>
                <a:gd name="T25" fmla="*/ 318 h 1883"/>
                <a:gd name="T26" fmla="*/ 1199 w 1796"/>
                <a:gd name="T27" fmla="*/ 269 h 1883"/>
                <a:gd name="T28" fmla="*/ 1129 w 1796"/>
                <a:gd name="T29" fmla="*/ 323 h 1883"/>
                <a:gd name="T30" fmla="*/ 1037 w 1796"/>
                <a:gd name="T31" fmla="*/ 320 h 1883"/>
                <a:gd name="T32" fmla="*/ 1066 w 1796"/>
                <a:gd name="T33" fmla="*/ 278 h 1883"/>
                <a:gd name="T34" fmla="*/ 1097 w 1796"/>
                <a:gd name="T35" fmla="*/ 195 h 1883"/>
                <a:gd name="T36" fmla="*/ 1037 w 1796"/>
                <a:gd name="T37" fmla="*/ 46 h 1883"/>
                <a:gd name="T38" fmla="*/ 936 w 1796"/>
                <a:gd name="T39" fmla="*/ 142 h 1883"/>
                <a:gd name="T40" fmla="*/ 834 w 1796"/>
                <a:gd name="T41" fmla="*/ 127 h 1883"/>
                <a:gd name="T42" fmla="*/ 769 w 1796"/>
                <a:gd name="T43" fmla="*/ 147 h 1883"/>
                <a:gd name="T44" fmla="*/ 670 w 1796"/>
                <a:gd name="T45" fmla="*/ 171 h 1883"/>
                <a:gd name="T46" fmla="*/ 661 w 1796"/>
                <a:gd name="T47" fmla="*/ 60 h 1883"/>
                <a:gd name="T48" fmla="*/ 610 w 1796"/>
                <a:gd name="T49" fmla="*/ 1 h 1883"/>
                <a:gd name="T50" fmla="*/ 518 w 1796"/>
                <a:gd name="T51" fmla="*/ 52 h 1883"/>
                <a:gd name="T52" fmla="*/ 421 w 1796"/>
                <a:gd name="T53" fmla="*/ 60 h 1883"/>
                <a:gd name="T54" fmla="*/ 481 w 1796"/>
                <a:gd name="T55" fmla="*/ 139 h 1883"/>
                <a:gd name="T56" fmla="*/ 342 w 1796"/>
                <a:gd name="T57" fmla="*/ 205 h 1883"/>
                <a:gd name="T58" fmla="*/ 269 w 1796"/>
                <a:gd name="T59" fmla="*/ 156 h 1883"/>
                <a:gd name="T60" fmla="*/ 189 w 1796"/>
                <a:gd name="T61" fmla="*/ 193 h 1883"/>
                <a:gd name="T62" fmla="*/ 172 w 1796"/>
                <a:gd name="T63" fmla="*/ 247 h 1883"/>
                <a:gd name="T64" fmla="*/ 176 w 1796"/>
                <a:gd name="T65" fmla="*/ 430 h 1883"/>
                <a:gd name="T66" fmla="*/ 36 w 1796"/>
                <a:gd name="T67" fmla="*/ 510 h 1883"/>
                <a:gd name="T68" fmla="*/ 42 w 1796"/>
                <a:gd name="T69" fmla="*/ 651 h 1883"/>
                <a:gd name="T70" fmla="*/ 122 w 1796"/>
                <a:gd name="T71" fmla="*/ 688 h 1883"/>
                <a:gd name="T72" fmla="*/ 249 w 1796"/>
                <a:gd name="T73" fmla="*/ 745 h 1883"/>
                <a:gd name="T74" fmla="*/ 395 w 1796"/>
                <a:gd name="T75" fmla="*/ 705 h 1883"/>
                <a:gd name="T76" fmla="*/ 483 w 1796"/>
                <a:gd name="T77" fmla="*/ 818 h 1883"/>
                <a:gd name="T78" fmla="*/ 599 w 1796"/>
                <a:gd name="T79" fmla="*/ 868 h 1883"/>
                <a:gd name="T80" fmla="*/ 631 w 1796"/>
                <a:gd name="T81" fmla="*/ 992 h 1883"/>
                <a:gd name="T82" fmla="*/ 743 w 1796"/>
                <a:gd name="T83" fmla="*/ 1081 h 1883"/>
                <a:gd name="T84" fmla="*/ 724 w 1796"/>
                <a:gd name="T85" fmla="*/ 1185 h 1883"/>
                <a:gd name="T86" fmla="*/ 805 w 1796"/>
                <a:gd name="T87" fmla="*/ 1278 h 1883"/>
                <a:gd name="T88" fmla="*/ 859 w 1796"/>
                <a:gd name="T89" fmla="*/ 1368 h 1883"/>
                <a:gd name="T90" fmla="*/ 913 w 1796"/>
                <a:gd name="T91" fmla="*/ 1449 h 1883"/>
                <a:gd name="T92" fmla="*/ 880 w 1796"/>
                <a:gd name="T93" fmla="*/ 1550 h 1883"/>
                <a:gd name="T94" fmla="*/ 774 w 1796"/>
                <a:gd name="T95" fmla="*/ 1685 h 1883"/>
                <a:gd name="T96" fmla="*/ 842 w 1796"/>
                <a:gd name="T97" fmla="*/ 1725 h 1883"/>
                <a:gd name="T98" fmla="*/ 931 w 1796"/>
                <a:gd name="T99" fmla="*/ 1810 h 1883"/>
                <a:gd name="T100" fmla="*/ 1086 w 1796"/>
                <a:gd name="T101" fmla="*/ 237 h 1883"/>
                <a:gd name="T102" fmla="*/ 1128 w 1796"/>
                <a:gd name="T103" fmla="*/ 246 h 1883"/>
                <a:gd name="T104" fmla="*/ 1171 w 1796"/>
                <a:gd name="T105" fmla="*/ 255 h 1883"/>
                <a:gd name="T106" fmla="*/ 1077 w 1796"/>
                <a:gd name="T107" fmla="*/ 314 h 1883"/>
                <a:gd name="T108" fmla="*/ 1171 w 1796"/>
                <a:gd name="T109" fmla="*/ 255 h 1883"/>
                <a:gd name="T110" fmla="*/ 1058 w 1796"/>
                <a:gd name="T111" fmla="*/ 246 h 1883"/>
                <a:gd name="T112" fmla="*/ 1091 w 1796"/>
                <a:gd name="T113" fmla="*/ 218 h 1883"/>
                <a:gd name="T114" fmla="*/ 1091 w 1796"/>
                <a:gd name="T115" fmla="*/ 218 h 18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96"/>
                <a:gd name="T175" fmla="*/ 0 h 1883"/>
                <a:gd name="T176" fmla="*/ 1796 w 1796"/>
                <a:gd name="T177" fmla="*/ 1883 h 18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96" h="1883">
                  <a:moveTo>
                    <a:pt x="939" y="1883"/>
                  </a:moveTo>
                  <a:lnTo>
                    <a:pt x="964" y="1861"/>
                  </a:lnTo>
                  <a:lnTo>
                    <a:pt x="982" y="1835"/>
                  </a:lnTo>
                  <a:lnTo>
                    <a:pt x="990" y="1804"/>
                  </a:lnTo>
                  <a:lnTo>
                    <a:pt x="1046" y="1760"/>
                  </a:lnTo>
                  <a:lnTo>
                    <a:pt x="1082" y="1706"/>
                  </a:lnTo>
                  <a:lnTo>
                    <a:pt x="1086" y="1688"/>
                  </a:lnTo>
                  <a:lnTo>
                    <a:pt x="1106" y="1649"/>
                  </a:lnTo>
                  <a:lnTo>
                    <a:pt x="1126" y="1621"/>
                  </a:lnTo>
                  <a:lnTo>
                    <a:pt x="1146" y="1609"/>
                  </a:lnTo>
                  <a:lnTo>
                    <a:pt x="1159" y="1592"/>
                  </a:lnTo>
                  <a:lnTo>
                    <a:pt x="1163" y="1541"/>
                  </a:lnTo>
                  <a:lnTo>
                    <a:pt x="1170" y="1533"/>
                  </a:lnTo>
                  <a:lnTo>
                    <a:pt x="1162" y="1520"/>
                  </a:lnTo>
                  <a:lnTo>
                    <a:pt x="1159" y="1479"/>
                  </a:lnTo>
                  <a:lnTo>
                    <a:pt x="1176" y="1444"/>
                  </a:lnTo>
                  <a:lnTo>
                    <a:pt x="1252" y="1375"/>
                  </a:lnTo>
                  <a:lnTo>
                    <a:pt x="1280" y="1360"/>
                  </a:lnTo>
                  <a:lnTo>
                    <a:pt x="1304" y="1355"/>
                  </a:lnTo>
                  <a:lnTo>
                    <a:pt x="1328" y="1338"/>
                  </a:lnTo>
                  <a:lnTo>
                    <a:pt x="1345" y="1334"/>
                  </a:lnTo>
                  <a:lnTo>
                    <a:pt x="1345" y="1324"/>
                  </a:lnTo>
                  <a:lnTo>
                    <a:pt x="1351" y="1317"/>
                  </a:lnTo>
                  <a:lnTo>
                    <a:pt x="1360" y="1322"/>
                  </a:lnTo>
                  <a:lnTo>
                    <a:pt x="1379" y="1315"/>
                  </a:lnTo>
                  <a:lnTo>
                    <a:pt x="1394" y="1318"/>
                  </a:lnTo>
                  <a:lnTo>
                    <a:pt x="1408" y="1313"/>
                  </a:lnTo>
                  <a:lnTo>
                    <a:pt x="1456" y="1313"/>
                  </a:lnTo>
                  <a:lnTo>
                    <a:pt x="1467" y="1295"/>
                  </a:lnTo>
                  <a:lnTo>
                    <a:pt x="1504" y="1271"/>
                  </a:lnTo>
                  <a:lnTo>
                    <a:pt x="1510" y="1234"/>
                  </a:lnTo>
                  <a:lnTo>
                    <a:pt x="1536" y="1202"/>
                  </a:lnTo>
                  <a:lnTo>
                    <a:pt x="1553" y="1166"/>
                  </a:lnTo>
                  <a:lnTo>
                    <a:pt x="1569" y="1146"/>
                  </a:lnTo>
                  <a:lnTo>
                    <a:pt x="1575" y="1086"/>
                  </a:lnTo>
                  <a:lnTo>
                    <a:pt x="1594" y="1058"/>
                  </a:lnTo>
                  <a:lnTo>
                    <a:pt x="1606" y="971"/>
                  </a:lnTo>
                  <a:lnTo>
                    <a:pt x="1600" y="908"/>
                  </a:lnTo>
                  <a:lnTo>
                    <a:pt x="1607" y="848"/>
                  </a:lnTo>
                  <a:lnTo>
                    <a:pt x="1617" y="837"/>
                  </a:lnTo>
                  <a:lnTo>
                    <a:pt x="1629" y="838"/>
                  </a:lnTo>
                  <a:lnTo>
                    <a:pt x="1643" y="828"/>
                  </a:lnTo>
                  <a:lnTo>
                    <a:pt x="1680" y="756"/>
                  </a:lnTo>
                  <a:lnTo>
                    <a:pt x="1725" y="722"/>
                  </a:lnTo>
                  <a:lnTo>
                    <a:pt x="1728" y="716"/>
                  </a:lnTo>
                  <a:lnTo>
                    <a:pt x="1779" y="651"/>
                  </a:lnTo>
                  <a:lnTo>
                    <a:pt x="1792" y="608"/>
                  </a:lnTo>
                  <a:lnTo>
                    <a:pt x="1796" y="566"/>
                  </a:lnTo>
                  <a:lnTo>
                    <a:pt x="1796" y="547"/>
                  </a:lnTo>
                  <a:lnTo>
                    <a:pt x="1784" y="501"/>
                  </a:lnTo>
                  <a:lnTo>
                    <a:pt x="1768" y="479"/>
                  </a:lnTo>
                  <a:lnTo>
                    <a:pt x="1695" y="469"/>
                  </a:lnTo>
                  <a:lnTo>
                    <a:pt x="1624" y="408"/>
                  </a:lnTo>
                  <a:lnTo>
                    <a:pt x="1585" y="382"/>
                  </a:lnTo>
                  <a:lnTo>
                    <a:pt x="1564" y="374"/>
                  </a:lnTo>
                  <a:lnTo>
                    <a:pt x="1473" y="371"/>
                  </a:lnTo>
                  <a:lnTo>
                    <a:pt x="1400" y="354"/>
                  </a:lnTo>
                  <a:lnTo>
                    <a:pt x="1397" y="346"/>
                  </a:lnTo>
                  <a:lnTo>
                    <a:pt x="1355" y="363"/>
                  </a:lnTo>
                  <a:lnTo>
                    <a:pt x="1363" y="345"/>
                  </a:lnTo>
                  <a:lnTo>
                    <a:pt x="1357" y="338"/>
                  </a:lnTo>
                  <a:lnTo>
                    <a:pt x="1346" y="338"/>
                  </a:lnTo>
                  <a:lnTo>
                    <a:pt x="1351" y="325"/>
                  </a:lnTo>
                  <a:lnTo>
                    <a:pt x="1337" y="308"/>
                  </a:lnTo>
                  <a:lnTo>
                    <a:pt x="1315" y="318"/>
                  </a:lnTo>
                  <a:lnTo>
                    <a:pt x="1309" y="298"/>
                  </a:lnTo>
                  <a:lnTo>
                    <a:pt x="1277" y="286"/>
                  </a:lnTo>
                  <a:lnTo>
                    <a:pt x="1260" y="284"/>
                  </a:lnTo>
                  <a:lnTo>
                    <a:pt x="1233" y="271"/>
                  </a:lnTo>
                  <a:lnTo>
                    <a:pt x="1199" y="269"/>
                  </a:lnTo>
                  <a:lnTo>
                    <a:pt x="1190" y="272"/>
                  </a:lnTo>
                  <a:lnTo>
                    <a:pt x="1171" y="308"/>
                  </a:lnTo>
                  <a:lnTo>
                    <a:pt x="1148" y="317"/>
                  </a:lnTo>
                  <a:lnTo>
                    <a:pt x="1131" y="352"/>
                  </a:lnTo>
                  <a:lnTo>
                    <a:pt x="1129" y="323"/>
                  </a:lnTo>
                  <a:lnTo>
                    <a:pt x="1071" y="325"/>
                  </a:lnTo>
                  <a:lnTo>
                    <a:pt x="1058" y="331"/>
                  </a:lnTo>
                  <a:lnTo>
                    <a:pt x="1038" y="325"/>
                  </a:lnTo>
                  <a:lnTo>
                    <a:pt x="1032" y="334"/>
                  </a:lnTo>
                  <a:lnTo>
                    <a:pt x="1037" y="320"/>
                  </a:lnTo>
                  <a:lnTo>
                    <a:pt x="1060" y="325"/>
                  </a:lnTo>
                  <a:lnTo>
                    <a:pt x="1071" y="318"/>
                  </a:lnTo>
                  <a:lnTo>
                    <a:pt x="1071" y="298"/>
                  </a:lnTo>
                  <a:lnTo>
                    <a:pt x="1058" y="289"/>
                  </a:lnTo>
                  <a:lnTo>
                    <a:pt x="1066" y="278"/>
                  </a:lnTo>
                  <a:lnTo>
                    <a:pt x="1055" y="278"/>
                  </a:lnTo>
                  <a:lnTo>
                    <a:pt x="1048" y="291"/>
                  </a:lnTo>
                  <a:lnTo>
                    <a:pt x="1040" y="292"/>
                  </a:lnTo>
                  <a:lnTo>
                    <a:pt x="1037" y="259"/>
                  </a:lnTo>
                  <a:lnTo>
                    <a:pt x="1097" y="195"/>
                  </a:lnTo>
                  <a:lnTo>
                    <a:pt x="1105" y="164"/>
                  </a:lnTo>
                  <a:lnTo>
                    <a:pt x="1080" y="157"/>
                  </a:lnTo>
                  <a:lnTo>
                    <a:pt x="1065" y="110"/>
                  </a:lnTo>
                  <a:lnTo>
                    <a:pt x="1048" y="57"/>
                  </a:lnTo>
                  <a:lnTo>
                    <a:pt x="1037" y="46"/>
                  </a:lnTo>
                  <a:lnTo>
                    <a:pt x="1028" y="52"/>
                  </a:lnTo>
                  <a:lnTo>
                    <a:pt x="995" y="97"/>
                  </a:lnTo>
                  <a:lnTo>
                    <a:pt x="986" y="120"/>
                  </a:lnTo>
                  <a:lnTo>
                    <a:pt x="961" y="142"/>
                  </a:lnTo>
                  <a:lnTo>
                    <a:pt x="936" y="142"/>
                  </a:lnTo>
                  <a:lnTo>
                    <a:pt x="914" y="148"/>
                  </a:lnTo>
                  <a:lnTo>
                    <a:pt x="896" y="134"/>
                  </a:lnTo>
                  <a:lnTo>
                    <a:pt x="870" y="125"/>
                  </a:lnTo>
                  <a:lnTo>
                    <a:pt x="851" y="130"/>
                  </a:lnTo>
                  <a:lnTo>
                    <a:pt x="834" y="127"/>
                  </a:lnTo>
                  <a:lnTo>
                    <a:pt x="829" y="130"/>
                  </a:lnTo>
                  <a:lnTo>
                    <a:pt x="828" y="154"/>
                  </a:lnTo>
                  <a:lnTo>
                    <a:pt x="803" y="148"/>
                  </a:lnTo>
                  <a:lnTo>
                    <a:pt x="780" y="153"/>
                  </a:lnTo>
                  <a:lnTo>
                    <a:pt x="769" y="147"/>
                  </a:lnTo>
                  <a:lnTo>
                    <a:pt x="752" y="161"/>
                  </a:lnTo>
                  <a:lnTo>
                    <a:pt x="713" y="171"/>
                  </a:lnTo>
                  <a:lnTo>
                    <a:pt x="703" y="181"/>
                  </a:lnTo>
                  <a:lnTo>
                    <a:pt x="682" y="178"/>
                  </a:lnTo>
                  <a:lnTo>
                    <a:pt x="670" y="171"/>
                  </a:lnTo>
                  <a:lnTo>
                    <a:pt x="655" y="156"/>
                  </a:lnTo>
                  <a:lnTo>
                    <a:pt x="653" y="136"/>
                  </a:lnTo>
                  <a:lnTo>
                    <a:pt x="644" y="123"/>
                  </a:lnTo>
                  <a:lnTo>
                    <a:pt x="650" y="72"/>
                  </a:lnTo>
                  <a:lnTo>
                    <a:pt x="661" y="60"/>
                  </a:lnTo>
                  <a:lnTo>
                    <a:pt x="655" y="35"/>
                  </a:lnTo>
                  <a:lnTo>
                    <a:pt x="636" y="31"/>
                  </a:lnTo>
                  <a:lnTo>
                    <a:pt x="640" y="14"/>
                  </a:lnTo>
                  <a:lnTo>
                    <a:pt x="635" y="0"/>
                  </a:lnTo>
                  <a:lnTo>
                    <a:pt x="610" y="1"/>
                  </a:lnTo>
                  <a:lnTo>
                    <a:pt x="610" y="14"/>
                  </a:lnTo>
                  <a:lnTo>
                    <a:pt x="594" y="31"/>
                  </a:lnTo>
                  <a:lnTo>
                    <a:pt x="577" y="32"/>
                  </a:lnTo>
                  <a:lnTo>
                    <a:pt x="556" y="47"/>
                  </a:lnTo>
                  <a:lnTo>
                    <a:pt x="518" y="52"/>
                  </a:lnTo>
                  <a:lnTo>
                    <a:pt x="500" y="63"/>
                  </a:lnTo>
                  <a:lnTo>
                    <a:pt x="480" y="61"/>
                  </a:lnTo>
                  <a:lnTo>
                    <a:pt x="446" y="47"/>
                  </a:lnTo>
                  <a:lnTo>
                    <a:pt x="416" y="43"/>
                  </a:lnTo>
                  <a:lnTo>
                    <a:pt x="421" y="60"/>
                  </a:lnTo>
                  <a:lnTo>
                    <a:pt x="442" y="71"/>
                  </a:lnTo>
                  <a:lnTo>
                    <a:pt x="438" y="97"/>
                  </a:lnTo>
                  <a:lnTo>
                    <a:pt x="446" y="128"/>
                  </a:lnTo>
                  <a:lnTo>
                    <a:pt x="483" y="130"/>
                  </a:lnTo>
                  <a:lnTo>
                    <a:pt x="481" y="139"/>
                  </a:lnTo>
                  <a:lnTo>
                    <a:pt x="452" y="151"/>
                  </a:lnTo>
                  <a:lnTo>
                    <a:pt x="440" y="173"/>
                  </a:lnTo>
                  <a:lnTo>
                    <a:pt x="390" y="191"/>
                  </a:lnTo>
                  <a:lnTo>
                    <a:pt x="376" y="204"/>
                  </a:lnTo>
                  <a:lnTo>
                    <a:pt x="342" y="205"/>
                  </a:lnTo>
                  <a:lnTo>
                    <a:pt x="320" y="179"/>
                  </a:lnTo>
                  <a:lnTo>
                    <a:pt x="310" y="187"/>
                  </a:lnTo>
                  <a:lnTo>
                    <a:pt x="305" y="161"/>
                  </a:lnTo>
                  <a:lnTo>
                    <a:pt x="293" y="147"/>
                  </a:lnTo>
                  <a:lnTo>
                    <a:pt x="269" y="156"/>
                  </a:lnTo>
                  <a:lnTo>
                    <a:pt x="257" y="148"/>
                  </a:lnTo>
                  <a:lnTo>
                    <a:pt x="251" y="161"/>
                  </a:lnTo>
                  <a:lnTo>
                    <a:pt x="183" y="161"/>
                  </a:lnTo>
                  <a:lnTo>
                    <a:pt x="183" y="190"/>
                  </a:lnTo>
                  <a:lnTo>
                    <a:pt x="189" y="193"/>
                  </a:lnTo>
                  <a:lnTo>
                    <a:pt x="206" y="191"/>
                  </a:lnTo>
                  <a:lnTo>
                    <a:pt x="215" y="212"/>
                  </a:lnTo>
                  <a:lnTo>
                    <a:pt x="197" y="210"/>
                  </a:lnTo>
                  <a:lnTo>
                    <a:pt x="172" y="216"/>
                  </a:lnTo>
                  <a:lnTo>
                    <a:pt x="172" y="247"/>
                  </a:lnTo>
                  <a:lnTo>
                    <a:pt x="193" y="266"/>
                  </a:lnTo>
                  <a:lnTo>
                    <a:pt x="201" y="297"/>
                  </a:lnTo>
                  <a:lnTo>
                    <a:pt x="195" y="335"/>
                  </a:lnTo>
                  <a:lnTo>
                    <a:pt x="186" y="380"/>
                  </a:lnTo>
                  <a:lnTo>
                    <a:pt x="176" y="430"/>
                  </a:lnTo>
                  <a:lnTo>
                    <a:pt x="171" y="435"/>
                  </a:lnTo>
                  <a:lnTo>
                    <a:pt x="154" y="433"/>
                  </a:lnTo>
                  <a:lnTo>
                    <a:pt x="99" y="450"/>
                  </a:lnTo>
                  <a:lnTo>
                    <a:pt x="61" y="472"/>
                  </a:lnTo>
                  <a:lnTo>
                    <a:pt x="36" y="510"/>
                  </a:lnTo>
                  <a:lnTo>
                    <a:pt x="34" y="540"/>
                  </a:lnTo>
                  <a:lnTo>
                    <a:pt x="16" y="547"/>
                  </a:lnTo>
                  <a:lnTo>
                    <a:pt x="0" y="586"/>
                  </a:lnTo>
                  <a:lnTo>
                    <a:pt x="11" y="620"/>
                  </a:lnTo>
                  <a:lnTo>
                    <a:pt x="42" y="651"/>
                  </a:lnTo>
                  <a:lnTo>
                    <a:pt x="37" y="670"/>
                  </a:lnTo>
                  <a:lnTo>
                    <a:pt x="65" y="674"/>
                  </a:lnTo>
                  <a:lnTo>
                    <a:pt x="78" y="693"/>
                  </a:lnTo>
                  <a:lnTo>
                    <a:pt x="99" y="697"/>
                  </a:lnTo>
                  <a:lnTo>
                    <a:pt x="122" y="688"/>
                  </a:lnTo>
                  <a:lnTo>
                    <a:pt x="152" y="665"/>
                  </a:lnTo>
                  <a:lnTo>
                    <a:pt x="152" y="741"/>
                  </a:lnTo>
                  <a:lnTo>
                    <a:pt x="163" y="747"/>
                  </a:lnTo>
                  <a:lnTo>
                    <a:pt x="189" y="741"/>
                  </a:lnTo>
                  <a:lnTo>
                    <a:pt x="249" y="745"/>
                  </a:lnTo>
                  <a:lnTo>
                    <a:pt x="288" y="728"/>
                  </a:lnTo>
                  <a:lnTo>
                    <a:pt x="328" y="688"/>
                  </a:lnTo>
                  <a:lnTo>
                    <a:pt x="384" y="682"/>
                  </a:lnTo>
                  <a:lnTo>
                    <a:pt x="393" y="691"/>
                  </a:lnTo>
                  <a:lnTo>
                    <a:pt x="395" y="705"/>
                  </a:lnTo>
                  <a:lnTo>
                    <a:pt x="395" y="733"/>
                  </a:lnTo>
                  <a:lnTo>
                    <a:pt x="387" y="756"/>
                  </a:lnTo>
                  <a:lnTo>
                    <a:pt x="399" y="787"/>
                  </a:lnTo>
                  <a:lnTo>
                    <a:pt x="429" y="809"/>
                  </a:lnTo>
                  <a:lnTo>
                    <a:pt x="483" y="818"/>
                  </a:lnTo>
                  <a:lnTo>
                    <a:pt x="497" y="832"/>
                  </a:lnTo>
                  <a:lnTo>
                    <a:pt x="535" y="845"/>
                  </a:lnTo>
                  <a:lnTo>
                    <a:pt x="554" y="860"/>
                  </a:lnTo>
                  <a:lnTo>
                    <a:pt x="585" y="860"/>
                  </a:lnTo>
                  <a:lnTo>
                    <a:pt x="599" y="868"/>
                  </a:lnTo>
                  <a:lnTo>
                    <a:pt x="611" y="882"/>
                  </a:lnTo>
                  <a:lnTo>
                    <a:pt x="622" y="919"/>
                  </a:lnTo>
                  <a:lnTo>
                    <a:pt x="619" y="939"/>
                  </a:lnTo>
                  <a:lnTo>
                    <a:pt x="613" y="945"/>
                  </a:lnTo>
                  <a:lnTo>
                    <a:pt x="631" y="992"/>
                  </a:lnTo>
                  <a:lnTo>
                    <a:pt x="712" y="999"/>
                  </a:lnTo>
                  <a:lnTo>
                    <a:pt x="707" y="1022"/>
                  </a:lnTo>
                  <a:lnTo>
                    <a:pt x="712" y="1039"/>
                  </a:lnTo>
                  <a:lnTo>
                    <a:pt x="729" y="1046"/>
                  </a:lnTo>
                  <a:lnTo>
                    <a:pt x="743" y="1081"/>
                  </a:lnTo>
                  <a:lnTo>
                    <a:pt x="741" y="1128"/>
                  </a:lnTo>
                  <a:lnTo>
                    <a:pt x="732" y="1154"/>
                  </a:lnTo>
                  <a:lnTo>
                    <a:pt x="735" y="1174"/>
                  </a:lnTo>
                  <a:lnTo>
                    <a:pt x="726" y="1179"/>
                  </a:lnTo>
                  <a:lnTo>
                    <a:pt x="724" y="1185"/>
                  </a:lnTo>
                  <a:lnTo>
                    <a:pt x="732" y="1199"/>
                  </a:lnTo>
                  <a:lnTo>
                    <a:pt x="732" y="1267"/>
                  </a:lnTo>
                  <a:lnTo>
                    <a:pt x="735" y="1273"/>
                  </a:lnTo>
                  <a:lnTo>
                    <a:pt x="774" y="1285"/>
                  </a:lnTo>
                  <a:lnTo>
                    <a:pt x="805" y="1278"/>
                  </a:lnTo>
                  <a:lnTo>
                    <a:pt x="829" y="1288"/>
                  </a:lnTo>
                  <a:lnTo>
                    <a:pt x="837" y="1300"/>
                  </a:lnTo>
                  <a:lnTo>
                    <a:pt x="840" y="1351"/>
                  </a:lnTo>
                  <a:lnTo>
                    <a:pt x="846" y="1361"/>
                  </a:lnTo>
                  <a:lnTo>
                    <a:pt x="859" y="1368"/>
                  </a:lnTo>
                  <a:lnTo>
                    <a:pt x="889" y="1363"/>
                  </a:lnTo>
                  <a:lnTo>
                    <a:pt x="894" y="1368"/>
                  </a:lnTo>
                  <a:lnTo>
                    <a:pt x="899" y="1395"/>
                  </a:lnTo>
                  <a:lnTo>
                    <a:pt x="891" y="1451"/>
                  </a:lnTo>
                  <a:lnTo>
                    <a:pt x="913" y="1449"/>
                  </a:lnTo>
                  <a:lnTo>
                    <a:pt x="918" y="1454"/>
                  </a:lnTo>
                  <a:lnTo>
                    <a:pt x="928" y="1488"/>
                  </a:lnTo>
                  <a:lnTo>
                    <a:pt x="925" y="1527"/>
                  </a:lnTo>
                  <a:lnTo>
                    <a:pt x="904" y="1544"/>
                  </a:lnTo>
                  <a:lnTo>
                    <a:pt x="880" y="1550"/>
                  </a:lnTo>
                  <a:lnTo>
                    <a:pt x="828" y="1600"/>
                  </a:lnTo>
                  <a:lnTo>
                    <a:pt x="789" y="1654"/>
                  </a:lnTo>
                  <a:lnTo>
                    <a:pt x="746" y="1693"/>
                  </a:lnTo>
                  <a:lnTo>
                    <a:pt x="760" y="1694"/>
                  </a:lnTo>
                  <a:lnTo>
                    <a:pt x="774" y="1685"/>
                  </a:lnTo>
                  <a:lnTo>
                    <a:pt x="784" y="1686"/>
                  </a:lnTo>
                  <a:lnTo>
                    <a:pt x="814" y="1713"/>
                  </a:lnTo>
                  <a:lnTo>
                    <a:pt x="820" y="1733"/>
                  </a:lnTo>
                  <a:lnTo>
                    <a:pt x="829" y="1733"/>
                  </a:lnTo>
                  <a:lnTo>
                    <a:pt x="842" y="1725"/>
                  </a:lnTo>
                  <a:lnTo>
                    <a:pt x="859" y="1747"/>
                  </a:lnTo>
                  <a:lnTo>
                    <a:pt x="885" y="1757"/>
                  </a:lnTo>
                  <a:lnTo>
                    <a:pt x="899" y="1774"/>
                  </a:lnTo>
                  <a:lnTo>
                    <a:pt x="922" y="1784"/>
                  </a:lnTo>
                  <a:lnTo>
                    <a:pt x="931" y="1810"/>
                  </a:lnTo>
                  <a:lnTo>
                    <a:pt x="953" y="1828"/>
                  </a:lnTo>
                  <a:lnTo>
                    <a:pt x="938" y="1850"/>
                  </a:lnTo>
                  <a:lnTo>
                    <a:pt x="936" y="1875"/>
                  </a:lnTo>
                  <a:lnTo>
                    <a:pt x="939" y="1883"/>
                  </a:lnTo>
                  <a:close/>
                  <a:moveTo>
                    <a:pt x="1086" y="237"/>
                  </a:moveTo>
                  <a:lnTo>
                    <a:pt x="1088" y="244"/>
                  </a:lnTo>
                  <a:lnTo>
                    <a:pt x="1082" y="244"/>
                  </a:lnTo>
                  <a:lnTo>
                    <a:pt x="1080" y="238"/>
                  </a:lnTo>
                  <a:lnTo>
                    <a:pt x="1086" y="237"/>
                  </a:lnTo>
                  <a:close/>
                  <a:moveTo>
                    <a:pt x="1128" y="246"/>
                  </a:moveTo>
                  <a:lnTo>
                    <a:pt x="1112" y="247"/>
                  </a:lnTo>
                  <a:lnTo>
                    <a:pt x="1123" y="237"/>
                  </a:lnTo>
                  <a:lnTo>
                    <a:pt x="1128" y="238"/>
                  </a:lnTo>
                  <a:lnTo>
                    <a:pt x="1128" y="246"/>
                  </a:lnTo>
                  <a:close/>
                  <a:moveTo>
                    <a:pt x="1171" y="255"/>
                  </a:moveTo>
                  <a:lnTo>
                    <a:pt x="1170" y="280"/>
                  </a:lnTo>
                  <a:lnTo>
                    <a:pt x="1143" y="309"/>
                  </a:lnTo>
                  <a:lnTo>
                    <a:pt x="1109" y="322"/>
                  </a:lnTo>
                  <a:lnTo>
                    <a:pt x="1088" y="320"/>
                  </a:lnTo>
                  <a:lnTo>
                    <a:pt x="1077" y="314"/>
                  </a:lnTo>
                  <a:lnTo>
                    <a:pt x="1074" y="261"/>
                  </a:lnTo>
                  <a:lnTo>
                    <a:pt x="1088" y="250"/>
                  </a:lnTo>
                  <a:lnTo>
                    <a:pt x="1126" y="252"/>
                  </a:lnTo>
                  <a:lnTo>
                    <a:pt x="1153" y="247"/>
                  </a:lnTo>
                  <a:lnTo>
                    <a:pt x="1171" y="255"/>
                  </a:lnTo>
                  <a:close/>
                  <a:moveTo>
                    <a:pt x="1074" y="254"/>
                  </a:moveTo>
                  <a:lnTo>
                    <a:pt x="1058" y="272"/>
                  </a:lnTo>
                  <a:lnTo>
                    <a:pt x="1052" y="272"/>
                  </a:lnTo>
                  <a:lnTo>
                    <a:pt x="1048" y="263"/>
                  </a:lnTo>
                  <a:lnTo>
                    <a:pt x="1058" y="246"/>
                  </a:lnTo>
                  <a:lnTo>
                    <a:pt x="1074" y="241"/>
                  </a:lnTo>
                  <a:lnTo>
                    <a:pt x="1065" y="250"/>
                  </a:lnTo>
                  <a:lnTo>
                    <a:pt x="1072" y="250"/>
                  </a:lnTo>
                  <a:lnTo>
                    <a:pt x="1074" y="254"/>
                  </a:lnTo>
                  <a:close/>
                  <a:moveTo>
                    <a:pt x="1091" y="218"/>
                  </a:moveTo>
                  <a:lnTo>
                    <a:pt x="1083" y="224"/>
                  </a:lnTo>
                  <a:lnTo>
                    <a:pt x="1089" y="235"/>
                  </a:lnTo>
                  <a:lnTo>
                    <a:pt x="1109" y="238"/>
                  </a:lnTo>
                  <a:lnTo>
                    <a:pt x="1109" y="232"/>
                  </a:lnTo>
                  <a:lnTo>
                    <a:pt x="1091" y="218"/>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pPr>
              <a:endParaRPr lang="en-US" sz="2118" dirty="0">
                <a:solidFill>
                  <a:prstClr val="black"/>
                </a:solidFill>
                <a:latin typeface="Calibri"/>
                <a:cs typeface="Arial" pitchFamily="34" charset="0"/>
              </a:endParaRPr>
            </a:p>
          </p:txBody>
        </p:sp>
        <p:sp>
          <p:nvSpPr>
            <p:cNvPr id="182" name="Freeform 165">
              <a:extLst>
                <a:ext uri="{FF2B5EF4-FFF2-40B4-BE49-F238E27FC236}">
                  <a16:creationId xmlns="" xmlns:a16="http://schemas.microsoft.com/office/drawing/2014/main" id="{AC45C262-FCB4-4E81-B69B-9C605F5DF276}"/>
                </a:ext>
              </a:extLst>
            </p:cNvPr>
            <p:cNvSpPr>
              <a:spLocks noChangeAspect="1" noEditPoints="1"/>
            </p:cNvSpPr>
            <p:nvPr/>
          </p:nvSpPr>
          <p:spPr bwMode="gray">
            <a:xfrm>
              <a:off x="1671908" y="3309378"/>
              <a:ext cx="1432404" cy="842041"/>
            </a:xfrm>
            <a:custGeom>
              <a:avLst/>
              <a:gdLst>
                <a:gd name="T0" fmla="*/ 2491 w 2669"/>
                <a:gd name="T1" fmla="*/ 265 h 1448"/>
                <a:gd name="T2" fmla="*/ 2600 w 2669"/>
                <a:gd name="T3" fmla="*/ 141 h 1448"/>
                <a:gd name="T4" fmla="*/ 2655 w 2669"/>
                <a:gd name="T5" fmla="*/ 305 h 1448"/>
                <a:gd name="T6" fmla="*/ 2545 w 2669"/>
                <a:gd name="T7" fmla="*/ 368 h 1448"/>
                <a:gd name="T8" fmla="*/ 2490 w 2669"/>
                <a:gd name="T9" fmla="*/ 475 h 1448"/>
                <a:gd name="T10" fmla="*/ 2491 w 2669"/>
                <a:gd name="T11" fmla="*/ 506 h 1448"/>
                <a:gd name="T12" fmla="*/ 2327 w 2669"/>
                <a:gd name="T13" fmla="*/ 575 h 1448"/>
                <a:gd name="T14" fmla="*/ 2262 w 2669"/>
                <a:gd name="T15" fmla="*/ 630 h 1448"/>
                <a:gd name="T16" fmla="*/ 2244 w 2669"/>
                <a:gd name="T17" fmla="*/ 756 h 1448"/>
                <a:gd name="T18" fmla="*/ 2237 w 2669"/>
                <a:gd name="T19" fmla="*/ 663 h 1448"/>
                <a:gd name="T20" fmla="*/ 2186 w 2669"/>
                <a:gd name="T21" fmla="*/ 697 h 1448"/>
                <a:gd name="T22" fmla="*/ 2220 w 2669"/>
                <a:gd name="T23" fmla="*/ 785 h 1448"/>
                <a:gd name="T24" fmla="*/ 2216 w 2669"/>
                <a:gd name="T25" fmla="*/ 846 h 1448"/>
                <a:gd name="T26" fmla="*/ 2224 w 2669"/>
                <a:gd name="T27" fmla="*/ 882 h 1448"/>
                <a:gd name="T28" fmla="*/ 2095 w 2669"/>
                <a:gd name="T29" fmla="*/ 989 h 1448"/>
                <a:gd name="T30" fmla="*/ 1988 w 2669"/>
                <a:gd name="T31" fmla="*/ 1117 h 1448"/>
                <a:gd name="T32" fmla="*/ 2034 w 2669"/>
                <a:gd name="T33" fmla="*/ 1413 h 1448"/>
                <a:gd name="T34" fmla="*/ 1953 w 2669"/>
                <a:gd name="T35" fmla="*/ 1329 h 1448"/>
                <a:gd name="T36" fmla="*/ 1899 w 2669"/>
                <a:gd name="T37" fmla="*/ 1184 h 1448"/>
                <a:gd name="T38" fmla="*/ 1729 w 2669"/>
                <a:gd name="T39" fmla="*/ 1145 h 1448"/>
                <a:gd name="T40" fmla="*/ 1578 w 2669"/>
                <a:gd name="T41" fmla="*/ 1150 h 1448"/>
                <a:gd name="T42" fmla="*/ 1636 w 2669"/>
                <a:gd name="T43" fmla="*/ 1212 h 1448"/>
                <a:gd name="T44" fmla="*/ 1541 w 2669"/>
                <a:gd name="T45" fmla="*/ 1207 h 1448"/>
                <a:gd name="T46" fmla="*/ 1377 w 2669"/>
                <a:gd name="T47" fmla="*/ 1196 h 1448"/>
                <a:gd name="T48" fmla="*/ 1316 w 2669"/>
                <a:gd name="T49" fmla="*/ 1252 h 1448"/>
                <a:gd name="T50" fmla="*/ 1283 w 2669"/>
                <a:gd name="T51" fmla="*/ 1266 h 1448"/>
                <a:gd name="T52" fmla="*/ 1257 w 2669"/>
                <a:gd name="T53" fmla="*/ 1340 h 1448"/>
                <a:gd name="T54" fmla="*/ 1138 w 2669"/>
                <a:gd name="T55" fmla="*/ 1283 h 1448"/>
                <a:gd name="T56" fmla="*/ 932 w 2669"/>
                <a:gd name="T57" fmla="*/ 1193 h 1448"/>
                <a:gd name="T58" fmla="*/ 754 w 2669"/>
                <a:gd name="T59" fmla="*/ 1096 h 1448"/>
                <a:gd name="T60" fmla="*/ 349 w 2669"/>
                <a:gd name="T61" fmla="*/ 1034 h 1448"/>
                <a:gd name="T62" fmla="*/ 194 w 2669"/>
                <a:gd name="T63" fmla="*/ 922 h 1448"/>
                <a:gd name="T64" fmla="*/ 110 w 2669"/>
                <a:gd name="T65" fmla="*/ 775 h 1448"/>
                <a:gd name="T66" fmla="*/ 51 w 2669"/>
                <a:gd name="T67" fmla="*/ 675 h 1448"/>
                <a:gd name="T68" fmla="*/ 16 w 2669"/>
                <a:gd name="T69" fmla="*/ 407 h 1448"/>
                <a:gd name="T70" fmla="*/ 39 w 2669"/>
                <a:gd name="T71" fmla="*/ 198 h 1448"/>
                <a:gd name="T72" fmla="*/ 39 w 2669"/>
                <a:gd name="T73" fmla="*/ 81 h 1448"/>
                <a:gd name="T74" fmla="*/ 110 w 2669"/>
                <a:gd name="T75" fmla="*/ 99 h 1448"/>
                <a:gd name="T76" fmla="*/ 232 w 2669"/>
                <a:gd name="T77" fmla="*/ 28 h 1448"/>
                <a:gd name="T78" fmla="*/ 814 w 2669"/>
                <a:gd name="T79" fmla="*/ 30 h 1448"/>
                <a:gd name="T80" fmla="*/ 1368 w 2669"/>
                <a:gd name="T81" fmla="*/ 1 h 1448"/>
                <a:gd name="T82" fmla="*/ 1504 w 2669"/>
                <a:gd name="T83" fmla="*/ 190 h 1448"/>
                <a:gd name="T84" fmla="*/ 1667 w 2669"/>
                <a:gd name="T85" fmla="*/ 169 h 1448"/>
                <a:gd name="T86" fmla="*/ 1832 w 2669"/>
                <a:gd name="T87" fmla="*/ 199 h 1448"/>
                <a:gd name="T88" fmla="*/ 1772 w 2669"/>
                <a:gd name="T89" fmla="*/ 241 h 1448"/>
                <a:gd name="T90" fmla="*/ 1730 w 2669"/>
                <a:gd name="T91" fmla="*/ 289 h 1448"/>
                <a:gd name="T92" fmla="*/ 1750 w 2669"/>
                <a:gd name="T93" fmla="*/ 492 h 1448"/>
                <a:gd name="T94" fmla="*/ 1798 w 2669"/>
                <a:gd name="T95" fmla="*/ 308 h 1448"/>
                <a:gd name="T96" fmla="*/ 1905 w 2669"/>
                <a:gd name="T97" fmla="*/ 334 h 1448"/>
                <a:gd name="T98" fmla="*/ 1948 w 2669"/>
                <a:gd name="T99" fmla="*/ 418 h 1448"/>
                <a:gd name="T100" fmla="*/ 2034 w 2669"/>
                <a:gd name="T101" fmla="*/ 487 h 1448"/>
                <a:gd name="T102" fmla="*/ 2239 w 2669"/>
                <a:gd name="T103" fmla="*/ 360 h 1448"/>
                <a:gd name="T104" fmla="*/ 2666 w 2669"/>
                <a:gd name="T105" fmla="*/ 309 h 1448"/>
                <a:gd name="T106" fmla="*/ 2581 w 2669"/>
                <a:gd name="T107" fmla="*/ 350 h 1448"/>
                <a:gd name="T108" fmla="*/ 2520 w 2669"/>
                <a:gd name="T109" fmla="*/ 528 h 1448"/>
                <a:gd name="T110" fmla="*/ 2418 w 2669"/>
                <a:gd name="T111" fmla="*/ 534 h 1448"/>
                <a:gd name="T112" fmla="*/ 2408 w 2669"/>
                <a:gd name="T113" fmla="*/ 548 h 1448"/>
                <a:gd name="T114" fmla="*/ 2018 w 2669"/>
                <a:gd name="T115" fmla="*/ 1438 h 1448"/>
                <a:gd name="T116" fmla="*/ 1274 w 2669"/>
                <a:gd name="T117" fmla="*/ 1286 h 1448"/>
                <a:gd name="T118" fmla="*/ 223 w 2669"/>
                <a:gd name="T119" fmla="*/ 949 h 14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69"/>
                <a:gd name="T181" fmla="*/ 0 h 1448"/>
                <a:gd name="T182" fmla="*/ 2669 w 2669"/>
                <a:gd name="T183" fmla="*/ 1448 h 14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69" h="1448">
                  <a:moveTo>
                    <a:pt x="2254" y="885"/>
                  </a:moveTo>
                  <a:lnTo>
                    <a:pt x="2264" y="883"/>
                  </a:lnTo>
                  <a:lnTo>
                    <a:pt x="2268" y="861"/>
                  </a:lnTo>
                  <a:lnTo>
                    <a:pt x="2256" y="837"/>
                  </a:lnTo>
                  <a:lnTo>
                    <a:pt x="2266" y="861"/>
                  </a:lnTo>
                  <a:lnTo>
                    <a:pt x="2262" y="882"/>
                  </a:lnTo>
                  <a:lnTo>
                    <a:pt x="2254" y="885"/>
                  </a:lnTo>
                  <a:close/>
                  <a:moveTo>
                    <a:pt x="2469" y="280"/>
                  </a:moveTo>
                  <a:lnTo>
                    <a:pt x="2491" y="277"/>
                  </a:lnTo>
                  <a:lnTo>
                    <a:pt x="2491" y="265"/>
                  </a:lnTo>
                  <a:lnTo>
                    <a:pt x="2502" y="255"/>
                  </a:lnTo>
                  <a:lnTo>
                    <a:pt x="2505" y="226"/>
                  </a:lnTo>
                  <a:lnTo>
                    <a:pt x="2516" y="195"/>
                  </a:lnTo>
                  <a:lnTo>
                    <a:pt x="2520" y="177"/>
                  </a:lnTo>
                  <a:lnTo>
                    <a:pt x="2542" y="138"/>
                  </a:lnTo>
                  <a:lnTo>
                    <a:pt x="2552" y="136"/>
                  </a:lnTo>
                  <a:lnTo>
                    <a:pt x="2561" y="147"/>
                  </a:lnTo>
                  <a:lnTo>
                    <a:pt x="2562" y="150"/>
                  </a:lnTo>
                  <a:lnTo>
                    <a:pt x="2575" y="153"/>
                  </a:lnTo>
                  <a:lnTo>
                    <a:pt x="2600" y="141"/>
                  </a:lnTo>
                  <a:lnTo>
                    <a:pt x="2621" y="164"/>
                  </a:lnTo>
                  <a:lnTo>
                    <a:pt x="2621" y="207"/>
                  </a:lnTo>
                  <a:lnTo>
                    <a:pt x="2621" y="254"/>
                  </a:lnTo>
                  <a:lnTo>
                    <a:pt x="2635" y="260"/>
                  </a:lnTo>
                  <a:lnTo>
                    <a:pt x="2635" y="277"/>
                  </a:lnTo>
                  <a:lnTo>
                    <a:pt x="2646" y="285"/>
                  </a:lnTo>
                  <a:lnTo>
                    <a:pt x="2652" y="288"/>
                  </a:lnTo>
                  <a:lnTo>
                    <a:pt x="2657" y="283"/>
                  </a:lnTo>
                  <a:lnTo>
                    <a:pt x="2658" y="297"/>
                  </a:lnTo>
                  <a:lnTo>
                    <a:pt x="2655" y="305"/>
                  </a:lnTo>
                  <a:lnTo>
                    <a:pt x="2661" y="306"/>
                  </a:lnTo>
                  <a:lnTo>
                    <a:pt x="2661" y="314"/>
                  </a:lnTo>
                  <a:lnTo>
                    <a:pt x="2623" y="328"/>
                  </a:lnTo>
                  <a:lnTo>
                    <a:pt x="2600" y="345"/>
                  </a:lnTo>
                  <a:lnTo>
                    <a:pt x="2583" y="339"/>
                  </a:lnTo>
                  <a:lnTo>
                    <a:pt x="2581" y="330"/>
                  </a:lnTo>
                  <a:lnTo>
                    <a:pt x="2576" y="330"/>
                  </a:lnTo>
                  <a:lnTo>
                    <a:pt x="2562" y="360"/>
                  </a:lnTo>
                  <a:lnTo>
                    <a:pt x="2556" y="359"/>
                  </a:lnTo>
                  <a:lnTo>
                    <a:pt x="2545" y="368"/>
                  </a:lnTo>
                  <a:lnTo>
                    <a:pt x="2539" y="365"/>
                  </a:lnTo>
                  <a:lnTo>
                    <a:pt x="2533" y="377"/>
                  </a:lnTo>
                  <a:lnTo>
                    <a:pt x="2528" y="370"/>
                  </a:lnTo>
                  <a:lnTo>
                    <a:pt x="2519" y="372"/>
                  </a:lnTo>
                  <a:lnTo>
                    <a:pt x="2496" y="407"/>
                  </a:lnTo>
                  <a:lnTo>
                    <a:pt x="2485" y="418"/>
                  </a:lnTo>
                  <a:lnTo>
                    <a:pt x="2481" y="431"/>
                  </a:lnTo>
                  <a:lnTo>
                    <a:pt x="2490" y="447"/>
                  </a:lnTo>
                  <a:lnTo>
                    <a:pt x="2477" y="467"/>
                  </a:lnTo>
                  <a:lnTo>
                    <a:pt x="2490" y="475"/>
                  </a:lnTo>
                  <a:lnTo>
                    <a:pt x="2498" y="497"/>
                  </a:lnTo>
                  <a:lnTo>
                    <a:pt x="2505" y="500"/>
                  </a:lnTo>
                  <a:lnTo>
                    <a:pt x="2520" y="503"/>
                  </a:lnTo>
                  <a:lnTo>
                    <a:pt x="2524" y="492"/>
                  </a:lnTo>
                  <a:lnTo>
                    <a:pt x="2520" y="489"/>
                  </a:lnTo>
                  <a:lnTo>
                    <a:pt x="2525" y="489"/>
                  </a:lnTo>
                  <a:lnTo>
                    <a:pt x="2527" y="500"/>
                  </a:lnTo>
                  <a:lnTo>
                    <a:pt x="2515" y="509"/>
                  </a:lnTo>
                  <a:lnTo>
                    <a:pt x="2500" y="512"/>
                  </a:lnTo>
                  <a:lnTo>
                    <a:pt x="2491" y="506"/>
                  </a:lnTo>
                  <a:lnTo>
                    <a:pt x="2473" y="514"/>
                  </a:lnTo>
                  <a:lnTo>
                    <a:pt x="2465" y="504"/>
                  </a:lnTo>
                  <a:lnTo>
                    <a:pt x="2457" y="517"/>
                  </a:lnTo>
                  <a:lnTo>
                    <a:pt x="2434" y="526"/>
                  </a:lnTo>
                  <a:lnTo>
                    <a:pt x="2412" y="528"/>
                  </a:lnTo>
                  <a:lnTo>
                    <a:pt x="2389" y="528"/>
                  </a:lnTo>
                  <a:lnTo>
                    <a:pt x="2380" y="536"/>
                  </a:lnTo>
                  <a:lnTo>
                    <a:pt x="2351" y="546"/>
                  </a:lnTo>
                  <a:lnTo>
                    <a:pt x="2334" y="565"/>
                  </a:lnTo>
                  <a:lnTo>
                    <a:pt x="2327" y="575"/>
                  </a:lnTo>
                  <a:lnTo>
                    <a:pt x="2338" y="591"/>
                  </a:lnTo>
                  <a:lnTo>
                    <a:pt x="2335" y="608"/>
                  </a:lnTo>
                  <a:lnTo>
                    <a:pt x="2330" y="611"/>
                  </a:lnTo>
                  <a:lnTo>
                    <a:pt x="2327" y="627"/>
                  </a:lnTo>
                  <a:lnTo>
                    <a:pt x="2304" y="661"/>
                  </a:lnTo>
                  <a:lnTo>
                    <a:pt x="2296" y="668"/>
                  </a:lnTo>
                  <a:lnTo>
                    <a:pt x="2296" y="655"/>
                  </a:lnTo>
                  <a:lnTo>
                    <a:pt x="2276" y="647"/>
                  </a:lnTo>
                  <a:lnTo>
                    <a:pt x="2264" y="633"/>
                  </a:lnTo>
                  <a:lnTo>
                    <a:pt x="2262" y="630"/>
                  </a:lnTo>
                  <a:lnTo>
                    <a:pt x="2262" y="639"/>
                  </a:lnTo>
                  <a:lnTo>
                    <a:pt x="2284" y="678"/>
                  </a:lnTo>
                  <a:lnTo>
                    <a:pt x="2290" y="693"/>
                  </a:lnTo>
                  <a:lnTo>
                    <a:pt x="2287" y="698"/>
                  </a:lnTo>
                  <a:lnTo>
                    <a:pt x="2278" y="715"/>
                  </a:lnTo>
                  <a:lnTo>
                    <a:pt x="2278" y="722"/>
                  </a:lnTo>
                  <a:lnTo>
                    <a:pt x="2264" y="747"/>
                  </a:lnTo>
                  <a:lnTo>
                    <a:pt x="2258" y="768"/>
                  </a:lnTo>
                  <a:lnTo>
                    <a:pt x="2247" y="775"/>
                  </a:lnTo>
                  <a:lnTo>
                    <a:pt x="2244" y="756"/>
                  </a:lnTo>
                  <a:lnTo>
                    <a:pt x="2259" y="732"/>
                  </a:lnTo>
                  <a:lnTo>
                    <a:pt x="2259" y="729"/>
                  </a:lnTo>
                  <a:lnTo>
                    <a:pt x="2256" y="727"/>
                  </a:lnTo>
                  <a:lnTo>
                    <a:pt x="2250" y="710"/>
                  </a:lnTo>
                  <a:lnTo>
                    <a:pt x="2239" y="709"/>
                  </a:lnTo>
                  <a:lnTo>
                    <a:pt x="2233" y="697"/>
                  </a:lnTo>
                  <a:lnTo>
                    <a:pt x="2239" y="687"/>
                  </a:lnTo>
                  <a:lnTo>
                    <a:pt x="2239" y="675"/>
                  </a:lnTo>
                  <a:lnTo>
                    <a:pt x="2233" y="670"/>
                  </a:lnTo>
                  <a:lnTo>
                    <a:pt x="2237" y="663"/>
                  </a:lnTo>
                  <a:lnTo>
                    <a:pt x="2237" y="651"/>
                  </a:lnTo>
                  <a:lnTo>
                    <a:pt x="2245" y="641"/>
                  </a:lnTo>
                  <a:lnTo>
                    <a:pt x="2245" y="633"/>
                  </a:lnTo>
                  <a:lnTo>
                    <a:pt x="2242" y="636"/>
                  </a:lnTo>
                  <a:lnTo>
                    <a:pt x="2220" y="655"/>
                  </a:lnTo>
                  <a:lnTo>
                    <a:pt x="2224" y="698"/>
                  </a:lnTo>
                  <a:lnTo>
                    <a:pt x="2219" y="698"/>
                  </a:lnTo>
                  <a:lnTo>
                    <a:pt x="2225" y="705"/>
                  </a:lnTo>
                  <a:lnTo>
                    <a:pt x="2228" y="719"/>
                  </a:lnTo>
                  <a:lnTo>
                    <a:pt x="2186" y="697"/>
                  </a:lnTo>
                  <a:lnTo>
                    <a:pt x="2193" y="681"/>
                  </a:lnTo>
                  <a:lnTo>
                    <a:pt x="2183" y="697"/>
                  </a:lnTo>
                  <a:lnTo>
                    <a:pt x="2185" y="702"/>
                  </a:lnTo>
                  <a:lnTo>
                    <a:pt x="2230" y="729"/>
                  </a:lnTo>
                  <a:lnTo>
                    <a:pt x="2225" y="746"/>
                  </a:lnTo>
                  <a:lnTo>
                    <a:pt x="2234" y="763"/>
                  </a:lnTo>
                  <a:lnTo>
                    <a:pt x="2227" y="768"/>
                  </a:lnTo>
                  <a:lnTo>
                    <a:pt x="2234" y="778"/>
                  </a:lnTo>
                  <a:lnTo>
                    <a:pt x="2222" y="780"/>
                  </a:lnTo>
                  <a:lnTo>
                    <a:pt x="2220" y="785"/>
                  </a:lnTo>
                  <a:lnTo>
                    <a:pt x="2250" y="789"/>
                  </a:lnTo>
                  <a:lnTo>
                    <a:pt x="2250" y="802"/>
                  </a:lnTo>
                  <a:lnTo>
                    <a:pt x="2247" y="815"/>
                  </a:lnTo>
                  <a:lnTo>
                    <a:pt x="2254" y="837"/>
                  </a:lnTo>
                  <a:lnTo>
                    <a:pt x="2251" y="831"/>
                  </a:lnTo>
                  <a:lnTo>
                    <a:pt x="2241" y="828"/>
                  </a:lnTo>
                  <a:lnTo>
                    <a:pt x="2220" y="837"/>
                  </a:lnTo>
                  <a:lnTo>
                    <a:pt x="2216" y="823"/>
                  </a:lnTo>
                  <a:lnTo>
                    <a:pt x="2214" y="839"/>
                  </a:lnTo>
                  <a:lnTo>
                    <a:pt x="2216" y="846"/>
                  </a:lnTo>
                  <a:lnTo>
                    <a:pt x="2220" y="846"/>
                  </a:lnTo>
                  <a:lnTo>
                    <a:pt x="2241" y="842"/>
                  </a:lnTo>
                  <a:lnTo>
                    <a:pt x="2244" y="857"/>
                  </a:lnTo>
                  <a:lnTo>
                    <a:pt x="2253" y="845"/>
                  </a:lnTo>
                  <a:lnTo>
                    <a:pt x="2258" y="863"/>
                  </a:lnTo>
                  <a:lnTo>
                    <a:pt x="2239" y="878"/>
                  </a:lnTo>
                  <a:lnTo>
                    <a:pt x="2230" y="878"/>
                  </a:lnTo>
                  <a:lnTo>
                    <a:pt x="2224" y="868"/>
                  </a:lnTo>
                  <a:lnTo>
                    <a:pt x="2207" y="873"/>
                  </a:lnTo>
                  <a:lnTo>
                    <a:pt x="2224" y="882"/>
                  </a:lnTo>
                  <a:lnTo>
                    <a:pt x="2214" y="899"/>
                  </a:lnTo>
                  <a:lnTo>
                    <a:pt x="2225" y="899"/>
                  </a:lnTo>
                  <a:lnTo>
                    <a:pt x="2225" y="908"/>
                  </a:lnTo>
                  <a:lnTo>
                    <a:pt x="2211" y="917"/>
                  </a:lnTo>
                  <a:lnTo>
                    <a:pt x="2194" y="917"/>
                  </a:lnTo>
                  <a:lnTo>
                    <a:pt x="2180" y="925"/>
                  </a:lnTo>
                  <a:lnTo>
                    <a:pt x="2159" y="949"/>
                  </a:lnTo>
                  <a:lnTo>
                    <a:pt x="2144" y="956"/>
                  </a:lnTo>
                  <a:lnTo>
                    <a:pt x="2123" y="959"/>
                  </a:lnTo>
                  <a:lnTo>
                    <a:pt x="2095" y="989"/>
                  </a:lnTo>
                  <a:lnTo>
                    <a:pt x="2095" y="998"/>
                  </a:lnTo>
                  <a:lnTo>
                    <a:pt x="2056" y="1030"/>
                  </a:lnTo>
                  <a:lnTo>
                    <a:pt x="2026" y="1030"/>
                  </a:lnTo>
                  <a:lnTo>
                    <a:pt x="2030" y="1046"/>
                  </a:lnTo>
                  <a:lnTo>
                    <a:pt x="2018" y="1054"/>
                  </a:lnTo>
                  <a:lnTo>
                    <a:pt x="2015" y="1059"/>
                  </a:lnTo>
                  <a:lnTo>
                    <a:pt x="2009" y="1068"/>
                  </a:lnTo>
                  <a:lnTo>
                    <a:pt x="1996" y="1091"/>
                  </a:lnTo>
                  <a:lnTo>
                    <a:pt x="1996" y="1100"/>
                  </a:lnTo>
                  <a:lnTo>
                    <a:pt x="1988" y="1117"/>
                  </a:lnTo>
                  <a:lnTo>
                    <a:pt x="1988" y="1130"/>
                  </a:lnTo>
                  <a:lnTo>
                    <a:pt x="1985" y="1136"/>
                  </a:lnTo>
                  <a:lnTo>
                    <a:pt x="1995" y="1174"/>
                  </a:lnTo>
                  <a:lnTo>
                    <a:pt x="2007" y="1208"/>
                  </a:lnTo>
                  <a:lnTo>
                    <a:pt x="2027" y="1244"/>
                  </a:lnTo>
                  <a:lnTo>
                    <a:pt x="2029" y="1275"/>
                  </a:lnTo>
                  <a:lnTo>
                    <a:pt x="2051" y="1328"/>
                  </a:lnTo>
                  <a:lnTo>
                    <a:pt x="2051" y="1372"/>
                  </a:lnTo>
                  <a:lnTo>
                    <a:pt x="2041" y="1416"/>
                  </a:lnTo>
                  <a:lnTo>
                    <a:pt x="2034" y="1413"/>
                  </a:lnTo>
                  <a:lnTo>
                    <a:pt x="2018" y="1419"/>
                  </a:lnTo>
                  <a:lnTo>
                    <a:pt x="2002" y="1418"/>
                  </a:lnTo>
                  <a:lnTo>
                    <a:pt x="2002" y="1405"/>
                  </a:lnTo>
                  <a:lnTo>
                    <a:pt x="1993" y="1386"/>
                  </a:lnTo>
                  <a:lnTo>
                    <a:pt x="1976" y="1377"/>
                  </a:lnTo>
                  <a:lnTo>
                    <a:pt x="1965" y="1351"/>
                  </a:lnTo>
                  <a:lnTo>
                    <a:pt x="1968" y="1343"/>
                  </a:lnTo>
                  <a:lnTo>
                    <a:pt x="1962" y="1343"/>
                  </a:lnTo>
                  <a:lnTo>
                    <a:pt x="1961" y="1328"/>
                  </a:lnTo>
                  <a:lnTo>
                    <a:pt x="1953" y="1329"/>
                  </a:lnTo>
                  <a:lnTo>
                    <a:pt x="1937" y="1306"/>
                  </a:lnTo>
                  <a:lnTo>
                    <a:pt x="1941" y="1278"/>
                  </a:lnTo>
                  <a:lnTo>
                    <a:pt x="1934" y="1274"/>
                  </a:lnTo>
                  <a:lnTo>
                    <a:pt x="1933" y="1281"/>
                  </a:lnTo>
                  <a:lnTo>
                    <a:pt x="1929" y="1281"/>
                  </a:lnTo>
                  <a:lnTo>
                    <a:pt x="1928" y="1272"/>
                  </a:lnTo>
                  <a:lnTo>
                    <a:pt x="1931" y="1238"/>
                  </a:lnTo>
                  <a:lnTo>
                    <a:pt x="1929" y="1216"/>
                  </a:lnTo>
                  <a:lnTo>
                    <a:pt x="1899" y="1193"/>
                  </a:lnTo>
                  <a:lnTo>
                    <a:pt x="1899" y="1184"/>
                  </a:lnTo>
                  <a:lnTo>
                    <a:pt x="1880" y="1165"/>
                  </a:lnTo>
                  <a:lnTo>
                    <a:pt x="1860" y="1162"/>
                  </a:lnTo>
                  <a:lnTo>
                    <a:pt x="1854" y="1171"/>
                  </a:lnTo>
                  <a:lnTo>
                    <a:pt x="1824" y="1179"/>
                  </a:lnTo>
                  <a:lnTo>
                    <a:pt x="1814" y="1182"/>
                  </a:lnTo>
                  <a:lnTo>
                    <a:pt x="1803" y="1167"/>
                  </a:lnTo>
                  <a:lnTo>
                    <a:pt x="1764" y="1148"/>
                  </a:lnTo>
                  <a:lnTo>
                    <a:pt x="1769" y="1142"/>
                  </a:lnTo>
                  <a:lnTo>
                    <a:pt x="1763" y="1142"/>
                  </a:lnTo>
                  <a:lnTo>
                    <a:pt x="1729" y="1145"/>
                  </a:lnTo>
                  <a:lnTo>
                    <a:pt x="1730" y="1137"/>
                  </a:lnTo>
                  <a:lnTo>
                    <a:pt x="1716" y="1148"/>
                  </a:lnTo>
                  <a:lnTo>
                    <a:pt x="1690" y="1156"/>
                  </a:lnTo>
                  <a:lnTo>
                    <a:pt x="1687" y="1119"/>
                  </a:lnTo>
                  <a:lnTo>
                    <a:pt x="1680" y="1147"/>
                  </a:lnTo>
                  <a:lnTo>
                    <a:pt x="1670" y="1147"/>
                  </a:lnTo>
                  <a:lnTo>
                    <a:pt x="1642" y="1145"/>
                  </a:lnTo>
                  <a:lnTo>
                    <a:pt x="1614" y="1156"/>
                  </a:lnTo>
                  <a:lnTo>
                    <a:pt x="1589" y="1147"/>
                  </a:lnTo>
                  <a:lnTo>
                    <a:pt x="1578" y="1150"/>
                  </a:lnTo>
                  <a:lnTo>
                    <a:pt x="1577" y="1159"/>
                  </a:lnTo>
                  <a:lnTo>
                    <a:pt x="1583" y="1164"/>
                  </a:lnTo>
                  <a:lnTo>
                    <a:pt x="1603" y="1159"/>
                  </a:lnTo>
                  <a:lnTo>
                    <a:pt x="1605" y="1170"/>
                  </a:lnTo>
                  <a:lnTo>
                    <a:pt x="1609" y="1170"/>
                  </a:lnTo>
                  <a:lnTo>
                    <a:pt x="1625" y="1161"/>
                  </a:lnTo>
                  <a:lnTo>
                    <a:pt x="1628" y="1164"/>
                  </a:lnTo>
                  <a:lnTo>
                    <a:pt x="1626" y="1176"/>
                  </a:lnTo>
                  <a:lnTo>
                    <a:pt x="1612" y="1191"/>
                  </a:lnTo>
                  <a:lnTo>
                    <a:pt x="1636" y="1212"/>
                  </a:lnTo>
                  <a:lnTo>
                    <a:pt x="1631" y="1216"/>
                  </a:lnTo>
                  <a:lnTo>
                    <a:pt x="1629" y="1218"/>
                  </a:lnTo>
                  <a:lnTo>
                    <a:pt x="1625" y="1220"/>
                  </a:lnTo>
                  <a:lnTo>
                    <a:pt x="1616" y="1208"/>
                  </a:lnTo>
                  <a:lnTo>
                    <a:pt x="1600" y="1198"/>
                  </a:lnTo>
                  <a:lnTo>
                    <a:pt x="1594" y="1198"/>
                  </a:lnTo>
                  <a:lnTo>
                    <a:pt x="1589" y="1212"/>
                  </a:lnTo>
                  <a:lnTo>
                    <a:pt x="1566" y="1208"/>
                  </a:lnTo>
                  <a:lnTo>
                    <a:pt x="1560" y="1212"/>
                  </a:lnTo>
                  <a:lnTo>
                    <a:pt x="1541" y="1207"/>
                  </a:lnTo>
                  <a:lnTo>
                    <a:pt x="1531" y="1193"/>
                  </a:lnTo>
                  <a:lnTo>
                    <a:pt x="1507" y="1179"/>
                  </a:lnTo>
                  <a:lnTo>
                    <a:pt x="1499" y="1179"/>
                  </a:lnTo>
                  <a:lnTo>
                    <a:pt x="1499" y="1186"/>
                  </a:lnTo>
                  <a:lnTo>
                    <a:pt x="1492" y="1191"/>
                  </a:lnTo>
                  <a:lnTo>
                    <a:pt x="1473" y="1190"/>
                  </a:lnTo>
                  <a:lnTo>
                    <a:pt x="1444" y="1179"/>
                  </a:lnTo>
                  <a:lnTo>
                    <a:pt x="1419" y="1184"/>
                  </a:lnTo>
                  <a:lnTo>
                    <a:pt x="1404" y="1184"/>
                  </a:lnTo>
                  <a:lnTo>
                    <a:pt x="1377" y="1196"/>
                  </a:lnTo>
                  <a:lnTo>
                    <a:pt x="1382" y="1190"/>
                  </a:lnTo>
                  <a:lnTo>
                    <a:pt x="1377" y="1190"/>
                  </a:lnTo>
                  <a:lnTo>
                    <a:pt x="1376" y="1179"/>
                  </a:lnTo>
                  <a:lnTo>
                    <a:pt x="1371" y="1181"/>
                  </a:lnTo>
                  <a:lnTo>
                    <a:pt x="1367" y="1210"/>
                  </a:lnTo>
                  <a:lnTo>
                    <a:pt x="1360" y="1227"/>
                  </a:lnTo>
                  <a:lnTo>
                    <a:pt x="1350" y="1235"/>
                  </a:lnTo>
                  <a:lnTo>
                    <a:pt x="1345" y="1242"/>
                  </a:lnTo>
                  <a:lnTo>
                    <a:pt x="1326" y="1250"/>
                  </a:lnTo>
                  <a:lnTo>
                    <a:pt x="1316" y="1252"/>
                  </a:lnTo>
                  <a:lnTo>
                    <a:pt x="1336" y="1238"/>
                  </a:lnTo>
                  <a:lnTo>
                    <a:pt x="1321" y="1244"/>
                  </a:lnTo>
                  <a:lnTo>
                    <a:pt x="1320" y="1235"/>
                  </a:lnTo>
                  <a:lnTo>
                    <a:pt x="1314" y="1242"/>
                  </a:lnTo>
                  <a:lnTo>
                    <a:pt x="1309" y="1237"/>
                  </a:lnTo>
                  <a:lnTo>
                    <a:pt x="1306" y="1244"/>
                  </a:lnTo>
                  <a:lnTo>
                    <a:pt x="1299" y="1238"/>
                  </a:lnTo>
                  <a:lnTo>
                    <a:pt x="1303" y="1252"/>
                  </a:lnTo>
                  <a:lnTo>
                    <a:pt x="1291" y="1255"/>
                  </a:lnTo>
                  <a:lnTo>
                    <a:pt x="1283" y="1266"/>
                  </a:lnTo>
                  <a:lnTo>
                    <a:pt x="1272" y="1270"/>
                  </a:lnTo>
                  <a:lnTo>
                    <a:pt x="1272" y="1274"/>
                  </a:lnTo>
                  <a:lnTo>
                    <a:pt x="1277" y="1275"/>
                  </a:lnTo>
                  <a:lnTo>
                    <a:pt x="1274" y="1283"/>
                  </a:lnTo>
                  <a:lnTo>
                    <a:pt x="1262" y="1286"/>
                  </a:lnTo>
                  <a:lnTo>
                    <a:pt x="1267" y="1294"/>
                  </a:lnTo>
                  <a:lnTo>
                    <a:pt x="1265" y="1311"/>
                  </a:lnTo>
                  <a:lnTo>
                    <a:pt x="1252" y="1315"/>
                  </a:lnTo>
                  <a:lnTo>
                    <a:pt x="1260" y="1320"/>
                  </a:lnTo>
                  <a:lnTo>
                    <a:pt x="1257" y="1340"/>
                  </a:lnTo>
                  <a:lnTo>
                    <a:pt x="1263" y="1369"/>
                  </a:lnTo>
                  <a:lnTo>
                    <a:pt x="1272" y="1380"/>
                  </a:lnTo>
                  <a:lnTo>
                    <a:pt x="1257" y="1382"/>
                  </a:lnTo>
                  <a:lnTo>
                    <a:pt x="1241" y="1374"/>
                  </a:lnTo>
                  <a:lnTo>
                    <a:pt x="1218" y="1372"/>
                  </a:lnTo>
                  <a:lnTo>
                    <a:pt x="1195" y="1363"/>
                  </a:lnTo>
                  <a:lnTo>
                    <a:pt x="1181" y="1355"/>
                  </a:lnTo>
                  <a:lnTo>
                    <a:pt x="1165" y="1334"/>
                  </a:lnTo>
                  <a:lnTo>
                    <a:pt x="1153" y="1292"/>
                  </a:lnTo>
                  <a:lnTo>
                    <a:pt x="1138" y="1283"/>
                  </a:lnTo>
                  <a:lnTo>
                    <a:pt x="1131" y="1267"/>
                  </a:lnTo>
                  <a:lnTo>
                    <a:pt x="1118" y="1254"/>
                  </a:lnTo>
                  <a:lnTo>
                    <a:pt x="1101" y="1215"/>
                  </a:lnTo>
                  <a:lnTo>
                    <a:pt x="1074" y="1186"/>
                  </a:lnTo>
                  <a:lnTo>
                    <a:pt x="1065" y="1178"/>
                  </a:lnTo>
                  <a:lnTo>
                    <a:pt x="1020" y="1176"/>
                  </a:lnTo>
                  <a:lnTo>
                    <a:pt x="1009" y="1181"/>
                  </a:lnTo>
                  <a:lnTo>
                    <a:pt x="988" y="1224"/>
                  </a:lnTo>
                  <a:lnTo>
                    <a:pt x="969" y="1218"/>
                  </a:lnTo>
                  <a:lnTo>
                    <a:pt x="932" y="1193"/>
                  </a:lnTo>
                  <a:lnTo>
                    <a:pt x="920" y="1176"/>
                  </a:lnTo>
                  <a:lnTo>
                    <a:pt x="907" y="1134"/>
                  </a:lnTo>
                  <a:lnTo>
                    <a:pt x="882" y="1119"/>
                  </a:lnTo>
                  <a:lnTo>
                    <a:pt x="859" y="1093"/>
                  </a:lnTo>
                  <a:lnTo>
                    <a:pt x="848" y="1088"/>
                  </a:lnTo>
                  <a:lnTo>
                    <a:pt x="844" y="1077"/>
                  </a:lnTo>
                  <a:lnTo>
                    <a:pt x="830" y="1071"/>
                  </a:lnTo>
                  <a:lnTo>
                    <a:pt x="794" y="1071"/>
                  </a:lnTo>
                  <a:lnTo>
                    <a:pt x="755" y="1071"/>
                  </a:lnTo>
                  <a:lnTo>
                    <a:pt x="754" y="1096"/>
                  </a:lnTo>
                  <a:lnTo>
                    <a:pt x="718" y="1096"/>
                  </a:lnTo>
                  <a:lnTo>
                    <a:pt x="678" y="1096"/>
                  </a:lnTo>
                  <a:lnTo>
                    <a:pt x="630" y="1096"/>
                  </a:lnTo>
                  <a:lnTo>
                    <a:pt x="564" y="1071"/>
                  </a:lnTo>
                  <a:lnTo>
                    <a:pt x="498" y="1047"/>
                  </a:lnTo>
                  <a:lnTo>
                    <a:pt x="454" y="1030"/>
                  </a:lnTo>
                  <a:lnTo>
                    <a:pt x="454" y="1026"/>
                  </a:lnTo>
                  <a:lnTo>
                    <a:pt x="422" y="1029"/>
                  </a:lnTo>
                  <a:lnTo>
                    <a:pt x="388" y="1032"/>
                  </a:lnTo>
                  <a:lnTo>
                    <a:pt x="349" y="1034"/>
                  </a:lnTo>
                  <a:lnTo>
                    <a:pt x="346" y="1007"/>
                  </a:lnTo>
                  <a:lnTo>
                    <a:pt x="341" y="998"/>
                  </a:lnTo>
                  <a:lnTo>
                    <a:pt x="315" y="973"/>
                  </a:lnTo>
                  <a:lnTo>
                    <a:pt x="293" y="966"/>
                  </a:lnTo>
                  <a:lnTo>
                    <a:pt x="285" y="950"/>
                  </a:lnTo>
                  <a:lnTo>
                    <a:pt x="276" y="949"/>
                  </a:lnTo>
                  <a:lnTo>
                    <a:pt x="274" y="955"/>
                  </a:lnTo>
                  <a:lnTo>
                    <a:pt x="234" y="930"/>
                  </a:lnTo>
                  <a:lnTo>
                    <a:pt x="225" y="930"/>
                  </a:lnTo>
                  <a:lnTo>
                    <a:pt x="194" y="922"/>
                  </a:lnTo>
                  <a:lnTo>
                    <a:pt x="189" y="891"/>
                  </a:lnTo>
                  <a:lnTo>
                    <a:pt x="178" y="882"/>
                  </a:lnTo>
                  <a:lnTo>
                    <a:pt x="178" y="873"/>
                  </a:lnTo>
                  <a:lnTo>
                    <a:pt x="131" y="820"/>
                  </a:lnTo>
                  <a:lnTo>
                    <a:pt x="129" y="806"/>
                  </a:lnTo>
                  <a:lnTo>
                    <a:pt x="134" y="802"/>
                  </a:lnTo>
                  <a:lnTo>
                    <a:pt x="134" y="792"/>
                  </a:lnTo>
                  <a:lnTo>
                    <a:pt x="129" y="785"/>
                  </a:lnTo>
                  <a:lnTo>
                    <a:pt x="118" y="783"/>
                  </a:lnTo>
                  <a:lnTo>
                    <a:pt x="110" y="775"/>
                  </a:lnTo>
                  <a:lnTo>
                    <a:pt x="103" y="738"/>
                  </a:lnTo>
                  <a:lnTo>
                    <a:pt x="120" y="752"/>
                  </a:lnTo>
                  <a:lnTo>
                    <a:pt x="110" y="729"/>
                  </a:lnTo>
                  <a:lnTo>
                    <a:pt x="126" y="719"/>
                  </a:lnTo>
                  <a:lnTo>
                    <a:pt x="103" y="715"/>
                  </a:lnTo>
                  <a:lnTo>
                    <a:pt x="101" y="729"/>
                  </a:lnTo>
                  <a:lnTo>
                    <a:pt x="90" y="727"/>
                  </a:lnTo>
                  <a:lnTo>
                    <a:pt x="81" y="719"/>
                  </a:lnTo>
                  <a:lnTo>
                    <a:pt x="78" y="705"/>
                  </a:lnTo>
                  <a:lnTo>
                    <a:pt x="51" y="675"/>
                  </a:lnTo>
                  <a:lnTo>
                    <a:pt x="44" y="644"/>
                  </a:lnTo>
                  <a:lnTo>
                    <a:pt x="44" y="625"/>
                  </a:lnTo>
                  <a:lnTo>
                    <a:pt x="17" y="583"/>
                  </a:lnTo>
                  <a:lnTo>
                    <a:pt x="17" y="575"/>
                  </a:lnTo>
                  <a:lnTo>
                    <a:pt x="29" y="558"/>
                  </a:lnTo>
                  <a:lnTo>
                    <a:pt x="33" y="521"/>
                  </a:lnTo>
                  <a:lnTo>
                    <a:pt x="24" y="486"/>
                  </a:lnTo>
                  <a:lnTo>
                    <a:pt x="16" y="464"/>
                  </a:lnTo>
                  <a:lnTo>
                    <a:pt x="12" y="431"/>
                  </a:lnTo>
                  <a:lnTo>
                    <a:pt x="16" y="407"/>
                  </a:lnTo>
                  <a:lnTo>
                    <a:pt x="25" y="396"/>
                  </a:lnTo>
                  <a:lnTo>
                    <a:pt x="22" y="389"/>
                  </a:lnTo>
                  <a:lnTo>
                    <a:pt x="30" y="343"/>
                  </a:lnTo>
                  <a:lnTo>
                    <a:pt x="38" y="221"/>
                  </a:lnTo>
                  <a:lnTo>
                    <a:pt x="66" y="218"/>
                  </a:lnTo>
                  <a:lnTo>
                    <a:pt x="56" y="209"/>
                  </a:lnTo>
                  <a:lnTo>
                    <a:pt x="33" y="206"/>
                  </a:lnTo>
                  <a:lnTo>
                    <a:pt x="30" y="187"/>
                  </a:lnTo>
                  <a:lnTo>
                    <a:pt x="34" y="201"/>
                  </a:lnTo>
                  <a:lnTo>
                    <a:pt x="39" y="198"/>
                  </a:lnTo>
                  <a:lnTo>
                    <a:pt x="38" y="182"/>
                  </a:lnTo>
                  <a:lnTo>
                    <a:pt x="30" y="177"/>
                  </a:lnTo>
                  <a:lnTo>
                    <a:pt x="34" y="162"/>
                  </a:lnTo>
                  <a:lnTo>
                    <a:pt x="30" y="156"/>
                  </a:lnTo>
                  <a:lnTo>
                    <a:pt x="25" y="162"/>
                  </a:lnTo>
                  <a:lnTo>
                    <a:pt x="17" y="123"/>
                  </a:lnTo>
                  <a:lnTo>
                    <a:pt x="0" y="94"/>
                  </a:lnTo>
                  <a:lnTo>
                    <a:pt x="2" y="73"/>
                  </a:lnTo>
                  <a:lnTo>
                    <a:pt x="5" y="67"/>
                  </a:lnTo>
                  <a:lnTo>
                    <a:pt x="39" y="81"/>
                  </a:lnTo>
                  <a:lnTo>
                    <a:pt x="90" y="87"/>
                  </a:lnTo>
                  <a:lnTo>
                    <a:pt x="92" y="101"/>
                  </a:lnTo>
                  <a:lnTo>
                    <a:pt x="76" y="127"/>
                  </a:lnTo>
                  <a:lnTo>
                    <a:pt x="76" y="136"/>
                  </a:lnTo>
                  <a:lnTo>
                    <a:pt x="83" y="135"/>
                  </a:lnTo>
                  <a:lnTo>
                    <a:pt x="81" y="130"/>
                  </a:lnTo>
                  <a:lnTo>
                    <a:pt x="98" y="107"/>
                  </a:lnTo>
                  <a:lnTo>
                    <a:pt x="106" y="104"/>
                  </a:lnTo>
                  <a:lnTo>
                    <a:pt x="109" y="111"/>
                  </a:lnTo>
                  <a:lnTo>
                    <a:pt x="110" y="99"/>
                  </a:lnTo>
                  <a:lnTo>
                    <a:pt x="107" y="73"/>
                  </a:lnTo>
                  <a:lnTo>
                    <a:pt x="97" y="62"/>
                  </a:lnTo>
                  <a:lnTo>
                    <a:pt x="103" y="56"/>
                  </a:lnTo>
                  <a:lnTo>
                    <a:pt x="103" y="48"/>
                  </a:lnTo>
                  <a:lnTo>
                    <a:pt x="110" y="47"/>
                  </a:lnTo>
                  <a:lnTo>
                    <a:pt x="95" y="42"/>
                  </a:lnTo>
                  <a:lnTo>
                    <a:pt x="87" y="28"/>
                  </a:lnTo>
                  <a:lnTo>
                    <a:pt x="139" y="28"/>
                  </a:lnTo>
                  <a:lnTo>
                    <a:pt x="174" y="28"/>
                  </a:lnTo>
                  <a:lnTo>
                    <a:pt x="232" y="28"/>
                  </a:lnTo>
                  <a:lnTo>
                    <a:pt x="295" y="28"/>
                  </a:lnTo>
                  <a:lnTo>
                    <a:pt x="349" y="28"/>
                  </a:lnTo>
                  <a:lnTo>
                    <a:pt x="395" y="28"/>
                  </a:lnTo>
                  <a:lnTo>
                    <a:pt x="439" y="28"/>
                  </a:lnTo>
                  <a:lnTo>
                    <a:pt x="486" y="28"/>
                  </a:lnTo>
                  <a:lnTo>
                    <a:pt x="545" y="28"/>
                  </a:lnTo>
                  <a:lnTo>
                    <a:pt x="615" y="28"/>
                  </a:lnTo>
                  <a:lnTo>
                    <a:pt x="672" y="28"/>
                  </a:lnTo>
                  <a:lnTo>
                    <a:pt x="740" y="30"/>
                  </a:lnTo>
                  <a:lnTo>
                    <a:pt x="814" y="30"/>
                  </a:lnTo>
                  <a:lnTo>
                    <a:pt x="896" y="30"/>
                  </a:lnTo>
                  <a:lnTo>
                    <a:pt x="949" y="30"/>
                  </a:lnTo>
                  <a:lnTo>
                    <a:pt x="1009" y="30"/>
                  </a:lnTo>
                  <a:lnTo>
                    <a:pt x="1072" y="30"/>
                  </a:lnTo>
                  <a:lnTo>
                    <a:pt x="1135" y="30"/>
                  </a:lnTo>
                  <a:lnTo>
                    <a:pt x="1204" y="30"/>
                  </a:lnTo>
                  <a:lnTo>
                    <a:pt x="1262" y="30"/>
                  </a:lnTo>
                  <a:lnTo>
                    <a:pt x="1359" y="30"/>
                  </a:lnTo>
                  <a:lnTo>
                    <a:pt x="1359" y="0"/>
                  </a:lnTo>
                  <a:lnTo>
                    <a:pt x="1368" y="1"/>
                  </a:lnTo>
                  <a:lnTo>
                    <a:pt x="1387" y="47"/>
                  </a:lnTo>
                  <a:lnTo>
                    <a:pt x="1407" y="47"/>
                  </a:lnTo>
                  <a:lnTo>
                    <a:pt x="1431" y="57"/>
                  </a:lnTo>
                  <a:lnTo>
                    <a:pt x="1469" y="54"/>
                  </a:lnTo>
                  <a:lnTo>
                    <a:pt x="1532" y="93"/>
                  </a:lnTo>
                  <a:lnTo>
                    <a:pt x="1558" y="87"/>
                  </a:lnTo>
                  <a:lnTo>
                    <a:pt x="1609" y="99"/>
                  </a:lnTo>
                  <a:lnTo>
                    <a:pt x="1538" y="150"/>
                  </a:lnTo>
                  <a:lnTo>
                    <a:pt x="1501" y="186"/>
                  </a:lnTo>
                  <a:lnTo>
                    <a:pt x="1504" y="190"/>
                  </a:lnTo>
                  <a:lnTo>
                    <a:pt x="1523" y="189"/>
                  </a:lnTo>
                  <a:lnTo>
                    <a:pt x="1553" y="170"/>
                  </a:lnTo>
                  <a:lnTo>
                    <a:pt x="1558" y="175"/>
                  </a:lnTo>
                  <a:lnTo>
                    <a:pt x="1557" y="194"/>
                  </a:lnTo>
                  <a:lnTo>
                    <a:pt x="1577" y="192"/>
                  </a:lnTo>
                  <a:lnTo>
                    <a:pt x="1628" y="173"/>
                  </a:lnTo>
                  <a:lnTo>
                    <a:pt x="1668" y="141"/>
                  </a:lnTo>
                  <a:lnTo>
                    <a:pt x="1697" y="133"/>
                  </a:lnTo>
                  <a:lnTo>
                    <a:pt x="1697" y="136"/>
                  </a:lnTo>
                  <a:lnTo>
                    <a:pt x="1667" y="169"/>
                  </a:lnTo>
                  <a:lnTo>
                    <a:pt x="1667" y="181"/>
                  </a:lnTo>
                  <a:lnTo>
                    <a:pt x="1673" y="175"/>
                  </a:lnTo>
                  <a:lnTo>
                    <a:pt x="1690" y="173"/>
                  </a:lnTo>
                  <a:lnTo>
                    <a:pt x="1705" y="182"/>
                  </a:lnTo>
                  <a:lnTo>
                    <a:pt x="1721" y="199"/>
                  </a:lnTo>
                  <a:lnTo>
                    <a:pt x="1747" y="203"/>
                  </a:lnTo>
                  <a:lnTo>
                    <a:pt x="1773" y="187"/>
                  </a:lnTo>
                  <a:lnTo>
                    <a:pt x="1823" y="181"/>
                  </a:lnTo>
                  <a:lnTo>
                    <a:pt x="1824" y="195"/>
                  </a:lnTo>
                  <a:lnTo>
                    <a:pt x="1832" y="199"/>
                  </a:lnTo>
                  <a:lnTo>
                    <a:pt x="1849" y="199"/>
                  </a:lnTo>
                  <a:lnTo>
                    <a:pt x="1857" y="199"/>
                  </a:lnTo>
                  <a:lnTo>
                    <a:pt x="1861" y="220"/>
                  </a:lnTo>
                  <a:lnTo>
                    <a:pt x="1875" y="233"/>
                  </a:lnTo>
                  <a:lnTo>
                    <a:pt x="1854" y="238"/>
                  </a:lnTo>
                  <a:lnTo>
                    <a:pt x="1846" y="229"/>
                  </a:lnTo>
                  <a:lnTo>
                    <a:pt x="1843" y="240"/>
                  </a:lnTo>
                  <a:lnTo>
                    <a:pt x="1835" y="240"/>
                  </a:lnTo>
                  <a:lnTo>
                    <a:pt x="1812" y="226"/>
                  </a:lnTo>
                  <a:lnTo>
                    <a:pt x="1772" y="241"/>
                  </a:lnTo>
                  <a:lnTo>
                    <a:pt x="1752" y="257"/>
                  </a:lnTo>
                  <a:lnTo>
                    <a:pt x="1752" y="241"/>
                  </a:lnTo>
                  <a:lnTo>
                    <a:pt x="1736" y="248"/>
                  </a:lnTo>
                  <a:lnTo>
                    <a:pt x="1707" y="291"/>
                  </a:lnTo>
                  <a:lnTo>
                    <a:pt x="1699" y="306"/>
                  </a:lnTo>
                  <a:lnTo>
                    <a:pt x="1690" y="326"/>
                  </a:lnTo>
                  <a:lnTo>
                    <a:pt x="1716" y="308"/>
                  </a:lnTo>
                  <a:lnTo>
                    <a:pt x="1718" y="294"/>
                  </a:lnTo>
                  <a:lnTo>
                    <a:pt x="1729" y="280"/>
                  </a:lnTo>
                  <a:lnTo>
                    <a:pt x="1730" y="289"/>
                  </a:lnTo>
                  <a:lnTo>
                    <a:pt x="1712" y="328"/>
                  </a:lnTo>
                  <a:lnTo>
                    <a:pt x="1704" y="381"/>
                  </a:lnTo>
                  <a:lnTo>
                    <a:pt x="1693" y="409"/>
                  </a:lnTo>
                  <a:lnTo>
                    <a:pt x="1697" y="456"/>
                  </a:lnTo>
                  <a:lnTo>
                    <a:pt x="1697" y="469"/>
                  </a:lnTo>
                  <a:lnTo>
                    <a:pt x="1707" y="497"/>
                  </a:lnTo>
                  <a:lnTo>
                    <a:pt x="1710" y="503"/>
                  </a:lnTo>
                  <a:lnTo>
                    <a:pt x="1727" y="507"/>
                  </a:lnTo>
                  <a:lnTo>
                    <a:pt x="1738" y="498"/>
                  </a:lnTo>
                  <a:lnTo>
                    <a:pt x="1750" y="492"/>
                  </a:lnTo>
                  <a:lnTo>
                    <a:pt x="1769" y="446"/>
                  </a:lnTo>
                  <a:lnTo>
                    <a:pt x="1770" y="418"/>
                  </a:lnTo>
                  <a:lnTo>
                    <a:pt x="1769" y="407"/>
                  </a:lnTo>
                  <a:lnTo>
                    <a:pt x="1756" y="382"/>
                  </a:lnTo>
                  <a:lnTo>
                    <a:pt x="1763" y="348"/>
                  </a:lnTo>
                  <a:lnTo>
                    <a:pt x="1769" y="345"/>
                  </a:lnTo>
                  <a:lnTo>
                    <a:pt x="1769" y="317"/>
                  </a:lnTo>
                  <a:lnTo>
                    <a:pt x="1775" y="305"/>
                  </a:lnTo>
                  <a:lnTo>
                    <a:pt x="1795" y="289"/>
                  </a:lnTo>
                  <a:lnTo>
                    <a:pt x="1798" y="308"/>
                  </a:lnTo>
                  <a:lnTo>
                    <a:pt x="1806" y="300"/>
                  </a:lnTo>
                  <a:lnTo>
                    <a:pt x="1809" y="280"/>
                  </a:lnTo>
                  <a:lnTo>
                    <a:pt x="1829" y="272"/>
                  </a:lnTo>
                  <a:lnTo>
                    <a:pt x="1824" y="262"/>
                  </a:lnTo>
                  <a:lnTo>
                    <a:pt x="1827" y="252"/>
                  </a:lnTo>
                  <a:lnTo>
                    <a:pt x="1860" y="257"/>
                  </a:lnTo>
                  <a:lnTo>
                    <a:pt x="1897" y="280"/>
                  </a:lnTo>
                  <a:lnTo>
                    <a:pt x="1902" y="292"/>
                  </a:lnTo>
                  <a:lnTo>
                    <a:pt x="1899" y="296"/>
                  </a:lnTo>
                  <a:lnTo>
                    <a:pt x="1905" y="334"/>
                  </a:lnTo>
                  <a:lnTo>
                    <a:pt x="1895" y="353"/>
                  </a:lnTo>
                  <a:lnTo>
                    <a:pt x="1883" y="362"/>
                  </a:lnTo>
                  <a:lnTo>
                    <a:pt x="1877" y="377"/>
                  </a:lnTo>
                  <a:lnTo>
                    <a:pt x="1880" y="381"/>
                  </a:lnTo>
                  <a:lnTo>
                    <a:pt x="1890" y="381"/>
                  </a:lnTo>
                  <a:lnTo>
                    <a:pt x="1902" y="362"/>
                  </a:lnTo>
                  <a:lnTo>
                    <a:pt x="1924" y="356"/>
                  </a:lnTo>
                  <a:lnTo>
                    <a:pt x="1934" y="372"/>
                  </a:lnTo>
                  <a:lnTo>
                    <a:pt x="1941" y="407"/>
                  </a:lnTo>
                  <a:lnTo>
                    <a:pt x="1948" y="418"/>
                  </a:lnTo>
                  <a:lnTo>
                    <a:pt x="1941" y="446"/>
                  </a:lnTo>
                  <a:lnTo>
                    <a:pt x="1925" y="452"/>
                  </a:lnTo>
                  <a:lnTo>
                    <a:pt x="1924" y="461"/>
                  </a:lnTo>
                  <a:lnTo>
                    <a:pt x="1916" y="477"/>
                  </a:lnTo>
                  <a:lnTo>
                    <a:pt x="1914" y="486"/>
                  </a:lnTo>
                  <a:lnTo>
                    <a:pt x="1900" y="504"/>
                  </a:lnTo>
                  <a:lnTo>
                    <a:pt x="1946" y="519"/>
                  </a:lnTo>
                  <a:lnTo>
                    <a:pt x="1975" y="514"/>
                  </a:lnTo>
                  <a:lnTo>
                    <a:pt x="2005" y="495"/>
                  </a:lnTo>
                  <a:lnTo>
                    <a:pt x="2034" y="487"/>
                  </a:lnTo>
                  <a:lnTo>
                    <a:pt x="2068" y="469"/>
                  </a:lnTo>
                  <a:lnTo>
                    <a:pt x="2112" y="435"/>
                  </a:lnTo>
                  <a:lnTo>
                    <a:pt x="2103" y="409"/>
                  </a:lnTo>
                  <a:lnTo>
                    <a:pt x="2146" y="398"/>
                  </a:lnTo>
                  <a:lnTo>
                    <a:pt x="2171" y="407"/>
                  </a:lnTo>
                  <a:lnTo>
                    <a:pt x="2200" y="404"/>
                  </a:lnTo>
                  <a:lnTo>
                    <a:pt x="2236" y="389"/>
                  </a:lnTo>
                  <a:lnTo>
                    <a:pt x="2236" y="375"/>
                  </a:lnTo>
                  <a:lnTo>
                    <a:pt x="2230" y="367"/>
                  </a:lnTo>
                  <a:lnTo>
                    <a:pt x="2239" y="360"/>
                  </a:lnTo>
                  <a:lnTo>
                    <a:pt x="2228" y="355"/>
                  </a:lnTo>
                  <a:lnTo>
                    <a:pt x="2250" y="339"/>
                  </a:lnTo>
                  <a:lnTo>
                    <a:pt x="2259" y="319"/>
                  </a:lnTo>
                  <a:lnTo>
                    <a:pt x="2288" y="299"/>
                  </a:lnTo>
                  <a:lnTo>
                    <a:pt x="2364" y="299"/>
                  </a:lnTo>
                  <a:lnTo>
                    <a:pt x="2403" y="299"/>
                  </a:lnTo>
                  <a:lnTo>
                    <a:pt x="2448" y="299"/>
                  </a:lnTo>
                  <a:lnTo>
                    <a:pt x="2456" y="282"/>
                  </a:lnTo>
                  <a:lnTo>
                    <a:pt x="2469" y="280"/>
                  </a:lnTo>
                  <a:close/>
                  <a:moveTo>
                    <a:pt x="2666" y="309"/>
                  </a:moveTo>
                  <a:lnTo>
                    <a:pt x="2663" y="323"/>
                  </a:lnTo>
                  <a:lnTo>
                    <a:pt x="2669" y="319"/>
                  </a:lnTo>
                  <a:lnTo>
                    <a:pt x="2669" y="311"/>
                  </a:lnTo>
                  <a:lnTo>
                    <a:pt x="2666" y="309"/>
                  </a:lnTo>
                  <a:close/>
                  <a:moveTo>
                    <a:pt x="2581" y="356"/>
                  </a:moveTo>
                  <a:lnTo>
                    <a:pt x="2583" y="360"/>
                  </a:lnTo>
                  <a:lnTo>
                    <a:pt x="2584" y="356"/>
                  </a:lnTo>
                  <a:lnTo>
                    <a:pt x="2581" y="356"/>
                  </a:lnTo>
                  <a:close/>
                  <a:moveTo>
                    <a:pt x="2578" y="350"/>
                  </a:moveTo>
                  <a:lnTo>
                    <a:pt x="2581" y="350"/>
                  </a:lnTo>
                  <a:lnTo>
                    <a:pt x="2583" y="343"/>
                  </a:lnTo>
                  <a:lnTo>
                    <a:pt x="2578" y="350"/>
                  </a:lnTo>
                  <a:close/>
                  <a:moveTo>
                    <a:pt x="2567" y="353"/>
                  </a:moveTo>
                  <a:lnTo>
                    <a:pt x="2570" y="356"/>
                  </a:lnTo>
                  <a:lnTo>
                    <a:pt x="2576" y="355"/>
                  </a:lnTo>
                  <a:lnTo>
                    <a:pt x="2573" y="348"/>
                  </a:lnTo>
                  <a:lnTo>
                    <a:pt x="2567" y="353"/>
                  </a:lnTo>
                  <a:close/>
                  <a:moveTo>
                    <a:pt x="2507" y="529"/>
                  </a:moveTo>
                  <a:lnTo>
                    <a:pt x="2519" y="532"/>
                  </a:lnTo>
                  <a:lnTo>
                    <a:pt x="2520" y="528"/>
                  </a:lnTo>
                  <a:lnTo>
                    <a:pt x="2516" y="523"/>
                  </a:lnTo>
                  <a:lnTo>
                    <a:pt x="2515" y="528"/>
                  </a:lnTo>
                  <a:lnTo>
                    <a:pt x="2507" y="529"/>
                  </a:lnTo>
                  <a:close/>
                  <a:moveTo>
                    <a:pt x="2479" y="524"/>
                  </a:moveTo>
                  <a:lnTo>
                    <a:pt x="2498" y="526"/>
                  </a:lnTo>
                  <a:lnTo>
                    <a:pt x="2498" y="521"/>
                  </a:lnTo>
                  <a:lnTo>
                    <a:pt x="2491" y="517"/>
                  </a:lnTo>
                  <a:lnTo>
                    <a:pt x="2479" y="524"/>
                  </a:lnTo>
                  <a:close/>
                  <a:moveTo>
                    <a:pt x="2418" y="537"/>
                  </a:moveTo>
                  <a:lnTo>
                    <a:pt x="2418" y="534"/>
                  </a:lnTo>
                  <a:lnTo>
                    <a:pt x="2401" y="548"/>
                  </a:lnTo>
                  <a:lnTo>
                    <a:pt x="2351" y="557"/>
                  </a:lnTo>
                  <a:lnTo>
                    <a:pt x="2338" y="563"/>
                  </a:lnTo>
                  <a:lnTo>
                    <a:pt x="2338" y="570"/>
                  </a:lnTo>
                  <a:lnTo>
                    <a:pt x="2347" y="571"/>
                  </a:lnTo>
                  <a:lnTo>
                    <a:pt x="2420" y="549"/>
                  </a:lnTo>
                  <a:lnTo>
                    <a:pt x="2431" y="545"/>
                  </a:lnTo>
                  <a:lnTo>
                    <a:pt x="2431" y="541"/>
                  </a:lnTo>
                  <a:lnTo>
                    <a:pt x="2422" y="543"/>
                  </a:lnTo>
                  <a:lnTo>
                    <a:pt x="2408" y="548"/>
                  </a:lnTo>
                  <a:lnTo>
                    <a:pt x="2418" y="537"/>
                  </a:lnTo>
                  <a:close/>
                  <a:moveTo>
                    <a:pt x="1835" y="659"/>
                  </a:moveTo>
                  <a:lnTo>
                    <a:pt x="1832" y="663"/>
                  </a:lnTo>
                  <a:lnTo>
                    <a:pt x="1840" y="658"/>
                  </a:lnTo>
                  <a:lnTo>
                    <a:pt x="1835" y="659"/>
                  </a:lnTo>
                  <a:close/>
                  <a:moveTo>
                    <a:pt x="2041" y="1418"/>
                  </a:moveTo>
                  <a:lnTo>
                    <a:pt x="2030" y="1430"/>
                  </a:lnTo>
                  <a:lnTo>
                    <a:pt x="2041" y="1418"/>
                  </a:lnTo>
                  <a:close/>
                  <a:moveTo>
                    <a:pt x="2026" y="1431"/>
                  </a:moveTo>
                  <a:lnTo>
                    <a:pt x="2018" y="1438"/>
                  </a:lnTo>
                  <a:lnTo>
                    <a:pt x="2026" y="1431"/>
                  </a:lnTo>
                  <a:close/>
                  <a:moveTo>
                    <a:pt x="1996" y="1445"/>
                  </a:moveTo>
                  <a:lnTo>
                    <a:pt x="1973" y="1448"/>
                  </a:lnTo>
                  <a:lnTo>
                    <a:pt x="1992" y="1438"/>
                  </a:lnTo>
                  <a:lnTo>
                    <a:pt x="1996" y="1440"/>
                  </a:lnTo>
                  <a:lnTo>
                    <a:pt x="1996" y="1445"/>
                  </a:lnTo>
                  <a:close/>
                  <a:moveTo>
                    <a:pt x="1280" y="1274"/>
                  </a:moveTo>
                  <a:lnTo>
                    <a:pt x="1300" y="1258"/>
                  </a:lnTo>
                  <a:lnTo>
                    <a:pt x="1277" y="1287"/>
                  </a:lnTo>
                  <a:lnTo>
                    <a:pt x="1274" y="1286"/>
                  </a:lnTo>
                  <a:lnTo>
                    <a:pt x="1280" y="1274"/>
                  </a:lnTo>
                  <a:close/>
                  <a:moveTo>
                    <a:pt x="282" y="1007"/>
                  </a:moveTo>
                  <a:lnTo>
                    <a:pt x="295" y="1018"/>
                  </a:lnTo>
                  <a:lnTo>
                    <a:pt x="291" y="1020"/>
                  </a:lnTo>
                  <a:lnTo>
                    <a:pt x="282" y="1007"/>
                  </a:lnTo>
                  <a:close/>
                  <a:moveTo>
                    <a:pt x="208" y="955"/>
                  </a:moveTo>
                  <a:lnTo>
                    <a:pt x="215" y="950"/>
                  </a:lnTo>
                  <a:lnTo>
                    <a:pt x="219" y="958"/>
                  </a:lnTo>
                  <a:lnTo>
                    <a:pt x="208" y="955"/>
                  </a:lnTo>
                  <a:close/>
                  <a:moveTo>
                    <a:pt x="223" y="949"/>
                  </a:moveTo>
                  <a:lnTo>
                    <a:pt x="239" y="955"/>
                  </a:lnTo>
                  <a:lnTo>
                    <a:pt x="231" y="958"/>
                  </a:lnTo>
                  <a:lnTo>
                    <a:pt x="223" y="949"/>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83" name="Freeform 19">
              <a:extLst>
                <a:ext uri="{FF2B5EF4-FFF2-40B4-BE49-F238E27FC236}">
                  <a16:creationId xmlns="" xmlns:a16="http://schemas.microsoft.com/office/drawing/2014/main" id="{DCAEAE6E-1A94-4733-8FD6-A7C48747AE46}"/>
                </a:ext>
              </a:extLst>
            </p:cNvPr>
            <p:cNvSpPr>
              <a:spLocks noChangeAspect="1" noEditPoints="1"/>
            </p:cNvSpPr>
            <p:nvPr/>
          </p:nvSpPr>
          <p:spPr bwMode="gray">
            <a:xfrm>
              <a:off x="7559315" y="5112945"/>
              <a:ext cx="1002858" cy="1003243"/>
            </a:xfrm>
            <a:custGeom>
              <a:avLst/>
              <a:gdLst>
                <a:gd name="T0" fmla="*/ 219 w 1865"/>
                <a:gd name="T1" fmla="*/ 1224 h 1730"/>
                <a:gd name="T2" fmla="*/ 417 w 1865"/>
                <a:gd name="T3" fmla="*/ 1161 h 1730"/>
                <a:gd name="T4" fmla="*/ 856 w 1865"/>
                <a:gd name="T5" fmla="*/ 1034 h 1730"/>
                <a:gd name="T6" fmla="*/ 979 w 1865"/>
                <a:gd name="T7" fmla="*/ 1119 h 1730"/>
                <a:gd name="T8" fmla="*/ 1047 w 1865"/>
                <a:gd name="T9" fmla="*/ 1209 h 1730"/>
                <a:gd name="T10" fmla="*/ 1136 w 1865"/>
                <a:gd name="T11" fmla="*/ 1084 h 1730"/>
                <a:gd name="T12" fmla="*/ 1100 w 1865"/>
                <a:gd name="T13" fmla="*/ 1238 h 1730"/>
                <a:gd name="T14" fmla="*/ 1208 w 1865"/>
                <a:gd name="T15" fmla="*/ 1245 h 1730"/>
                <a:gd name="T16" fmla="*/ 1308 w 1865"/>
                <a:gd name="T17" fmla="*/ 1413 h 1730"/>
                <a:gd name="T18" fmla="*/ 1464 w 1865"/>
                <a:gd name="T19" fmla="*/ 1385 h 1730"/>
                <a:gd name="T20" fmla="*/ 1496 w 1865"/>
                <a:gd name="T21" fmla="*/ 1410 h 1730"/>
                <a:gd name="T22" fmla="*/ 1595 w 1865"/>
                <a:gd name="T23" fmla="*/ 1395 h 1730"/>
                <a:gd name="T24" fmla="*/ 1710 w 1865"/>
                <a:gd name="T25" fmla="*/ 1299 h 1730"/>
                <a:gd name="T26" fmla="*/ 1785 w 1865"/>
                <a:gd name="T27" fmla="*/ 1105 h 1730"/>
                <a:gd name="T28" fmla="*/ 1849 w 1865"/>
                <a:gd name="T29" fmla="*/ 960 h 1730"/>
                <a:gd name="T30" fmla="*/ 1840 w 1865"/>
                <a:gd name="T31" fmla="*/ 737 h 1730"/>
                <a:gd name="T32" fmla="*/ 1765 w 1865"/>
                <a:gd name="T33" fmla="*/ 640 h 1730"/>
                <a:gd name="T34" fmla="*/ 1697 w 1865"/>
                <a:gd name="T35" fmla="*/ 562 h 1730"/>
                <a:gd name="T36" fmla="*/ 1650 w 1865"/>
                <a:gd name="T37" fmla="*/ 468 h 1730"/>
                <a:gd name="T38" fmla="*/ 1574 w 1865"/>
                <a:gd name="T39" fmla="*/ 412 h 1730"/>
                <a:gd name="T40" fmla="*/ 1509 w 1865"/>
                <a:gd name="T41" fmla="*/ 293 h 1730"/>
                <a:gd name="T42" fmla="*/ 1423 w 1865"/>
                <a:gd name="T43" fmla="*/ 178 h 1730"/>
                <a:gd name="T44" fmla="*/ 1363 w 1865"/>
                <a:gd name="T45" fmla="*/ 2 h 1730"/>
                <a:gd name="T46" fmla="*/ 1311 w 1865"/>
                <a:gd name="T47" fmla="*/ 90 h 1730"/>
                <a:gd name="T48" fmla="*/ 1241 w 1865"/>
                <a:gd name="T49" fmla="*/ 335 h 1730"/>
                <a:gd name="T50" fmla="*/ 1047 w 1865"/>
                <a:gd name="T51" fmla="*/ 212 h 1730"/>
                <a:gd name="T52" fmla="*/ 1062 w 1865"/>
                <a:gd name="T53" fmla="*/ 115 h 1730"/>
                <a:gd name="T54" fmla="*/ 1077 w 1865"/>
                <a:gd name="T55" fmla="*/ 78 h 1730"/>
                <a:gd name="T56" fmla="*/ 1047 w 1865"/>
                <a:gd name="T57" fmla="*/ 61 h 1730"/>
                <a:gd name="T58" fmla="*/ 916 w 1865"/>
                <a:gd name="T59" fmla="*/ 50 h 1730"/>
                <a:gd name="T60" fmla="*/ 862 w 1865"/>
                <a:gd name="T61" fmla="*/ 33 h 1730"/>
                <a:gd name="T62" fmla="*/ 822 w 1865"/>
                <a:gd name="T63" fmla="*/ 75 h 1730"/>
                <a:gd name="T64" fmla="*/ 788 w 1865"/>
                <a:gd name="T65" fmla="*/ 129 h 1730"/>
                <a:gd name="T66" fmla="*/ 760 w 1865"/>
                <a:gd name="T67" fmla="*/ 214 h 1730"/>
                <a:gd name="T68" fmla="*/ 662 w 1865"/>
                <a:gd name="T69" fmla="*/ 163 h 1730"/>
                <a:gd name="T70" fmla="*/ 588 w 1865"/>
                <a:gd name="T71" fmla="*/ 160 h 1730"/>
                <a:gd name="T72" fmla="*/ 539 w 1865"/>
                <a:gd name="T73" fmla="*/ 214 h 1730"/>
                <a:gd name="T74" fmla="*/ 519 w 1865"/>
                <a:gd name="T75" fmla="*/ 276 h 1730"/>
                <a:gd name="T76" fmla="*/ 478 w 1865"/>
                <a:gd name="T77" fmla="*/ 304 h 1730"/>
                <a:gd name="T78" fmla="*/ 395 w 1865"/>
                <a:gd name="T79" fmla="*/ 369 h 1730"/>
                <a:gd name="T80" fmla="*/ 161 w 1865"/>
                <a:gd name="T81" fmla="*/ 471 h 1730"/>
                <a:gd name="T82" fmla="*/ 41 w 1865"/>
                <a:gd name="T83" fmla="*/ 528 h 1730"/>
                <a:gd name="T84" fmla="*/ 33 w 1865"/>
                <a:gd name="T85" fmla="*/ 709 h 1730"/>
                <a:gd name="T86" fmla="*/ 11 w 1865"/>
                <a:gd name="T87" fmla="*/ 720 h 1730"/>
                <a:gd name="T88" fmla="*/ 0 w 1865"/>
                <a:gd name="T89" fmla="*/ 752 h 1730"/>
                <a:gd name="T90" fmla="*/ 119 w 1865"/>
                <a:gd name="T91" fmla="*/ 1082 h 1730"/>
                <a:gd name="T92" fmla="*/ 1840 w 1865"/>
                <a:gd name="T93" fmla="*/ 725 h 1730"/>
                <a:gd name="T94" fmla="*/ 1074 w 1865"/>
                <a:gd name="T95" fmla="*/ 39 h 1730"/>
                <a:gd name="T96" fmla="*/ 840 w 1865"/>
                <a:gd name="T97" fmla="*/ 33 h 1730"/>
                <a:gd name="T98" fmla="*/ 786 w 1865"/>
                <a:gd name="T99" fmla="*/ 34 h 1730"/>
                <a:gd name="T100" fmla="*/ 1072 w 1865"/>
                <a:gd name="T101" fmla="*/ 146 h 1730"/>
                <a:gd name="T102" fmla="*/ 1072 w 1865"/>
                <a:gd name="T103" fmla="*/ 146 h 1730"/>
                <a:gd name="T104" fmla="*/ 1614 w 1865"/>
                <a:gd name="T105" fmla="*/ 1536 h 1730"/>
                <a:gd name="T106" fmla="*/ 1123 w 1865"/>
                <a:gd name="T107" fmla="*/ 1282 h 1730"/>
                <a:gd name="T108" fmla="*/ 1543 w 1865"/>
                <a:gd name="T109" fmla="*/ 1582 h 1730"/>
                <a:gd name="T110" fmla="*/ 1626 w 1865"/>
                <a:gd name="T111" fmla="*/ 1653 h 1730"/>
                <a:gd name="T112" fmla="*/ 1563 w 1865"/>
                <a:gd name="T113" fmla="*/ 1724 h 1730"/>
                <a:gd name="T114" fmla="*/ 1490 w 1865"/>
                <a:gd name="T115" fmla="*/ 1659 h 17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65"/>
                <a:gd name="T175" fmla="*/ 0 h 1730"/>
                <a:gd name="T176" fmla="*/ 1865 w 1865"/>
                <a:gd name="T177" fmla="*/ 1730 h 17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65" h="1730">
                  <a:moveTo>
                    <a:pt x="89" y="1139"/>
                  </a:moveTo>
                  <a:lnTo>
                    <a:pt x="90" y="1177"/>
                  </a:lnTo>
                  <a:lnTo>
                    <a:pt x="109" y="1181"/>
                  </a:lnTo>
                  <a:lnTo>
                    <a:pt x="138" y="1209"/>
                  </a:lnTo>
                  <a:lnTo>
                    <a:pt x="160" y="1220"/>
                  </a:lnTo>
                  <a:lnTo>
                    <a:pt x="200" y="1220"/>
                  </a:lnTo>
                  <a:lnTo>
                    <a:pt x="206" y="1226"/>
                  </a:lnTo>
                  <a:lnTo>
                    <a:pt x="219" y="1224"/>
                  </a:lnTo>
                  <a:lnTo>
                    <a:pt x="220" y="1215"/>
                  </a:lnTo>
                  <a:lnTo>
                    <a:pt x="236" y="1217"/>
                  </a:lnTo>
                  <a:lnTo>
                    <a:pt x="265" y="1190"/>
                  </a:lnTo>
                  <a:lnTo>
                    <a:pt x="288" y="1187"/>
                  </a:lnTo>
                  <a:lnTo>
                    <a:pt x="299" y="1170"/>
                  </a:lnTo>
                  <a:lnTo>
                    <a:pt x="316" y="1158"/>
                  </a:lnTo>
                  <a:lnTo>
                    <a:pt x="409" y="1153"/>
                  </a:lnTo>
                  <a:lnTo>
                    <a:pt x="417" y="1161"/>
                  </a:lnTo>
                  <a:lnTo>
                    <a:pt x="485" y="1153"/>
                  </a:lnTo>
                  <a:lnTo>
                    <a:pt x="505" y="1110"/>
                  </a:lnTo>
                  <a:lnTo>
                    <a:pt x="596" y="1067"/>
                  </a:lnTo>
                  <a:lnTo>
                    <a:pt x="638" y="1070"/>
                  </a:lnTo>
                  <a:lnTo>
                    <a:pt x="690" y="1060"/>
                  </a:lnTo>
                  <a:lnTo>
                    <a:pt x="740" y="1033"/>
                  </a:lnTo>
                  <a:lnTo>
                    <a:pt x="819" y="1029"/>
                  </a:lnTo>
                  <a:lnTo>
                    <a:pt x="856" y="1034"/>
                  </a:lnTo>
                  <a:lnTo>
                    <a:pt x="885" y="1059"/>
                  </a:lnTo>
                  <a:lnTo>
                    <a:pt x="898" y="1053"/>
                  </a:lnTo>
                  <a:lnTo>
                    <a:pt x="933" y="1068"/>
                  </a:lnTo>
                  <a:lnTo>
                    <a:pt x="932" y="1062"/>
                  </a:lnTo>
                  <a:lnTo>
                    <a:pt x="955" y="1082"/>
                  </a:lnTo>
                  <a:lnTo>
                    <a:pt x="972" y="1085"/>
                  </a:lnTo>
                  <a:lnTo>
                    <a:pt x="966" y="1105"/>
                  </a:lnTo>
                  <a:lnTo>
                    <a:pt x="979" y="1119"/>
                  </a:lnTo>
                  <a:lnTo>
                    <a:pt x="995" y="1121"/>
                  </a:lnTo>
                  <a:lnTo>
                    <a:pt x="1025" y="1180"/>
                  </a:lnTo>
                  <a:lnTo>
                    <a:pt x="1026" y="1200"/>
                  </a:lnTo>
                  <a:lnTo>
                    <a:pt x="1013" y="1190"/>
                  </a:lnTo>
                  <a:lnTo>
                    <a:pt x="1013" y="1198"/>
                  </a:lnTo>
                  <a:lnTo>
                    <a:pt x="1052" y="1223"/>
                  </a:lnTo>
                  <a:lnTo>
                    <a:pt x="1052" y="1207"/>
                  </a:lnTo>
                  <a:lnTo>
                    <a:pt x="1047" y="1209"/>
                  </a:lnTo>
                  <a:lnTo>
                    <a:pt x="1051" y="1198"/>
                  </a:lnTo>
                  <a:lnTo>
                    <a:pt x="1068" y="1181"/>
                  </a:lnTo>
                  <a:lnTo>
                    <a:pt x="1072" y="1169"/>
                  </a:lnTo>
                  <a:lnTo>
                    <a:pt x="1096" y="1152"/>
                  </a:lnTo>
                  <a:lnTo>
                    <a:pt x="1108" y="1150"/>
                  </a:lnTo>
                  <a:lnTo>
                    <a:pt x="1123" y="1119"/>
                  </a:lnTo>
                  <a:lnTo>
                    <a:pt x="1133" y="1107"/>
                  </a:lnTo>
                  <a:lnTo>
                    <a:pt x="1136" y="1084"/>
                  </a:lnTo>
                  <a:lnTo>
                    <a:pt x="1147" y="1119"/>
                  </a:lnTo>
                  <a:lnTo>
                    <a:pt x="1142" y="1118"/>
                  </a:lnTo>
                  <a:lnTo>
                    <a:pt x="1142" y="1139"/>
                  </a:lnTo>
                  <a:lnTo>
                    <a:pt x="1122" y="1173"/>
                  </a:lnTo>
                  <a:lnTo>
                    <a:pt x="1120" y="1212"/>
                  </a:lnTo>
                  <a:lnTo>
                    <a:pt x="1097" y="1217"/>
                  </a:lnTo>
                  <a:lnTo>
                    <a:pt x="1094" y="1232"/>
                  </a:lnTo>
                  <a:lnTo>
                    <a:pt x="1100" y="1238"/>
                  </a:lnTo>
                  <a:lnTo>
                    <a:pt x="1136" y="1229"/>
                  </a:lnTo>
                  <a:lnTo>
                    <a:pt x="1140" y="1197"/>
                  </a:lnTo>
                  <a:lnTo>
                    <a:pt x="1150" y="1177"/>
                  </a:lnTo>
                  <a:lnTo>
                    <a:pt x="1169" y="1207"/>
                  </a:lnTo>
                  <a:lnTo>
                    <a:pt x="1167" y="1234"/>
                  </a:lnTo>
                  <a:lnTo>
                    <a:pt x="1154" y="1257"/>
                  </a:lnTo>
                  <a:lnTo>
                    <a:pt x="1169" y="1258"/>
                  </a:lnTo>
                  <a:lnTo>
                    <a:pt x="1208" y="1245"/>
                  </a:lnTo>
                  <a:lnTo>
                    <a:pt x="1202" y="1260"/>
                  </a:lnTo>
                  <a:lnTo>
                    <a:pt x="1221" y="1287"/>
                  </a:lnTo>
                  <a:lnTo>
                    <a:pt x="1230" y="1311"/>
                  </a:lnTo>
                  <a:lnTo>
                    <a:pt x="1227" y="1334"/>
                  </a:lnTo>
                  <a:lnTo>
                    <a:pt x="1236" y="1359"/>
                  </a:lnTo>
                  <a:lnTo>
                    <a:pt x="1258" y="1387"/>
                  </a:lnTo>
                  <a:lnTo>
                    <a:pt x="1286" y="1395"/>
                  </a:lnTo>
                  <a:lnTo>
                    <a:pt x="1308" y="1413"/>
                  </a:lnTo>
                  <a:lnTo>
                    <a:pt x="1323" y="1407"/>
                  </a:lnTo>
                  <a:lnTo>
                    <a:pt x="1352" y="1413"/>
                  </a:lnTo>
                  <a:lnTo>
                    <a:pt x="1396" y="1441"/>
                  </a:lnTo>
                  <a:lnTo>
                    <a:pt x="1422" y="1429"/>
                  </a:lnTo>
                  <a:lnTo>
                    <a:pt x="1438" y="1410"/>
                  </a:lnTo>
                  <a:lnTo>
                    <a:pt x="1455" y="1405"/>
                  </a:lnTo>
                  <a:lnTo>
                    <a:pt x="1442" y="1395"/>
                  </a:lnTo>
                  <a:lnTo>
                    <a:pt x="1464" y="1385"/>
                  </a:lnTo>
                  <a:lnTo>
                    <a:pt x="1472" y="1388"/>
                  </a:lnTo>
                  <a:lnTo>
                    <a:pt x="1472" y="1398"/>
                  </a:lnTo>
                  <a:lnTo>
                    <a:pt x="1470" y="1409"/>
                  </a:lnTo>
                  <a:lnTo>
                    <a:pt x="1461" y="1409"/>
                  </a:lnTo>
                  <a:lnTo>
                    <a:pt x="1464" y="1413"/>
                  </a:lnTo>
                  <a:lnTo>
                    <a:pt x="1472" y="1418"/>
                  </a:lnTo>
                  <a:lnTo>
                    <a:pt x="1490" y="1405"/>
                  </a:lnTo>
                  <a:lnTo>
                    <a:pt x="1496" y="1410"/>
                  </a:lnTo>
                  <a:lnTo>
                    <a:pt x="1494" y="1426"/>
                  </a:lnTo>
                  <a:lnTo>
                    <a:pt x="1524" y="1443"/>
                  </a:lnTo>
                  <a:lnTo>
                    <a:pt x="1536" y="1458"/>
                  </a:lnTo>
                  <a:lnTo>
                    <a:pt x="1544" y="1436"/>
                  </a:lnTo>
                  <a:lnTo>
                    <a:pt x="1532" y="1444"/>
                  </a:lnTo>
                  <a:lnTo>
                    <a:pt x="1530" y="1434"/>
                  </a:lnTo>
                  <a:lnTo>
                    <a:pt x="1553" y="1432"/>
                  </a:lnTo>
                  <a:lnTo>
                    <a:pt x="1595" y="1395"/>
                  </a:lnTo>
                  <a:lnTo>
                    <a:pt x="1616" y="1385"/>
                  </a:lnTo>
                  <a:lnTo>
                    <a:pt x="1672" y="1382"/>
                  </a:lnTo>
                  <a:lnTo>
                    <a:pt x="1687" y="1376"/>
                  </a:lnTo>
                  <a:lnTo>
                    <a:pt x="1688" y="1365"/>
                  </a:lnTo>
                  <a:lnTo>
                    <a:pt x="1699" y="1368"/>
                  </a:lnTo>
                  <a:lnTo>
                    <a:pt x="1701" y="1362"/>
                  </a:lnTo>
                  <a:lnTo>
                    <a:pt x="1699" y="1334"/>
                  </a:lnTo>
                  <a:lnTo>
                    <a:pt x="1710" y="1299"/>
                  </a:lnTo>
                  <a:lnTo>
                    <a:pt x="1711" y="1266"/>
                  </a:lnTo>
                  <a:lnTo>
                    <a:pt x="1730" y="1229"/>
                  </a:lnTo>
                  <a:lnTo>
                    <a:pt x="1736" y="1234"/>
                  </a:lnTo>
                  <a:lnTo>
                    <a:pt x="1748" y="1187"/>
                  </a:lnTo>
                  <a:lnTo>
                    <a:pt x="1764" y="1160"/>
                  </a:lnTo>
                  <a:lnTo>
                    <a:pt x="1758" y="1143"/>
                  </a:lnTo>
                  <a:lnTo>
                    <a:pt x="1773" y="1133"/>
                  </a:lnTo>
                  <a:lnTo>
                    <a:pt x="1785" y="1105"/>
                  </a:lnTo>
                  <a:lnTo>
                    <a:pt x="1801" y="1099"/>
                  </a:lnTo>
                  <a:lnTo>
                    <a:pt x="1798" y="1094"/>
                  </a:lnTo>
                  <a:lnTo>
                    <a:pt x="1816" y="1080"/>
                  </a:lnTo>
                  <a:lnTo>
                    <a:pt x="1815" y="1070"/>
                  </a:lnTo>
                  <a:lnTo>
                    <a:pt x="1826" y="1053"/>
                  </a:lnTo>
                  <a:lnTo>
                    <a:pt x="1838" y="1019"/>
                  </a:lnTo>
                  <a:lnTo>
                    <a:pt x="1841" y="979"/>
                  </a:lnTo>
                  <a:lnTo>
                    <a:pt x="1849" y="960"/>
                  </a:lnTo>
                  <a:lnTo>
                    <a:pt x="1865" y="884"/>
                  </a:lnTo>
                  <a:lnTo>
                    <a:pt x="1863" y="861"/>
                  </a:lnTo>
                  <a:lnTo>
                    <a:pt x="1843" y="801"/>
                  </a:lnTo>
                  <a:lnTo>
                    <a:pt x="1844" y="794"/>
                  </a:lnTo>
                  <a:lnTo>
                    <a:pt x="1848" y="797"/>
                  </a:lnTo>
                  <a:lnTo>
                    <a:pt x="1841" y="757"/>
                  </a:lnTo>
                  <a:lnTo>
                    <a:pt x="1841" y="731"/>
                  </a:lnTo>
                  <a:lnTo>
                    <a:pt x="1840" y="737"/>
                  </a:lnTo>
                  <a:lnTo>
                    <a:pt x="1836" y="734"/>
                  </a:lnTo>
                  <a:lnTo>
                    <a:pt x="1827" y="703"/>
                  </a:lnTo>
                  <a:lnTo>
                    <a:pt x="1818" y="698"/>
                  </a:lnTo>
                  <a:lnTo>
                    <a:pt x="1819" y="692"/>
                  </a:lnTo>
                  <a:lnTo>
                    <a:pt x="1809" y="675"/>
                  </a:lnTo>
                  <a:lnTo>
                    <a:pt x="1793" y="666"/>
                  </a:lnTo>
                  <a:lnTo>
                    <a:pt x="1781" y="644"/>
                  </a:lnTo>
                  <a:lnTo>
                    <a:pt x="1765" y="640"/>
                  </a:lnTo>
                  <a:lnTo>
                    <a:pt x="1739" y="616"/>
                  </a:lnTo>
                  <a:lnTo>
                    <a:pt x="1731" y="559"/>
                  </a:lnTo>
                  <a:lnTo>
                    <a:pt x="1728" y="556"/>
                  </a:lnTo>
                  <a:lnTo>
                    <a:pt x="1724" y="569"/>
                  </a:lnTo>
                  <a:lnTo>
                    <a:pt x="1704" y="554"/>
                  </a:lnTo>
                  <a:lnTo>
                    <a:pt x="1702" y="547"/>
                  </a:lnTo>
                  <a:lnTo>
                    <a:pt x="1697" y="550"/>
                  </a:lnTo>
                  <a:lnTo>
                    <a:pt x="1697" y="562"/>
                  </a:lnTo>
                  <a:lnTo>
                    <a:pt x="1685" y="564"/>
                  </a:lnTo>
                  <a:lnTo>
                    <a:pt x="1677" y="542"/>
                  </a:lnTo>
                  <a:lnTo>
                    <a:pt x="1676" y="514"/>
                  </a:lnTo>
                  <a:lnTo>
                    <a:pt x="1668" y="513"/>
                  </a:lnTo>
                  <a:lnTo>
                    <a:pt x="1655" y="483"/>
                  </a:lnTo>
                  <a:lnTo>
                    <a:pt x="1643" y="476"/>
                  </a:lnTo>
                  <a:lnTo>
                    <a:pt x="1643" y="468"/>
                  </a:lnTo>
                  <a:lnTo>
                    <a:pt x="1650" y="468"/>
                  </a:lnTo>
                  <a:lnTo>
                    <a:pt x="1646" y="459"/>
                  </a:lnTo>
                  <a:lnTo>
                    <a:pt x="1629" y="446"/>
                  </a:lnTo>
                  <a:lnTo>
                    <a:pt x="1625" y="449"/>
                  </a:lnTo>
                  <a:lnTo>
                    <a:pt x="1614" y="437"/>
                  </a:lnTo>
                  <a:lnTo>
                    <a:pt x="1601" y="431"/>
                  </a:lnTo>
                  <a:lnTo>
                    <a:pt x="1592" y="434"/>
                  </a:lnTo>
                  <a:lnTo>
                    <a:pt x="1583" y="409"/>
                  </a:lnTo>
                  <a:lnTo>
                    <a:pt x="1574" y="412"/>
                  </a:lnTo>
                  <a:lnTo>
                    <a:pt x="1557" y="409"/>
                  </a:lnTo>
                  <a:lnTo>
                    <a:pt x="1535" y="397"/>
                  </a:lnTo>
                  <a:lnTo>
                    <a:pt x="1532" y="375"/>
                  </a:lnTo>
                  <a:lnTo>
                    <a:pt x="1530" y="378"/>
                  </a:lnTo>
                  <a:lnTo>
                    <a:pt x="1530" y="375"/>
                  </a:lnTo>
                  <a:lnTo>
                    <a:pt x="1521" y="367"/>
                  </a:lnTo>
                  <a:lnTo>
                    <a:pt x="1519" y="330"/>
                  </a:lnTo>
                  <a:lnTo>
                    <a:pt x="1509" y="293"/>
                  </a:lnTo>
                  <a:lnTo>
                    <a:pt x="1502" y="293"/>
                  </a:lnTo>
                  <a:lnTo>
                    <a:pt x="1493" y="279"/>
                  </a:lnTo>
                  <a:lnTo>
                    <a:pt x="1482" y="232"/>
                  </a:lnTo>
                  <a:lnTo>
                    <a:pt x="1484" y="203"/>
                  </a:lnTo>
                  <a:lnTo>
                    <a:pt x="1455" y="181"/>
                  </a:lnTo>
                  <a:lnTo>
                    <a:pt x="1448" y="168"/>
                  </a:lnTo>
                  <a:lnTo>
                    <a:pt x="1442" y="166"/>
                  </a:lnTo>
                  <a:lnTo>
                    <a:pt x="1423" y="178"/>
                  </a:lnTo>
                  <a:lnTo>
                    <a:pt x="1410" y="168"/>
                  </a:lnTo>
                  <a:lnTo>
                    <a:pt x="1393" y="92"/>
                  </a:lnTo>
                  <a:lnTo>
                    <a:pt x="1379" y="75"/>
                  </a:lnTo>
                  <a:lnTo>
                    <a:pt x="1379" y="58"/>
                  </a:lnTo>
                  <a:lnTo>
                    <a:pt x="1369" y="58"/>
                  </a:lnTo>
                  <a:lnTo>
                    <a:pt x="1368" y="50"/>
                  </a:lnTo>
                  <a:lnTo>
                    <a:pt x="1365" y="16"/>
                  </a:lnTo>
                  <a:lnTo>
                    <a:pt x="1363" y="2"/>
                  </a:lnTo>
                  <a:lnTo>
                    <a:pt x="1360" y="0"/>
                  </a:lnTo>
                  <a:lnTo>
                    <a:pt x="1342" y="14"/>
                  </a:lnTo>
                  <a:lnTo>
                    <a:pt x="1342" y="25"/>
                  </a:lnTo>
                  <a:lnTo>
                    <a:pt x="1332" y="39"/>
                  </a:lnTo>
                  <a:lnTo>
                    <a:pt x="1325" y="61"/>
                  </a:lnTo>
                  <a:lnTo>
                    <a:pt x="1315" y="64"/>
                  </a:lnTo>
                  <a:lnTo>
                    <a:pt x="1311" y="80"/>
                  </a:lnTo>
                  <a:lnTo>
                    <a:pt x="1311" y="90"/>
                  </a:lnTo>
                  <a:lnTo>
                    <a:pt x="1318" y="92"/>
                  </a:lnTo>
                  <a:lnTo>
                    <a:pt x="1312" y="123"/>
                  </a:lnTo>
                  <a:lnTo>
                    <a:pt x="1306" y="140"/>
                  </a:lnTo>
                  <a:lnTo>
                    <a:pt x="1306" y="180"/>
                  </a:lnTo>
                  <a:lnTo>
                    <a:pt x="1312" y="206"/>
                  </a:lnTo>
                  <a:lnTo>
                    <a:pt x="1292" y="279"/>
                  </a:lnTo>
                  <a:lnTo>
                    <a:pt x="1275" y="324"/>
                  </a:lnTo>
                  <a:lnTo>
                    <a:pt x="1241" y="335"/>
                  </a:lnTo>
                  <a:lnTo>
                    <a:pt x="1202" y="312"/>
                  </a:lnTo>
                  <a:lnTo>
                    <a:pt x="1187" y="291"/>
                  </a:lnTo>
                  <a:lnTo>
                    <a:pt x="1152" y="281"/>
                  </a:lnTo>
                  <a:lnTo>
                    <a:pt x="1110" y="249"/>
                  </a:lnTo>
                  <a:lnTo>
                    <a:pt x="1080" y="244"/>
                  </a:lnTo>
                  <a:lnTo>
                    <a:pt x="1072" y="251"/>
                  </a:lnTo>
                  <a:lnTo>
                    <a:pt x="1068" y="222"/>
                  </a:lnTo>
                  <a:lnTo>
                    <a:pt x="1047" y="212"/>
                  </a:lnTo>
                  <a:lnTo>
                    <a:pt x="1042" y="212"/>
                  </a:lnTo>
                  <a:lnTo>
                    <a:pt x="1034" y="203"/>
                  </a:lnTo>
                  <a:lnTo>
                    <a:pt x="1054" y="143"/>
                  </a:lnTo>
                  <a:lnTo>
                    <a:pt x="1046" y="144"/>
                  </a:lnTo>
                  <a:lnTo>
                    <a:pt x="1051" y="123"/>
                  </a:lnTo>
                  <a:lnTo>
                    <a:pt x="1060" y="131"/>
                  </a:lnTo>
                  <a:lnTo>
                    <a:pt x="1057" y="121"/>
                  </a:lnTo>
                  <a:lnTo>
                    <a:pt x="1062" y="115"/>
                  </a:lnTo>
                  <a:lnTo>
                    <a:pt x="1064" y="121"/>
                  </a:lnTo>
                  <a:lnTo>
                    <a:pt x="1074" y="118"/>
                  </a:lnTo>
                  <a:lnTo>
                    <a:pt x="1079" y="110"/>
                  </a:lnTo>
                  <a:lnTo>
                    <a:pt x="1074" y="101"/>
                  </a:lnTo>
                  <a:lnTo>
                    <a:pt x="1083" y="98"/>
                  </a:lnTo>
                  <a:lnTo>
                    <a:pt x="1093" y="78"/>
                  </a:lnTo>
                  <a:lnTo>
                    <a:pt x="1089" y="73"/>
                  </a:lnTo>
                  <a:lnTo>
                    <a:pt x="1077" y="78"/>
                  </a:lnTo>
                  <a:lnTo>
                    <a:pt x="1071" y="59"/>
                  </a:lnTo>
                  <a:lnTo>
                    <a:pt x="1062" y="67"/>
                  </a:lnTo>
                  <a:lnTo>
                    <a:pt x="1059" y="85"/>
                  </a:lnTo>
                  <a:lnTo>
                    <a:pt x="1051" y="89"/>
                  </a:lnTo>
                  <a:lnTo>
                    <a:pt x="1051" y="70"/>
                  </a:lnTo>
                  <a:lnTo>
                    <a:pt x="1046" y="73"/>
                  </a:lnTo>
                  <a:lnTo>
                    <a:pt x="1042" y="70"/>
                  </a:lnTo>
                  <a:lnTo>
                    <a:pt x="1047" y="61"/>
                  </a:lnTo>
                  <a:lnTo>
                    <a:pt x="1026" y="64"/>
                  </a:lnTo>
                  <a:lnTo>
                    <a:pt x="1013" y="76"/>
                  </a:lnTo>
                  <a:lnTo>
                    <a:pt x="991" y="63"/>
                  </a:lnTo>
                  <a:lnTo>
                    <a:pt x="967" y="64"/>
                  </a:lnTo>
                  <a:lnTo>
                    <a:pt x="947" y="56"/>
                  </a:lnTo>
                  <a:lnTo>
                    <a:pt x="947" y="51"/>
                  </a:lnTo>
                  <a:lnTo>
                    <a:pt x="939" y="56"/>
                  </a:lnTo>
                  <a:lnTo>
                    <a:pt x="916" y="50"/>
                  </a:lnTo>
                  <a:lnTo>
                    <a:pt x="904" y="36"/>
                  </a:lnTo>
                  <a:lnTo>
                    <a:pt x="898" y="42"/>
                  </a:lnTo>
                  <a:lnTo>
                    <a:pt x="878" y="25"/>
                  </a:lnTo>
                  <a:lnTo>
                    <a:pt x="871" y="39"/>
                  </a:lnTo>
                  <a:lnTo>
                    <a:pt x="865" y="24"/>
                  </a:lnTo>
                  <a:lnTo>
                    <a:pt x="862" y="29"/>
                  </a:lnTo>
                  <a:lnTo>
                    <a:pt x="856" y="29"/>
                  </a:lnTo>
                  <a:lnTo>
                    <a:pt x="862" y="33"/>
                  </a:lnTo>
                  <a:lnTo>
                    <a:pt x="873" y="42"/>
                  </a:lnTo>
                  <a:lnTo>
                    <a:pt x="888" y="41"/>
                  </a:lnTo>
                  <a:lnTo>
                    <a:pt x="893" y="46"/>
                  </a:lnTo>
                  <a:lnTo>
                    <a:pt x="893" y="67"/>
                  </a:lnTo>
                  <a:lnTo>
                    <a:pt x="870" y="76"/>
                  </a:lnTo>
                  <a:lnTo>
                    <a:pt x="834" y="75"/>
                  </a:lnTo>
                  <a:lnTo>
                    <a:pt x="834" y="78"/>
                  </a:lnTo>
                  <a:lnTo>
                    <a:pt x="822" y="75"/>
                  </a:lnTo>
                  <a:lnTo>
                    <a:pt x="815" y="83"/>
                  </a:lnTo>
                  <a:lnTo>
                    <a:pt x="819" y="97"/>
                  </a:lnTo>
                  <a:lnTo>
                    <a:pt x="803" y="87"/>
                  </a:lnTo>
                  <a:lnTo>
                    <a:pt x="802" y="93"/>
                  </a:lnTo>
                  <a:lnTo>
                    <a:pt x="786" y="98"/>
                  </a:lnTo>
                  <a:lnTo>
                    <a:pt x="781" y="121"/>
                  </a:lnTo>
                  <a:lnTo>
                    <a:pt x="788" y="118"/>
                  </a:lnTo>
                  <a:lnTo>
                    <a:pt x="788" y="129"/>
                  </a:lnTo>
                  <a:lnTo>
                    <a:pt x="783" y="135"/>
                  </a:lnTo>
                  <a:lnTo>
                    <a:pt x="769" y="134"/>
                  </a:lnTo>
                  <a:lnTo>
                    <a:pt x="755" y="160"/>
                  </a:lnTo>
                  <a:lnTo>
                    <a:pt x="749" y="160"/>
                  </a:lnTo>
                  <a:lnTo>
                    <a:pt x="746" y="173"/>
                  </a:lnTo>
                  <a:lnTo>
                    <a:pt x="763" y="195"/>
                  </a:lnTo>
                  <a:lnTo>
                    <a:pt x="755" y="200"/>
                  </a:lnTo>
                  <a:lnTo>
                    <a:pt x="760" y="214"/>
                  </a:lnTo>
                  <a:lnTo>
                    <a:pt x="734" y="195"/>
                  </a:lnTo>
                  <a:lnTo>
                    <a:pt x="707" y="195"/>
                  </a:lnTo>
                  <a:lnTo>
                    <a:pt x="703" y="202"/>
                  </a:lnTo>
                  <a:lnTo>
                    <a:pt x="690" y="205"/>
                  </a:lnTo>
                  <a:lnTo>
                    <a:pt x="678" y="232"/>
                  </a:lnTo>
                  <a:lnTo>
                    <a:pt x="683" y="222"/>
                  </a:lnTo>
                  <a:lnTo>
                    <a:pt x="687" y="189"/>
                  </a:lnTo>
                  <a:lnTo>
                    <a:pt x="662" y="163"/>
                  </a:lnTo>
                  <a:lnTo>
                    <a:pt x="630" y="148"/>
                  </a:lnTo>
                  <a:lnTo>
                    <a:pt x="624" y="148"/>
                  </a:lnTo>
                  <a:lnTo>
                    <a:pt x="622" y="158"/>
                  </a:lnTo>
                  <a:lnTo>
                    <a:pt x="607" y="163"/>
                  </a:lnTo>
                  <a:lnTo>
                    <a:pt x="605" y="158"/>
                  </a:lnTo>
                  <a:lnTo>
                    <a:pt x="596" y="166"/>
                  </a:lnTo>
                  <a:lnTo>
                    <a:pt x="590" y="154"/>
                  </a:lnTo>
                  <a:lnTo>
                    <a:pt x="588" y="160"/>
                  </a:lnTo>
                  <a:lnTo>
                    <a:pt x="593" y="171"/>
                  </a:lnTo>
                  <a:lnTo>
                    <a:pt x="588" y="180"/>
                  </a:lnTo>
                  <a:lnTo>
                    <a:pt x="578" y="188"/>
                  </a:lnTo>
                  <a:lnTo>
                    <a:pt x="576" y="181"/>
                  </a:lnTo>
                  <a:lnTo>
                    <a:pt x="553" y="186"/>
                  </a:lnTo>
                  <a:lnTo>
                    <a:pt x="557" y="211"/>
                  </a:lnTo>
                  <a:lnTo>
                    <a:pt x="544" y="205"/>
                  </a:lnTo>
                  <a:lnTo>
                    <a:pt x="539" y="214"/>
                  </a:lnTo>
                  <a:lnTo>
                    <a:pt x="544" y="223"/>
                  </a:lnTo>
                  <a:lnTo>
                    <a:pt x="532" y="220"/>
                  </a:lnTo>
                  <a:lnTo>
                    <a:pt x="522" y="227"/>
                  </a:lnTo>
                  <a:lnTo>
                    <a:pt x="525" y="242"/>
                  </a:lnTo>
                  <a:lnTo>
                    <a:pt x="515" y="256"/>
                  </a:lnTo>
                  <a:lnTo>
                    <a:pt x="514" y="266"/>
                  </a:lnTo>
                  <a:lnTo>
                    <a:pt x="520" y="270"/>
                  </a:lnTo>
                  <a:lnTo>
                    <a:pt x="519" y="276"/>
                  </a:lnTo>
                  <a:lnTo>
                    <a:pt x="505" y="273"/>
                  </a:lnTo>
                  <a:lnTo>
                    <a:pt x="495" y="259"/>
                  </a:lnTo>
                  <a:lnTo>
                    <a:pt x="480" y="257"/>
                  </a:lnTo>
                  <a:lnTo>
                    <a:pt x="475" y="261"/>
                  </a:lnTo>
                  <a:lnTo>
                    <a:pt x="475" y="278"/>
                  </a:lnTo>
                  <a:lnTo>
                    <a:pt x="485" y="291"/>
                  </a:lnTo>
                  <a:lnTo>
                    <a:pt x="486" y="302"/>
                  </a:lnTo>
                  <a:lnTo>
                    <a:pt x="478" y="304"/>
                  </a:lnTo>
                  <a:lnTo>
                    <a:pt x="475" y="325"/>
                  </a:lnTo>
                  <a:lnTo>
                    <a:pt x="446" y="271"/>
                  </a:lnTo>
                  <a:lnTo>
                    <a:pt x="441" y="285"/>
                  </a:lnTo>
                  <a:lnTo>
                    <a:pt x="418" y="299"/>
                  </a:lnTo>
                  <a:lnTo>
                    <a:pt x="412" y="321"/>
                  </a:lnTo>
                  <a:lnTo>
                    <a:pt x="421" y="347"/>
                  </a:lnTo>
                  <a:lnTo>
                    <a:pt x="400" y="369"/>
                  </a:lnTo>
                  <a:lnTo>
                    <a:pt x="395" y="369"/>
                  </a:lnTo>
                  <a:lnTo>
                    <a:pt x="383" y="401"/>
                  </a:lnTo>
                  <a:lnTo>
                    <a:pt x="356" y="423"/>
                  </a:lnTo>
                  <a:lnTo>
                    <a:pt x="290" y="443"/>
                  </a:lnTo>
                  <a:lnTo>
                    <a:pt x="271" y="440"/>
                  </a:lnTo>
                  <a:lnTo>
                    <a:pt x="253" y="455"/>
                  </a:lnTo>
                  <a:lnTo>
                    <a:pt x="228" y="460"/>
                  </a:lnTo>
                  <a:lnTo>
                    <a:pt x="202" y="474"/>
                  </a:lnTo>
                  <a:lnTo>
                    <a:pt x="161" y="471"/>
                  </a:lnTo>
                  <a:lnTo>
                    <a:pt x="122" y="493"/>
                  </a:lnTo>
                  <a:lnTo>
                    <a:pt x="102" y="519"/>
                  </a:lnTo>
                  <a:lnTo>
                    <a:pt x="85" y="522"/>
                  </a:lnTo>
                  <a:lnTo>
                    <a:pt x="61" y="536"/>
                  </a:lnTo>
                  <a:lnTo>
                    <a:pt x="42" y="565"/>
                  </a:lnTo>
                  <a:lnTo>
                    <a:pt x="38" y="564"/>
                  </a:lnTo>
                  <a:lnTo>
                    <a:pt x="38" y="553"/>
                  </a:lnTo>
                  <a:lnTo>
                    <a:pt x="41" y="528"/>
                  </a:lnTo>
                  <a:lnTo>
                    <a:pt x="36" y="533"/>
                  </a:lnTo>
                  <a:lnTo>
                    <a:pt x="22" y="556"/>
                  </a:lnTo>
                  <a:lnTo>
                    <a:pt x="19" y="574"/>
                  </a:lnTo>
                  <a:lnTo>
                    <a:pt x="24" y="586"/>
                  </a:lnTo>
                  <a:lnTo>
                    <a:pt x="24" y="610"/>
                  </a:lnTo>
                  <a:lnTo>
                    <a:pt x="7" y="637"/>
                  </a:lnTo>
                  <a:lnTo>
                    <a:pt x="7" y="663"/>
                  </a:lnTo>
                  <a:lnTo>
                    <a:pt x="33" y="709"/>
                  </a:lnTo>
                  <a:lnTo>
                    <a:pt x="31" y="717"/>
                  </a:lnTo>
                  <a:lnTo>
                    <a:pt x="45" y="730"/>
                  </a:lnTo>
                  <a:lnTo>
                    <a:pt x="47" y="745"/>
                  </a:lnTo>
                  <a:lnTo>
                    <a:pt x="39" y="762"/>
                  </a:lnTo>
                  <a:lnTo>
                    <a:pt x="33" y="760"/>
                  </a:lnTo>
                  <a:lnTo>
                    <a:pt x="30" y="743"/>
                  </a:lnTo>
                  <a:lnTo>
                    <a:pt x="24" y="748"/>
                  </a:lnTo>
                  <a:lnTo>
                    <a:pt x="11" y="720"/>
                  </a:lnTo>
                  <a:lnTo>
                    <a:pt x="11" y="722"/>
                  </a:lnTo>
                  <a:lnTo>
                    <a:pt x="30" y="767"/>
                  </a:lnTo>
                  <a:lnTo>
                    <a:pt x="19" y="772"/>
                  </a:lnTo>
                  <a:lnTo>
                    <a:pt x="17" y="767"/>
                  </a:lnTo>
                  <a:lnTo>
                    <a:pt x="14" y="768"/>
                  </a:lnTo>
                  <a:lnTo>
                    <a:pt x="11" y="754"/>
                  </a:lnTo>
                  <a:lnTo>
                    <a:pt x="0" y="748"/>
                  </a:lnTo>
                  <a:lnTo>
                    <a:pt x="0" y="752"/>
                  </a:lnTo>
                  <a:lnTo>
                    <a:pt x="17" y="779"/>
                  </a:lnTo>
                  <a:lnTo>
                    <a:pt x="34" y="794"/>
                  </a:lnTo>
                  <a:lnTo>
                    <a:pt x="45" y="825"/>
                  </a:lnTo>
                  <a:lnTo>
                    <a:pt x="47" y="844"/>
                  </a:lnTo>
                  <a:lnTo>
                    <a:pt x="81" y="907"/>
                  </a:lnTo>
                  <a:lnTo>
                    <a:pt x="87" y="966"/>
                  </a:lnTo>
                  <a:lnTo>
                    <a:pt x="119" y="1037"/>
                  </a:lnTo>
                  <a:lnTo>
                    <a:pt x="119" y="1082"/>
                  </a:lnTo>
                  <a:lnTo>
                    <a:pt x="115" y="1097"/>
                  </a:lnTo>
                  <a:lnTo>
                    <a:pt x="119" y="1116"/>
                  </a:lnTo>
                  <a:lnTo>
                    <a:pt x="106" y="1141"/>
                  </a:lnTo>
                  <a:lnTo>
                    <a:pt x="89" y="1139"/>
                  </a:lnTo>
                  <a:close/>
                  <a:moveTo>
                    <a:pt x="1843" y="680"/>
                  </a:moveTo>
                  <a:lnTo>
                    <a:pt x="1852" y="689"/>
                  </a:lnTo>
                  <a:lnTo>
                    <a:pt x="1852" y="701"/>
                  </a:lnTo>
                  <a:lnTo>
                    <a:pt x="1840" y="725"/>
                  </a:lnTo>
                  <a:lnTo>
                    <a:pt x="1838" y="701"/>
                  </a:lnTo>
                  <a:lnTo>
                    <a:pt x="1846" y="686"/>
                  </a:lnTo>
                  <a:lnTo>
                    <a:pt x="1843" y="680"/>
                  </a:lnTo>
                  <a:close/>
                  <a:moveTo>
                    <a:pt x="1860" y="810"/>
                  </a:moveTo>
                  <a:lnTo>
                    <a:pt x="1863" y="813"/>
                  </a:lnTo>
                  <a:lnTo>
                    <a:pt x="1860" y="825"/>
                  </a:lnTo>
                  <a:lnTo>
                    <a:pt x="1860" y="810"/>
                  </a:lnTo>
                  <a:close/>
                  <a:moveTo>
                    <a:pt x="1074" y="39"/>
                  </a:moveTo>
                  <a:lnTo>
                    <a:pt x="1074" y="27"/>
                  </a:lnTo>
                  <a:lnTo>
                    <a:pt x="1083" y="19"/>
                  </a:lnTo>
                  <a:lnTo>
                    <a:pt x="1074" y="39"/>
                  </a:lnTo>
                  <a:close/>
                  <a:moveTo>
                    <a:pt x="789" y="25"/>
                  </a:moveTo>
                  <a:lnTo>
                    <a:pt x="806" y="36"/>
                  </a:lnTo>
                  <a:lnTo>
                    <a:pt x="822" y="34"/>
                  </a:lnTo>
                  <a:lnTo>
                    <a:pt x="832" y="25"/>
                  </a:lnTo>
                  <a:lnTo>
                    <a:pt x="840" y="33"/>
                  </a:lnTo>
                  <a:lnTo>
                    <a:pt x="842" y="41"/>
                  </a:lnTo>
                  <a:lnTo>
                    <a:pt x="836" y="50"/>
                  </a:lnTo>
                  <a:lnTo>
                    <a:pt x="817" y="56"/>
                  </a:lnTo>
                  <a:lnTo>
                    <a:pt x="798" y="44"/>
                  </a:lnTo>
                  <a:lnTo>
                    <a:pt x="789" y="25"/>
                  </a:lnTo>
                  <a:close/>
                  <a:moveTo>
                    <a:pt x="780" y="53"/>
                  </a:moveTo>
                  <a:lnTo>
                    <a:pt x="776" y="46"/>
                  </a:lnTo>
                  <a:lnTo>
                    <a:pt x="786" y="34"/>
                  </a:lnTo>
                  <a:lnTo>
                    <a:pt x="798" y="53"/>
                  </a:lnTo>
                  <a:lnTo>
                    <a:pt x="780" y="53"/>
                  </a:lnTo>
                  <a:close/>
                  <a:moveTo>
                    <a:pt x="1219" y="271"/>
                  </a:moveTo>
                  <a:lnTo>
                    <a:pt x="1228" y="276"/>
                  </a:lnTo>
                  <a:lnTo>
                    <a:pt x="1207" y="287"/>
                  </a:lnTo>
                  <a:lnTo>
                    <a:pt x="1202" y="281"/>
                  </a:lnTo>
                  <a:lnTo>
                    <a:pt x="1219" y="271"/>
                  </a:lnTo>
                  <a:close/>
                  <a:moveTo>
                    <a:pt x="1072" y="146"/>
                  </a:moveTo>
                  <a:lnTo>
                    <a:pt x="1077" y="149"/>
                  </a:lnTo>
                  <a:lnTo>
                    <a:pt x="1080" y="143"/>
                  </a:lnTo>
                  <a:lnTo>
                    <a:pt x="1083" y="149"/>
                  </a:lnTo>
                  <a:lnTo>
                    <a:pt x="1089" y="146"/>
                  </a:lnTo>
                  <a:lnTo>
                    <a:pt x="1094" y="166"/>
                  </a:lnTo>
                  <a:lnTo>
                    <a:pt x="1077" y="169"/>
                  </a:lnTo>
                  <a:lnTo>
                    <a:pt x="1072" y="163"/>
                  </a:lnTo>
                  <a:lnTo>
                    <a:pt x="1072" y="146"/>
                  </a:lnTo>
                  <a:close/>
                  <a:moveTo>
                    <a:pt x="1604" y="1498"/>
                  </a:moveTo>
                  <a:lnTo>
                    <a:pt x="1606" y="1495"/>
                  </a:lnTo>
                  <a:lnTo>
                    <a:pt x="1621" y="1506"/>
                  </a:lnTo>
                  <a:lnTo>
                    <a:pt x="1623" y="1523"/>
                  </a:lnTo>
                  <a:lnTo>
                    <a:pt x="1614" y="1528"/>
                  </a:lnTo>
                  <a:lnTo>
                    <a:pt x="1601" y="1502"/>
                  </a:lnTo>
                  <a:lnTo>
                    <a:pt x="1604" y="1498"/>
                  </a:lnTo>
                  <a:close/>
                  <a:moveTo>
                    <a:pt x="1614" y="1536"/>
                  </a:moveTo>
                  <a:lnTo>
                    <a:pt x="1625" y="1529"/>
                  </a:lnTo>
                  <a:lnTo>
                    <a:pt x="1631" y="1537"/>
                  </a:lnTo>
                  <a:lnTo>
                    <a:pt x="1614" y="1536"/>
                  </a:lnTo>
                  <a:close/>
                  <a:moveTo>
                    <a:pt x="1079" y="1266"/>
                  </a:moveTo>
                  <a:lnTo>
                    <a:pt x="1114" y="1253"/>
                  </a:lnTo>
                  <a:lnTo>
                    <a:pt x="1152" y="1271"/>
                  </a:lnTo>
                  <a:lnTo>
                    <a:pt x="1130" y="1271"/>
                  </a:lnTo>
                  <a:lnTo>
                    <a:pt x="1123" y="1282"/>
                  </a:lnTo>
                  <a:lnTo>
                    <a:pt x="1094" y="1279"/>
                  </a:lnTo>
                  <a:lnTo>
                    <a:pt x="1085" y="1279"/>
                  </a:lnTo>
                  <a:lnTo>
                    <a:pt x="1079" y="1266"/>
                  </a:lnTo>
                  <a:close/>
                  <a:moveTo>
                    <a:pt x="1461" y="1551"/>
                  </a:moveTo>
                  <a:lnTo>
                    <a:pt x="1476" y="1559"/>
                  </a:lnTo>
                  <a:lnTo>
                    <a:pt x="1496" y="1562"/>
                  </a:lnTo>
                  <a:lnTo>
                    <a:pt x="1516" y="1576"/>
                  </a:lnTo>
                  <a:lnTo>
                    <a:pt x="1543" y="1582"/>
                  </a:lnTo>
                  <a:lnTo>
                    <a:pt x="1584" y="1570"/>
                  </a:lnTo>
                  <a:lnTo>
                    <a:pt x="1592" y="1559"/>
                  </a:lnTo>
                  <a:lnTo>
                    <a:pt x="1604" y="1565"/>
                  </a:lnTo>
                  <a:lnTo>
                    <a:pt x="1606" y="1556"/>
                  </a:lnTo>
                  <a:lnTo>
                    <a:pt x="1614" y="1559"/>
                  </a:lnTo>
                  <a:lnTo>
                    <a:pt x="1621" y="1568"/>
                  </a:lnTo>
                  <a:lnTo>
                    <a:pt x="1625" y="1587"/>
                  </a:lnTo>
                  <a:lnTo>
                    <a:pt x="1626" y="1653"/>
                  </a:lnTo>
                  <a:lnTo>
                    <a:pt x="1621" y="1630"/>
                  </a:lnTo>
                  <a:lnTo>
                    <a:pt x="1611" y="1649"/>
                  </a:lnTo>
                  <a:lnTo>
                    <a:pt x="1608" y="1679"/>
                  </a:lnTo>
                  <a:lnTo>
                    <a:pt x="1591" y="1679"/>
                  </a:lnTo>
                  <a:lnTo>
                    <a:pt x="1577" y="1710"/>
                  </a:lnTo>
                  <a:lnTo>
                    <a:pt x="1569" y="1703"/>
                  </a:lnTo>
                  <a:lnTo>
                    <a:pt x="1566" y="1707"/>
                  </a:lnTo>
                  <a:lnTo>
                    <a:pt x="1563" y="1724"/>
                  </a:lnTo>
                  <a:lnTo>
                    <a:pt x="1557" y="1730"/>
                  </a:lnTo>
                  <a:lnTo>
                    <a:pt x="1519" y="1726"/>
                  </a:lnTo>
                  <a:lnTo>
                    <a:pt x="1518" y="1720"/>
                  </a:lnTo>
                  <a:lnTo>
                    <a:pt x="1526" y="1712"/>
                  </a:lnTo>
                  <a:lnTo>
                    <a:pt x="1509" y="1709"/>
                  </a:lnTo>
                  <a:lnTo>
                    <a:pt x="1489" y="1676"/>
                  </a:lnTo>
                  <a:lnTo>
                    <a:pt x="1479" y="1641"/>
                  </a:lnTo>
                  <a:lnTo>
                    <a:pt x="1490" y="1659"/>
                  </a:lnTo>
                  <a:lnTo>
                    <a:pt x="1496" y="1649"/>
                  </a:lnTo>
                  <a:lnTo>
                    <a:pt x="1479" y="1627"/>
                  </a:lnTo>
                  <a:lnTo>
                    <a:pt x="1459" y="1583"/>
                  </a:lnTo>
                  <a:lnTo>
                    <a:pt x="1461" y="1551"/>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84" name="Freeform 152">
              <a:extLst>
                <a:ext uri="{FF2B5EF4-FFF2-40B4-BE49-F238E27FC236}">
                  <a16:creationId xmlns="" xmlns:a16="http://schemas.microsoft.com/office/drawing/2014/main" id="{B8526786-F8CB-4EF5-AF16-C01A8E2E9194}"/>
                </a:ext>
              </a:extLst>
            </p:cNvPr>
            <p:cNvSpPr>
              <a:spLocks noChangeAspect="1" noEditPoints="1"/>
            </p:cNvSpPr>
            <p:nvPr/>
          </p:nvSpPr>
          <p:spPr bwMode="gray">
            <a:xfrm>
              <a:off x="4904897" y="3070423"/>
              <a:ext cx="220908" cy="320508"/>
            </a:xfrm>
            <a:custGeom>
              <a:avLst/>
              <a:gdLst>
                <a:gd name="T0" fmla="*/ 360 w 413"/>
                <a:gd name="T1" fmla="*/ 463 h 552"/>
                <a:gd name="T2" fmla="*/ 339 w 413"/>
                <a:gd name="T3" fmla="*/ 486 h 552"/>
                <a:gd name="T4" fmla="*/ 317 w 413"/>
                <a:gd name="T5" fmla="*/ 503 h 552"/>
                <a:gd name="T6" fmla="*/ 317 w 413"/>
                <a:gd name="T7" fmla="*/ 540 h 552"/>
                <a:gd name="T8" fmla="*/ 292 w 413"/>
                <a:gd name="T9" fmla="*/ 529 h 552"/>
                <a:gd name="T10" fmla="*/ 212 w 413"/>
                <a:gd name="T11" fmla="*/ 540 h 552"/>
                <a:gd name="T12" fmla="*/ 179 w 413"/>
                <a:gd name="T13" fmla="*/ 540 h 552"/>
                <a:gd name="T14" fmla="*/ 131 w 413"/>
                <a:gd name="T15" fmla="*/ 532 h 552"/>
                <a:gd name="T16" fmla="*/ 74 w 413"/>
                <a:gd name="T17" fmla="*/ 536 h 552"/>
                <a:gd name="T18" fmla="*/ 82 w 413"/>
                <a:gd name="T19" fmla="*/ 472 h 552"/>
                <a:gd name="T20" fmla="*/ 36 w 413"/>
                <a:gd name="T21" fmla="*/ 426 h 552"/>
                <a:gd name="T22" fmla="*/ 17 w 413"/>
                <a:gd name="T23" fmla="*/ 385 h 552"/>
                <a:gd name="T24" fmla="*/ 12 w 413"/>
                <a:gd name="T25" fmla="*/ 362 h 552"/>
                <a:gd name="T26" fmla="*/ 14 w 413"/>
                <a:gd name="T27" fmla="*/ 337 h 552"/>
                <a:gd name="T28" fmla="*/ 0 w 413"/>
                <a:gd name="T29" fmla="*/ 295 h 552"/>
                <a:gd name="T30" fmla="*/ 3 w 413"/>
                <a:gd name="T31" fmla="*/ 229 h 552"/>
                <a:gd name="T32" fmla="*/ 34 w 413"/>
                <a:gd name="T33" fmla="*/ 215 h 552"/>
                <a:gd name="T34" fmla="*/ 49 w 413"/>
                <a:gd name="T35" fmla="*/ 190 h 552"/>
                <a:gd name="T36" fmla="*/ 32 w 413"/>
                <a:gd name="T37" fmla="*/ 175 h 552"/>
                <a:gd name="T38" fmla="*/ 53 w 413"/>
                <a:gd name="T39" fmla="*/ 130 h 552"/>
                <a:gd name="T40" fmla="*/ 53 w 413"/>
                <a:gd name="T41" fmla="*/ 114 h 552"/>
                <a:gd name="T42" fmla="*/ 83 w 413"/>
                <a:gd name="T43" fmla="*/ 94 h 552"/>
                <a:gd name="T44" fmla="*/ 104 w 413"/>
                <a:gd name="T45" fmla="*/ 114 h 552"/>
                <a:gd name="T46" fmla="*/ 108 w 413"/>
                <a:gd name="T47" fmla="*/ 106 h 552"/>
                <a:gd name="T48" fmla="*/ 125 w 413"/>
                <a:gd name="T49" fmla="*/ 125 h 552"/>
                <a:gd name="T50" fmla="*/ 122 w 413"/>
                <a:gd name="T51" fmla="*/ 89 h 552"/>
                <a:gd name="T52" fmla="*/ 134 w 413"/>
                <a:gd name="T53" fmla="*/ 72 h 552"/>
                <a:gd name="T54" fmla="*/ 134 w 413"/>
                <a:gd name="T55" fmla="*/ 48 h 552"/>
                <a:gd name="T56" fmla="*/ 139 w 413"/>
                <a:gd name="T57" fmla="*/ 31 h 552"/>
                <a:gd name="T58" fmla="*/ 125 w 413"/>
                <a:gd name="T59" fmla="*/ 0 h 552"/>
                <a:gd name="T60" fmla="*/ 159 w 413"/>
                <a:gd name="T61" fmla="*/ 4 h 552"/>
                <a:gd name="T62" fmla="*/ 184 w 413"/>
                <a:gd name="T63" fmla="*/ 18 h 552"/>
                <a:gd name="T64" fmla="*/ 188 w 413"/>
                <a:gd name="T65" fmla="*/ 42 h 552"/>
                <a:gd name="T66" fmla="*/ 210 w 413"/>
                <a:gd name="T67" fmla="*/ 45 h 552"/>
                <a:gd name="T68" fmla="*/ 221 w 413"/>
                <a:gd name="T69" fmla="*/ 74 h 552"/>
                <a:gd name="T70" fmla="*/ 249 w 413"/>
                <a:gd name="T71" fmla="*/ 69 h 552"/>
                <a:gd name="T72" fmla="*/ 278 w 413"/>
                <a:gd name="T73" fmla="*/ 54 h 552"/>
                <a:gd name="T74" fmla="*/ 303 w 413"/>
                <a:gd name="T75" fmla="*/ 34 h 552"/>
                <a:gd name="T76" fmla="*/ 295 w 413"/>
                <a:gd name="T77" fmla="*/ 48 h 552"/>
                <a:gd name="T78" fmla="*/ 334 w 413"/>
                <a:gd name="T79" fmla="*/ 55 h 552"/>
                <a:gd name="T80" fmla="*/ 360 w 413"/>
                <a:gd name="T81" fmla="*/ 82 h 552"/>
                <a:gd name="T82" fmla="*/ 387 w 413"/>
                <a:gd name="T83" fmla="*/ 111 h 552"/>
                <a:gd name="T84" fmla="*/ 376 w 413"/>
                <a:gd name="T85" fmla="*/ 162 h 552"/>
                <a:gd name="T86" fmla="*/ 396 w 413"/>
                <a:gd name="T87" fmla="*/ 220 h 552"/>
                <a:gd name="T88" fmla="*/ 413 w 413"/>
                <a:gd name="T89" fmla="*/ 269 h 552"/>
                <a:gd name="T90" fmla="*/ 380 w 413"/>
                <a:gd name="T91" fmla="*/ 287 h 552"/>
                <a:gd name="T92" fmla="*/ 297 w 413"/>
                <a:gd name="T93" fmla="*/ 345 h 552"/>
                <a:gd name="T94" fmla="*/ 278 w 413"/>
                <a:gd name="T95" fmla="*/ 345 h 552"/>
                <a:gd name="T96" fmla="*/ 294 w 413"/>
                <a:gd name="T97" fmla="*/ 370 h 552"/>
                <a:gd name="T98" fmla="*/ 303 w 413"/>
                <a:gd name="T99" fmla="*/ 405 h 552"/>
                <a:gd name="T100" fmla="*/ 351 w 413"/>
                <a:gd name="T101" fmla="*/ 35 h 552"/>
                <a:gd name="T102" fmla="*/ 329 w 413"/>
                <a:gd name="T103" fmla="*/ 43 h 552"/>
                <a:gd name="T104" fmla="*/ 345 w 413"/>
                <a:gd name="T105" fmla="*/ 34 h 552"/>
                <a:gd name="T106" fmla="*/ 353 w 413"/>
                <a:gd name="T107" fmla="*/ 25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3"/>
                <a:gd name="T163" fmla="*/ 0 h 552"/>
                <a:gd name="T164" fmla="*/ 413 w 413"/>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3" h="552">
                  <a:moveTo>
                    <a:pt x="362" y="456"/>
                  </a:moveTo>
                  <a:lnTo>
                    <a:pt x="360" y="463"/>
                  </a:lnTo>
                  <a:lnTo>
                    <a:pt x="346" y="470"/>
                  </a:lnTo>
                  <a:lnTo>
                    <a:pt x="339" y="486"/>
                  </a:lnTo>
                  <a:lnTo>
                    <a:pt x="320" y="492"/>
                  </a:lnTo>
                  <a:lnTo>
                    <a:pt x="317" y="503"/>
                  </a:lnTo>
                  <a:lnTo>
                    <a:pt x="324" y="536"/>
                  </a:lnTo>
                  <a:lnTo>
                    <a:pt x="317" y="540"/>
                  </a:lnTo>
                  <a:lnTo>
                    <a:pt x="314" y="532"/>
                  </a:lnTo>
                  <a:lnTo>
                    <a:pt x="292" y="529"/>
                  </a:lnTo>
                  <a:lnTo>
                    <a:pt x="244" y="548"/>
                  </a:lnTo>
                  <a:lnTo>
                    <a:pt x="212" y="540"/>
                  </a:lnTo>
                  <a:lnTo>
                    <a:pt x="199" y="552"/>
                  </a:lnTo>
                  <a:lnTo>
                    <a:pt x="179" y="540"/>
                  </a:lnTo>
                  <a:lnTo>
                    <a:pt x="163" y="544"/>
                  </a:lnTo>
                  <a:lnTo>
                    <a:pt x="131" y="532"/>
                  </a:lnTo>
                  <a:lnTo>
                    <a:pt x="80" y="541"/>
                  </a:lnTo>
                  <a:lnTo>
                    <a:pt x="74" y="536"/>
                  </a:lnTo>
                  <a:lnTo>
                    <a:pt x="71" y="503"/>
                  </a:lnTo>
                  <a:lnTo>
                    <a:pt x="82" y="472"/>
                  </a:lnTo>
                  <a:lnTo>
                    <a:pt x="97" y="441"/>
                  </a:lnTo>
                  <a:lnTo>
                    <a:pt x="36" y="426"/>
                  </a:lnTo>
                  <a:lnTo>
                    <a:pt x="14" y="401"/>
                  </a:lnTo>
                  <a:lnTo>
                    <a:pt x="17" y="385"/>
                  </a:lnTo>
                  <a:lnTo>
                    <a:pt x="11" y="373"/>
                  </a:lnTo>
                  <a:lnTo>
                    <a:pt x="12" y="362"/>
                  </a:lnTo>
                  <a:lnTo>
                    <a:pt x="6" y="359"/>
                  </a:lnTo>
                  <a:lnTo>
                    <a:pt x="14" y="337"/>
                  </a:lnTo>
                  <a:lnTo>
                    <a:pt x="4" y="316"/>
                  </a:lnTo>
                  <a:lnTo>
                    <a:pt x="0" y="295"/>
                  </a:lnTo>
                  <a:lnTo>
                    <a:pt x="6" y="283"/>
                  </a:lnTo>
                  <a:lnTo>
                    <a:pt x="3" y="229"/>
                  </a:lnTo>
                  <a:lnTo>
                    <a:pt x="29" y="233"/>
                  </a:lnTo>
                  <a:lnTo>
                    <a:pt x="34" y="215"/>
                  </a:lnTo>
                  <a:lnTo>
                    <a:pt x="48" y="201"/>
                  </a:lnTo>
                  <a:lnTo>
                    <a:pt x="49" y="190"/>
                  </a:lnTo>
                  <a:lnTo>
                    <a:pt x="34" y="184"/>
                  </a:lnTo>
                  <a:lnTo>
                    <a:pt x="32" y="175"/>
                  </a:lnTo>
                  <a:lnTo>
                    <a:pt x="45" y="167"/>
                  </a:lnTo>
                  <a:lnTo>
                    <a:pt x="53" y="130"/>
                  </a:lnTo>
                  <a:lnTo>
                    <a:pt x="66" y="127"/>
                  </a:lnTo>
                  <a:lnTo>
                    <a:pt x="53" y="114"/>
                  </a:lnTo>
                  <a:lnTo>
                    <a:pt x="62" y="99"/>
                  </a:lnTo>
                  <a:lnTo>
                    <a:pt x="83" y="94"/>
                  </a:lnTo>
                  <a:lnTo>
                    <a:pt x="97" y="96"/>
                  </a:lnTo>
                  <a:lnTo>
                    <a:pt x="104" y="114"/>
                  </a:lnTo>
                  <a:lnTo>
                    <a:pt x="108" y="114"/>
                  </a:lnTo>
                  <a:lnTo>
                    <a:pt x="108" y="106"/>
                  </a:lnTo>
                  <a:lnTo>
                    <a:pt x="116" y="108"/>
                  </a:lnTo>
                  <a:lnTo>
                    <a:pt x="125" y="125"/>
                  </a:lnTo>
                  <a:lnTo>
                    <a:pt x="119" y="108"/>
                  </a:lnTo>
                  <a:lnTo>
                    <a:pt x="122" y="89"/>
                  </a:lnTo>
                  <a:lnTo>
                    <a:pt x="146" y="80"/>
                  </a:lnTo>
                  <a:lnTo>
                    <a:pt x="134" y="72"/>
                  </a:lnTo>
                  <a:lnTo>
                    <a:pt x="139" y="62"/>
                  </a:lnTo>
                  <a:lnTo>
                    <a:pt x="134" y="48"/>
                  </a:lnTo>
                  <a:lnTo>
                    <a:pt x="125" y="45"/>
                  </a:lnTo>
                  <a:lnTo>
                    <a:pt x="139" y="31"/>
                  </a:lnTo>
                  <a:lnTo>
                    <a:pt x="125" y="8"/>
                  </a:lnTo>
                  <a:lnTo>
                    <a:pt x="125" y="0"/>
                  </a:lnTo>
                  <a:lnTo>
                    <a:pt x="163" y="1"/>
                  </a:lnTo>
                  <a:lnTo>
                    <a:pt x="159" y="4"/>
                  </a:lnTo>
                  <a:lnTo>
                    <a:pt x="178" y="9"/>
                  </a:lnTo>
                  <a:lnTo>
                    <a:pt x="184" y="18"/>
                  </a:lnTo>
                  <a:lnTo>
                    <a:pt x="178" y="31"/>
                  </a:lnTo>
                  <a:lnTo>
                    <a:pt x="188" y="42"/>
                  </a:lnTo>
                  <a:lnTo>
                    <a:pt x="196" y="37"/>
                  </a:lnTo>
                  <a:lnTo>
                    <a:pt x="210" y="45"/>
                  </a:lnTo>
                  <a:lnTo>
                    <a:pt x="232" y="43"/>
                  </a:lnTo>
                  <a:lnTo>
                    <a:pt x="221" y="74"/>
                  </a:lnTo>
                  <a:lnTo>
                    <a:pt x="253" y="74"/>
                  </a:lnTo>
                  <a:lnTo>
                    <a:pt x="249" y="69"/>
                  </a:lnTo>
                  <a:lnTo>
                    <a:pt x="263" y="59"/>
                  </a:lnTo>
                  <a:lnTo>
                    <a:pt x="278" y="54"/>
                  </a:lnTo>
                  <a:lnTo>
                    <a:pt x="278" y="60"/>
                  </a:lnTo>
                  <a:lnTo>
                    <a:pt x="303" y="34"/>
                  </a:lnTo>
                  <a:lnTo>
                    <a:pt x="311" y="35"/>
                  </a:lnTo>
                  <a:lnTo>
                    <a:pt x="295" y="48"/>
                  </a:lnTo>
                  <a:lnTo>
                    <a:pt x="320" y="40"/>
                  </a:lnTo>
                  <a:lnTo>
                    <a:pt x="334" y="55"/>
                  </a:lnTo>
                  <a:lnTo>
                    <a:pt x="349" y="60"/>
                  </a:lnTo>
                  <a:lnTo>
                    <a:pt x="360" y="82"/>
                  </a:lnTo>
                  <a:lnTo>
                    <a:pt x="379" y="89"/>
                  </a:lnTo>
                  <a:lnTo>
                    <a:pt x="387" y="111"/>
                  </a:lnTo>
                  <a:lnTo>
                    <a:pt x="387" y="125"/>
                  </a:lnTo>
                  <a:lnTo>
                    <a:pt x="376" y="162"/>
                  </a:lnTo>
                  <a:lnTo>
                    <a:pt x="390" y="170"/>
                  </a:lnTo>
                  <a:lnTo>
                    <a:pt x="396" y="220"/>
                  </a:lnTo>
                  <a:lnTo>
                    <a:pt x="399" y="250"/>
                  </a:lnTo>
                  <a:lnTo>
                    <a:pt x="413" y="269"/>
                  </a:lnTo>
                  <a:lnTo>
                    <a:pt x="405" y="308"/>
                  </a:lnTo>
                  <a:lnTo>
                    <a:pt x="380" y="287"/>
                  </a:lnTo>
                  <a:lnTo>
                    <a:pt x="376" y="306"/>
                  </a:lnTo>
                  <a:lnTo>
                    <a:pt x="297" y="345"/>
                  </a:lnTo>
                  <a:lnTo>
                    <a:pt x="294" y="356"/>
                  </a:lnTo>
                  <a:lnTo>
                    <a:pt x="278" y="345"/>
                  </a:lnTo>
                  <a:lnTo>
                    <a:pt x="277" y="356"/>
                  </a:lnTo>
                  <a:lnTo>
                    <a:pt x="294" y="370"/>
                  </a:lnTo>
                  <a:lnTo>
                    <a:pt x="295" y="396"/>
                  </a:lnTo>
                  <a:lnTo>
                    <a:pt x="303" y="405"/>
                  </a:lnTo>
                  <a:lnTo>
                    <a:pt x="362" y="456"/>
                  </a:lnTo>
                  <a:close/>
                  <a:moveTo>
                    <a:pt x="351" y="35"/>
                  </a:moveTo>
                  <a:lnTo>
                    <a:pt x="353" y="48"/>
                  </a:lnTo>
                  <a:lnTo>
                    <a:pt x="329" y="43"/>
                  </a:lnTo>
                  <a:lnTo>
                    <a:pt x="329" y="28"/>
                  </a:lnTo>
                  <a:lnTo>
                    <a:pt x="345" y="34"/>
                  </a:lnTo>
                  <a:lnTo>
                    <a:pt x="336" y="18"/>
                  </a:lnTo>
                  <a:lnTo>
                    <a:pt x="353" y="25"/>
                  </a:lnTo>
                  <a:lnTo>
                    <a:pt x="351" y="35"/>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85" name="Freeform 134">
              <a:extLst>
                <a:ext uri="{FF2B5EF4-FFF2-40B4-BE49-F238E27FC236}">
                  <a16:creationId xmlns="" xmlns:a16="http://schemas.microsoft.com/office/drawing/2014/main" id="{672BD19E-D4AB-4F4A-B2C3-59659D2CDCE1}"/>
                </a:ext>
              </a:extLst>
            </p:cNvPr>
            <p:cNvSpPr>
              <a:spLocks noChangeAspect="1"/>
            </p:cNvSpPr>
            <p:nvPr/>
          </p:nvSpPr>
          <p:spPr bwMode="gray">
            <a:xfrm>
              <a:off x="5052167" y="3237315"/>
              <a:ext cx="171819" cy="108100"/>
            </a:xfrm>
            <a:custGeom>
              <a:avLst/>
              <a:gdLst>
                <a:gd name="T0" fmla="*/ 318 w 318"/>
                <a:gd name="T1" fmla="*/ 115 h 186"/>
                <a:gd name="T2" fmla="*/ 301 w 318"/>
                <a:gd name="T3" fmla="*/ 109 h 186"/>
                <a:gd name="T4" fmla="*/ 286 w 318"/>
                <a:gd name="T5" fmla="*/ 83 h 186"/>
                <a:gd name="T6" fmla="*/ 266 w 318"/>
                <a:gd name="T7" fmla="*/ 75 h 186"/>
                <a:gd name="T8" fmla="*/ 266 w 318"/>
                <a:gd name="T9" fmla="*/ 63 h 186"/>
                <a:gd name="T10" fmla="*/ 228 w 318"/>
                <a:gd name="T11" fmla="*/ 53 h 186"/>
                <a:gd name="T12" fmla="*/ 230 w 318"/>
                <a:gd name="T13" fmla="*/ 63 h 186"/>
                <a:gd name="T14" fmla="*/ 219 w 318"/>
                <a:gd name="T15" fmla="*/ 69 h 186"/>
                <a:gd name="T16" fmla="*/ 198 w 318"/>
                <a:gd name="T17" fmla="*/ 50 h 186"/>
                <a:gd name="T18" fmla="*/ 201 w 318"/>
                <a:gd name="T19" fmla="*/ 38 h 186"/>
                <a:gd name="T20" fmla="*/ 184 w 318"/>
                <a:gd name="T21" fmla="*/ 27 h 186"/>
                <a:gd name="T22" fmla="*/ 159 w 318"/>
                <a:gd name="T23" fmla="*/ 24 h 186"/>
                <a:gd name="T24" fmla="*/ 145 w 318"/>
                <a:gd name="T25" fmla="*/ 10 h 186"/>
                <a:gd name="T26" fmla="*/ 133 w 318"/>
                <a:gd name="T27" fmla="*/ 24 h 186"/>
                <a:gd name="T28" fmla="*/ 128 w 318"/>
                <a:gd name="T29" fmla="*/ 21 h 186"/>
                <a:gd name="T30" fmla="*/ 103 w 318"/>
                <a:gd name="T31" fmla="*/ 0 h 186"/>
                <a:gd name="T32" fmla="*/ 99 w 318"/>
                <a:gd name="T33" fmla="*/ 19 h 186"/>
                <a:gd name="T34" fmla="*/ 20 w 318"/>
                <a:gd name="T35" fmla="*/ 58 h 186"/>
                <a:gd name="T36" fmla="*/ 17 w 318"/>
                <a:gd name="T37" fmla="*/ 69 h 186"/>
                <a:gd name="T38" fmla="*/ 1 w 318"/>
                <a:gd name="T39" fmla="*/ 58 h 186"/>
                <a:gd name="T40" fmla="*/ 0 w 318"/>
                <a:gd name="T41" fmla="*/ 69 h 186"/>
                <a:gd name="T42" fmla="*/ 17 w 318"/>
                <a:gd name="T43" fmla="*/ 83 h 186"/>
                <a:gd name="T44" fmla="*/ 18 w 318"/>
                <a:gd name="T45" fmla="*/ 109 h 186"/>
                <a:gd name="T46" fmla="*/ 26 w 318"/>
                <a:gd name="T47" fmla="*/ 118 h 186"/>
                <a:gd name="T48" fmla="*/ 85 w 318"/>
                <a:gd name="T49" fmla="*/ 169 h 186"/>
                <a:gd name="T50" fmla="*/ 102 w 318"/>
                <a:gd name="T51" fmla="*/ 180 h 186"/>
                <a:gd name="T52" fmla="*/ 120 w 318"/>
                <a:gd name="T53" fmla="*/ 180 h 186"/>
                <a:gd name="T54" fmla="*/ 136 w 318"/>
                <a:gd name="T55" fmla="*/ 169 h 186"/>
                <a:gd name="T56" fmla="*/ 143 w 318"/>
                <a:gd name="T57" fmla="*/ 154 h 186"/>
                <a:gd name="T58" fmla="*/ 173 w 318"/>
                <a:gd name="T59" fmla="*/ 154 h 186"/>
                <a:gd name="T60" fmla="*/ 191 w 318"/>
                <a:gd name="T61" fmla="*/ 169 h 186"/>
                <a:gd name="T62" fmla="*/ 221 w 318"/>
                <a:gd name="T63" fmla="*/ 166 h 186"/>
                <a:gd name="T64" fmla="*/ 227 w 318"/>
                <a:gd name="T65" fmla="*/ 186 h 186"/>
                <a:gd name="T66" fmla="*/ 236 w 318"/>
                <a:gd name="T67" fmla="*/ 169 h 186"/>
                <a:gd name="T68" fmla="*/ 260 w 318"/>
                <a:gd name="T69" fmla="*/ 171 h 186"/>
                <a:gd name="T70" fmla="*/ 272 w 318"/>
                <a:gd name="T71" fmla="*/ 163 h 186"/>
                <a:gd name="T72" fmla="*/ 284 w 318"/>
                <a:gd name="T73" fmla="*/ 148 h 186"/>
                <a:gd name="T74" fmla="*/ 286 w 318"/>
                <a:gd name="T75" fmla="*/ 134 h 186"/>
                <a:gd name="T76" fmla="*/ 318 w 318"/>
                <a:gd name="T77" fmla="*/ 115 h 1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8"/>
                <a:gd name="T118" fmla="*/ 0 h 186"/>
                <a:gd name="T119" fmla="*/ 318 w 318"/>
                <a:gd name="T120" fmla="*/ 186 h 1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8" h="186">
                  <a:moveTo>
                    <a:pt x="318" y="115"/>
                  </a:moveTo>
                  <a:lnTo>
                    <a:pt x="301" y="109"/>
                  </a:lnTo>
                  <a:lnTo>
                    <a:pt x="286" y="83"/>
                  </a:lnTo>
                  <a:lnTo>
                    <a:pt x="266" y="75"/>
                  </a:lnTo>
                  <a:lnTo>
                    <a:pt x="266" y="63"/>
                  </a:lnTo>
                  <a:lnTo>
                    <a:pt x="228" y="53"/>
                  </a:lnTo>
                  <a:lnTo>
                    <a:pt x="230" y="63"/>
                  </a:lnTo>
                  <a:lnTo>
                    <a:pt x="219" y="69"/>
                  </a:lnTo>
                  <a:lnTo>
                    <a:pt x="198" y="50"/>
                  </a:lnTo>
                  <a:lnTo>
                    <a:pt x="201" y="38"/>
                  </a:lnTo>
                  <a:lnTo>
                    <a:pt x="184" y="27"/>
                  </a:lnTo>
                  <a:lnTo>
                    <a:pt x="159" y="24"/>
                  </a:lnTo>
                  <a:lnTo>
                    <a:pt x="145" y="10"/>
                  </a:lnTo>
                  <a:lnTo>
                    <a:pt x="133" y="24"/>
                  </a:lnTo>
                  <a:lnTo>
                    <a:pt x="128" y="21"/>
                  </a:lnTo>
                  <a:lnTo>
                    <a:pt x="103" y="0"/>
                  </a:lnTo>
                  <a:lnTo>
                    <a:pt x="99" y="19"/>
                  </a:lnTo>
                  <a:lnTo>
                    <a:pt x="20" y="58"/>
                  </a:lnTo>
                  <a:lnTo>
                    <a:pt x="17" y="69"/>
                  </a:lnTo>
                  <a:lnTo>
                    <a:pt x="1" y="58"/>
                  </a:lnTo>
                  <a:lnTo>
                    <a:pt x="0" y="69"/>
                  </a:lnTo>
                  <a:lnTo>
                    <a:pt x="17" y="83"/>
                  </a:lnTo>
                  <a:lnTo>
                    <a:pt x="18" y="109"/>
                  </a:lnTo>
                  <a:lnTo>
                    <a:pt x="26" y="118"/>
                  </a:lnTo>
                  <a:lnTo>
                    <a:pt x="85" y="169"/>
                  </a:lnTo>
                  <a:lnTo>
                    <a:pt x="102" y="180"/>
                  </a:lnTo>
                  <a:lnTo>
                    <a:pt x="120" y="180"/>
                  </a:lnTo>
                  <a:lnTo>
                    <a:pt x="136" y="169"/>
                  </a:lnTo>
                  <a:lnTo>
                    <a:pt x="143" y="154"/>
                  </a:lnTo>
                  <a:lnTo>
                    <a:pt x="173" y="154"/>
                  </a:lnTo>
                  <a:lnTo>
                    <a:pt x="191" y="169"/>
                  </a:lnTo>
                  <a:lnTo>
                    <a:pt x="221" y="166"/>
                  </a:lnTo>
                  <a:lnTo>
                    <a:pt x="227" y="186"/>
                  </a:lnTo>
                  <a:lnTo>
                    <a:pt x="236" y="169"/>
                  </a:lnTo>
                  <a:lnTo>
                    <a:pt x="260" y="171"/>
                  </a:lnTo>
                  <a:lnTo>
                    <a:pt x="272" y="163"/>
                  </a:lnTo>
                  <a:lnTo>
                    <a:pt x="284" y="148"/>
                  </a:lnTo>
                  <a:lnTo>
                    <a:pt x="286" y="134"/>
                  </a:lnTo>
                  <a:lnTo>
                    <a:pt x="318" y="115"/>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86" name="Freeform 155">
              <a:extLst>
                <a:ext uri="{FF2B5EF4-FFF2-40B4-BE49-F238E27FC236}">
                  <a16:creationId xmlns="" xmlns:a16="http://schemas.microsoft.com/office/drawing/2014/main" id="{1595B294-04B3-478D-975D-1F7CAF6AE649}"/>
                </a:ext>
              </a:extLst>
            </p:cNvPr>
            <p:cNvSpPr>
              <a:spLocks noChangeAspect="1" noEditPoints="1"/>
            </p:cNvSpPr>
            <p:nvPr/>
          </p:nvSpPr>
          <p:spPr bwMode="gray">
            <a:xfrm>
              <a:off x="4575287" y="2782158"/>
              <a:ext cx="227922" cy="504464"/>
            </a:xfrm>
            <a:custGeom>
              <a:avLst/>
              <a:gdLst>
                <a:gd name="T0" fmla="*/ 274 w 424"/>
                <a:gd name="T1" fmla="*/ 815 h 866"/>
                <a:gd name="T2" fmla="*/ 388 w 424"/>
                <a:gd name="T3" fmla="*/ 797 h 866"/>
                <a:gd name="T4" fmla="*/ 373 w 424"/>
                <a:gd name="T5" fmla="*/ 756 h 866"/>
                <a:gd name="T6" fmla="*/ 402 w 424"/>
                <a:gd name="T7" fmla="*/ 721 h 866"/>
                <a:gd name="T8" fmla="*/ 398 w 424"/>
                <a:gd name="T9" fmla="*/ 648 h 866"/>
                <a:gd name="T10" fmla="*/ 345 w 424"/>
                <a:gd name="T11" fmla="*/ 657 h 866"/>
                <a:gd name="T12" fmla="*/ 351 w 424"/>
                <a:gd name="T13" fmla="*/ 584 h 866"/>
                <a:gd name="T14" fmla="*/ 273 w 424"/>
                <a:gd name="T15" fmla="*/ 445 h 866"/>
                <a:gd name="T16" fmla="*/ 202 w 424"/>
                <a:gd name="T17" fmla="*/ 394 h 866"/>
                <a:gd name="T18" fmla="*/ 241 w 424"/>
                <a:gd name="T19" fmla="*/ 335 h 866"/>
                <a:gd name="T20" fmla="*/ 194 w 424"/>
                <a:gd name="T21" fmla="*/ 264 h 866"/>
                <a:gd name="T22" fmla="*/ 169 w 424"/>
                <a:gd name="T23" fmla="*/ 255 h 866"/>
                <a:gd name="T24" fmla="*/ 202 w 424"/>
                <a:gd name="T25" fmla="*/ 187 h 866"/>
                <a:gd name="T26" fmla="*/ 99 w 424"/>
                <a:gd name="T27" fmla="*/ 218 h 866"/>
                <a:gd name="T28" fmla="*/ 80 w 424"/>
                <a:gd name="T29" fmla="*/ 255 h 866"/>
                <a:gd name="T30" fmla="*/ 76 w 424"/>
                <a:gd name="T31" fmla="*/ 291 h 866"/>
                <a:gd name="T32" fmla="*/ 76 w 424"/>
                <a:gd name="T33" fmla="*/ 343 h 866"/>
                <a:gd name="T34" fmla="*/ 87 w 424"/>
                <a:gd name="T35" fmla="*/ 413 h 866"/>
                <a:gd name="T36" fmla="*/ 101 w 424"/>
                <a:gd name="T37" fmla="*/ 427 h 866"/>
                <a:gd name="T38" fmla="*/ 118 w 424"/>
                <a:gd name="T39" fmla="*/ 413 h 866"/>
                <a:gd name="T40" fmla="*/ 121 w 424"/>
                <a:gd name="T41" fmla="*/ 433 h 866"/>
                <a:gd name="T42" fmla="*/ 113 w 424"/>
                <a:gd name="T43" fmla="*/ 515 h 866"/>
                <a:gd name="T44" fmla="*/ 144 w 424"/>
                <a:gd name="T45" fmla="*/ 501 h 866"/>
                <a:gd name="T46" fmla="*/ 197 w 424"/>
                <a:gd name="T47" fmla="*/ 560 h 866"/>
                <a:gd name="T48" fmla="*/ 206 w 424"/>
                <a:gd name="T49" fmla="*/ 606 h 866"/>
                <a:gd name="T50" fmla="*/ 130 w 424"/>
                <a:gd name="T51" fmla="*/ 657 h 866"/>
                <a:gd name="T52" fmla="*/ 155 w 424"/>
                <a:gd name="T53" fmla="*/ 699 h 866"/>
                <a:gd name="T54" fmla="*/ 150 w 424"/>
                <a:gd name="T55" fmla="*/ 752 h 866"/>
                <a:gd name="T56" fmla="*/ 227 w 424"/>
                <a:gd name="T57" fmla="*/ 745 h 866"/>
                <a:gd name="T58" fmla="*/ 88 w 424"/>
                <a:gd name="T59" fmla="*/ 865 h 866"/>
                <a:gd name="T60" fmla="*/ 177 w 424"/>
                <a:gd name="T61" fmla="*/ 846 h 866"/>
                <a:gd name="T62" fmla="*/ 198 w 424"/>
                <a:gd name="T63" fmla="*/ 164 h 866"/>
                <a:gd name="T64" fmla="*/ 280 w 424"/>
                <a:gd name="T65" fmla="*/ 820 h 866"/>
                <a:gd name="T66" fmla="*/ 153 w 424"/>
                <a:gd name="T67" fmla="*/ 626 h 866"/>
                <a:gd name="T68" fmla="*/ 143 w 424"/>
                <a:gd name="T69" fmla="*/ 537 h 866"/>
                <a:gd name="T70" fmla="*/ 143 w 424"/>
                <a:gd name="T71" fmla="*/ 537 h 866"/>
                <a:gd name="T72" fmla="*/ 269 w 424"/>
                <a:gd name="T73" fmla="*/ 35 h 866"/>
                <a:gd name="T74" fmla="*/ 294 w 424"/>
                <a:gd name="T75" fmla="*/ 20 h 866"/>
                <a:gd name="T76" fmla="*/ 206 w 424"/>
                <a:gd name="T77" fmla="*/ 150 h 866"/>
                <a:gd name="T78" fmla="*/ 220 w 424"/>
                <a:gd name="T79" fmla="*/ 154 h 866"/>
                <a:gd name="T80" fmla="*/ 36 w 424"/>
                <a:gd name="T81" fmla="*/ 291 h 866"/>
                <a:gd name="T82" fmla="*/ 82 w 424"/>
                <a:gd name="T83" fmla="*/ 305 h 866"/>
                <a:gd name="T84" fmla="*/ 82 w 424"/>
                <a:gd name="T85" fmla="*/ 377 h 866"/>
                <a:gd name="T86" fmla="*/ 53 w 424"/>
                <a:gd name="T87" fmla="*/ 382 h 866"/>
                <a:gd name="T88" fmla="*/ 62 w 424"/>
                <a:gd name="T89" fmla="*/ 416 h 866"/>
                <a:gd name="T90" fmla="*/ 56 w 424"/>
                <a:gd name="T91" fmla="*/ 439 h 866"/>
                <a:gd name="T92" fmla="*/ 101 w 424"/>
                <a:gd name="T93" fmla="*/ 449 h 866"/>
                <a:gd name="T94" fmla="*/ 17 w 424"/>
                <a:gd name="T95" fmla="*/ 271 h 866"/>
                <a:gd name="T96" fmla="*/ 58 w 424"/>
                <a:gd name="T97" fmla="*/ 198 h 866"/>
                <a:gd name="T98" fmla="*/ 22 w 424"/>
                <a:gd name="T99" fmla="*/ 259 h 866"/>
                <a:gd name="T100" fmla="*/ 56 w 424"/>
                <a:gd name="T101" fmla="*/ 215 h 8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4"/>
                <a:gd name="T154" fmla="*/ 0 h 866"/>
                <a:gd name="T155" fmla="*/ 424 w 424"/>
                <a:gd name="T156" fmla="*/ 866 h 8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4" h="866">
                  <a:moveTo>
                    <a:pt x="231" y="828"/>
                  </a:moveTo>
                  <a:lnTo>
                    <a:pt x="256" y="821"/>
                  </a:lnTo>
                  <a:lnTo>
                    <a:pt x="252" y="815"/>
                  </a:lnTo>
                  <a:lnTo>
                    <a:pt x="274" y="815"/>
                  </a:lnTo>
                  <a:lnTo>
                    <a:pt x="283" y="811"/>
                  </a:lnTo>
                  <a:lnTo>
                    <a:pt x="283" y="803"/>
                  </a:lnTo>
                  <a:lnTo>
                    <a:pt x="308" y="812"/>
                  </a:lnTo>
                  <a:lnTo>
                    <a:pt x="388" y="797"/>
                  </a:lnTo>
                  <a:lnTo>
                    <a:pt x="409" y="782"/>
                  </a:lnTo>
                  <a:lnTo>
                    <a:pt x="410" y="773"/>
                  </a:lnTo>
                  <a:lnTo>
                    <a:pt x="376" y="769"/>
                  </a:lnTo>
                  <a:lnTo>
                    <a:pt x="373" y="756"/>
                  </a:lnTo>
                  <a:lnTo>
                    <a:pt x="387" y="743"/>
                  </a:lnTo>
                  <a:lnTo>
                    <a:pt x="379" y="740"/>
                  </a:lnTo>
                  <a:lnTo>
                    <a:pt x="402" y="735"/>
                  </a:lnTo>
                  <a:lnTo>
                    <a:pt x="402" y="721"/>
                  </a:lnTo>
                  <a:lnTo>
                    <a:pt x="419" y="711"/>
                  </a:lnTo>
                  <a:lnTo>
                    <a:pt x="424" y="681"/>
                  </a:lnTo>
                  <a:lnTo>
                    <a:pt x="421" y="667"/>
                  </a:lnTo>
                  <a:lnTo>
                    <a:pt x="398" y="648"/>
                  </a:lnTo>
                  <a:lnTo>
                    <a:pt x="370" y="651"/>
                  </a:lnTo>
                  <a:lnTo>
                    <a:pt x="361" y="662"/>
                  </a:lnTo>
                  <a:lnTo>
                    <a:pt x="350" y="659"/>
                  </a:lnTo>
                  <a:lnTo>
                    <a:pt x="345" y="657"/>
                  </a:lnTo>
                  <a:lnTo>
                    <a:pt x="361" y="623"/>
                  </a:lnTo>
                  <a:lnTo>
                    <a:pt x="331" y="589"/>
                  </a:lnTo>
                  <a:lnTo>
                    <a:pt x="353" y="597"/>
                  </a:lnTo>
                  <a:lnTo>
                    <a:pt x="351" y="584"/>
                  </a:lnTo>
                  <a:lnTo>
                    <a:pt x="317" y="526"/>
                  </a:lnTo>
                  <a:lnTo>
                    <a:pt x="294" y="518"/>
                  </a:lnTo>
                  <a:lnTo>
                    <a:pt x="277" y="476"/>
                  </a:lnTo>
                  <a:lnTo>
                    <a:pt x="273" y="445"/>
                  </a:lnTo>
                  <a:lnTo>
                    <a:pt x="251" y="420"/>
                  </a:lnTo>
                  <a:lnTo>
                    <a:pt x="226" y="407"/>
                  </a:lnTo>
                  <a:lnTo>
                    <a:pt x="195" y="407"/>
                  </a:lnTo>
                  <a:lnTo>
                    <a:pt x="202" y="394"/>
                  </a:lnTo>
                  <a:lnTo>
                    <a:pt x="226" y="388"/>
                  </a:lnTo>
                  <a:lnTo>
                    <a:pt x="211" y="369"/>
                  </a:lnTo>
                  <a:lnTo>
                    <a:pt x="224" y="366"/>
                  </a:lnTo>
                  <a:lnTo>
                    <a:pt x="241" y="335"/>
                  </a:lnTo>
                  <a:lnTo>
                    <a:pt x="249" y="305"/>
                  </a:lnTo>
                  <a:lnTo>
                    <a:pt x="261" y="291"/>
                  </a:lnTo>
                  <a:lnTo>
                    <a:pt x="258" y="267"/>
                  </a:lnTo>
                  <a:lnTo>
                    <a:pt x="194" y="264"/>
                  </a:lnTo>
                  <a:lnTo>
                    <a:pt x="153" y="276"/>
                  </a:lnTo>
                  <a:lnTo>
                    <a:pt x="155" y="267"/>
                  </a:lnTo>
                  <a:lnTo>
                    <a:pt x="147" y="266"/>
                  </a:lnTo>
                  <a:lnTo>
                    <a:pt x="169" y="255"/>
                  </a:lnTo>
                  <a:lnTo>
                    <a:pt x="155" y="254"/>
                  </a:lnTo>
                  <a:lnTo>
                    <a:pt x="155" y="247"/>
                  </a:lnTo>
                  <a:lnTo>
                    <a:pt x="198" y="208"/>
                  </a:lnTo>
                  <a:lnTo>
                    <a:pt x="202" y="187"/>
                  </a:lnTo>
                  <a:lnTo>
                    <a:pt x="192" y="182"/>
                  </a:lnTo>
                  <a:lnTo>
                    <a:pt x="119" y="190"/>
                  </a:lnTo>
                  <a:lnTo>
                    <a:pt x="109" y="216"/>
                  </a:lnTo>
                  <a:lnTo>
                    <a:pt x="99" y="218"/>
                  </a:lnTo>
                  <a:lnTo>
                    <a:pt x="101" y="230"/>
                  </a:lnTo>
                  <a:lnTo>
                    <a:pt x="95" y="232"/>
                  </a:lnTo>
                  <a:lnTo>
                    <a:pt x="104" y="244"/>
                  </a:lnTo>
                  <a:lnTo>
                    <a:pt x="80" y="255"/>
                  </a:lnTo>
                  <a:lnTo>
                    <a:pt x="82" y="274"/>
                  </a:lnTo>
                  <a:lnTo>
                    <a:pt x="87" y="278"/>
                  </a:lnTo>
                  <a:lnTo>
                    <a:pt x="76" y="280"/>
                  </a:lnTo>
                  <a:lnTo>
                    <a:pt x="76" y="291"/>
                  </a:lnTo>
                  <a:lnTo>
                    <a:pt x="93" y="291"/>
                  </a:lnTo>
                  <a:lnTo>
                    <a:pt x="87" y="297"/>
                  </a:lnTo>
                  <a:lnTo>
                    <a:pt x="92" y="298"/>
                  </a:lnTo>
                  <a:lnTo>
                    <a:pt x="76" y="343"/>
                  </a:lnTo>
                  <a:lnTo>
                    <a:pt x="63" y="349"/>
                  </a:lnTo>
                  <a:lnTo>
                    <a:pt x="84" y="369"/>
                  </a:lnTo>
                  <a:lnTo>
                    <a:pt x="102" y="356"/>
                  </a:lnTo>
                  <a:lnTo>
                    <a:pt x="87" y="413"/>
                  </a:lnTo>
                  <a:lnTo>
                    <a:pt x="92" y="428"/>
                  </a:lnTo>
                  <a:lnTo>
                    <a:pt x="80" y="462"/>
                  </a:lnTo>
                  <a:lnTo>
                    <a:pt x="88" y="459"/>
                  </a:lnTo>
                  <a:lnTo>
                    <a:pt x="101" y="427"/>
                  </a:lnTo>
                  <a:lnTo>
                    <a:pt x="97" y="407"/>
                  </a:lnTo>
                  <a:lnTo>
                    <a:pt x="109" y="391"/>
                  </a:lnTo>
                  <a:lnTo>
                    <a:pt x="104" y="420"/>
                  </a:lnTo>
                  <a:lnTo>
                    <a:pt x="118" y="413"/>
                  </a:lnTo>
                  <a:lnTo>
                    <a:pt x="118" y="402"/>
                  </a:lnTo>
                  <a:lnTo>
                    <a:pt x="130" y="411"/>
                  </a:lnTo>
                  <a:lnTo>
                    <a:pt x="124" y="416"/>
                  </a:lnTo>
                  <a:lnTo>
                    <a:pt x="121" y="433"/>
                  </a:lnTo>
                  <a:lnTo>
                    <a:pt x="130" y="450"/>
                  </a:lnTo>
                  <a:lnTo>
                    <a:pt x="113" y="495"/>
                  </a:lnTo>
                  <a:lnTo>
                    <a:pt x="107" y="495"/>
                  </a:lnTo>
                  <a:lnTo>
                    <a:pt x="113" y="515"/>
                  </a:lnTo>
                  <a:lnTo>
                    <a:pt x="119" y="516"/>
                  </a:lnTo>
                  <a:lnTo>
                    <a:pt x="122" y="501"/>
                  </a:lnTo>
                  <a:lnTo>
                    <a:pt x="141" y="513"/>
                  </a:lnTo>
                  <a:lnTo>
                    <a:pt x="144" y="501"/>
                  </a:lnTo>
                  <a:lnTo>
                    <a:pt x="204" y="493"/>
                  </a:lnTo>
                  <a:lnTo>
                    <a:pt x="190" y="501"/>
                  </a:lnTo>
                  <a:lnTo>
                    <a:pt x="178" y="530"/>
                  </a:lnTo>
                  <a:lnTo>
                    <a:pt x="197" y="560"/>
                  </a:lnTo>
                  <a:lnTo>
                    <a:pt x="219" y="550"/>
                  </a:lnTo>
                  <a:lnTo>
                    <a:pt x="207" y="584"/>
                  </a:lnTo>
                  <a:lnTo>
                    <a:pt x="215" y="588"/>
                  </a:lnTo>
                  <a:lnTo>
                    <a:pt x="206" y="606"/>
                  </a:lnTo>
                  <a:lnTo>
                    <a:pt x="212" y="613"/>
                  </a:lnTo>
                  <a:lnTo>
                    <a:pt x="206" y="622"/>
                  </a:lnTo>
                  <a:lnTo>
                    <a:pt x="172" y="622"/>
                  </a:lnTo>
                  <a:lnTo>
                    <a:pt x="130" y="657"/>
                  </a:lnTo>
                  <a:lnTo>
                    <a:pt x="156" y="650"/>
                  </a:lnTo>
                  <a:lnTo>
                    <a:pt x="158" y="674"/>
                  </a:lnTo>
                  <a:lnTo>
                    <a:pt x="164" y="681"/>
                  </a:lnTo>
                  <a:lnTo>
                    <a:pt x="155" y="699"/>
                  </a:lnTo>
                  <a:lnTo>
                    <a:pt x="104" y="730"/>
                  </a:lnTo>
                  <a:lnTo>
                    <a:pt x="113" y="748"/>
                  </a:lnTo>
                  <a:lnTo>
                    <a:pt x="141" y="736"/>
                  </a:lnTo>
                  <a:lnTo>
                    <a:pt x="150" y="752"/>
                  </a:lnTo>
                  <a:lnTo>
                    <a:pt x="169" y="747"/>
                  </a:lnTo>
                  <a:lnTo>
                    <a:pt x="189" y="765"/>
                  </a:lnTo>
                  <a:lnTo>
                    <a:pt x="227" y="740"/>
                  </a:lnTo>
                  <a:lnTo>
                    <a:pt x="227" y="745"/>
                  </a:lnTo>
                  <a:lnTo>
                    <a:pt x="206" y="777"/>
                  </a:lnTo>
                  <a:lnTo>
                    <a:pt x="156" y="782"/>
                  </a:lnTo>
                  <a:lnTo>
                    <a:pt x="90" y="855"/>
                  </a:lnTo>
                  <a:lnTo>
                    <a:pt x="88" y="865"/>
                  </a:lnTo>
                  <a:lnTo>
                    <a:pt x="93" y="858"/>
                  </a:lnTo>
                  <a:lnTo>
                    <a:pt x="109" y="866"/>
                  </a:lnTo>
                  <a:lnTo>
                    <a:pt x="129" y="841"/>
                  </a:lnTo>
                  <a:lnTo>
                    <a:pt x="177" y="846"/>
                  </a:lnTo>
                  <a:lnTo>
                    <a:pt x="189" y="820"/>
                  </a:lnTo>
                  <a:lnTo>
                    <a:pt x="217" y="812"/>
                  </a:lnTo>
                  <a:lnTo>
                    <a:pt x="231" y="828"/>
                  </a:lnTo>
                  <a:close/>
                  <a:moveTo>
                    <a:pt x="198" y="164"/>
                  </a:moveTo>
                  <a:lnTo>
                    <a:pt x="190" y="158"/>
                  </a:lnTo>
                  <a:lnTo>
                    <a:pt x="198" y="164"/>
                  </a:lnTo>
                  <a:close/>
                  <a:moveTo>
                    <a:pt x="291" y="814"/>
                  </a:moveTo>
                  <a:lnTo>
                    <a:pt x="280" y="820"/>
                  </a:lnTo>
                  <a:lnTo>
                    <a:pt x="294" y="823"/>
                  </a:lnTo>
                  <a:lnTo>
                    <a:pt x="297" y="818"/>
                  </a:lnTo>
                  <a:lnTo>
                    <a:pt x="291" y="814"/>
                  </a:lnTo>
                  <a:close/>
                  <a:moveTo>
                    <a:pt x="153" y="626"/>
                  </a:moveTo>
                  <a:lnTo>
                    <a:pt x="158" y="623"/>
                  </a:lnTo>
                  <a:lnTo>
                    <a:pt x="143" y="613"/>
                  </a:lnTo>
                  <a:lnTo>
                    <a:pt x="153" y="626"/>
                  </a:lnTo>
                  <a:close/>
                  <a:moveTo>
                    <a:pt x="143" y="537"/>
                  </a:moveTo>
                  <a:lnTo>
                    <a:pt x="126" y="562"/>
                  </a:lnTo>
                  <a:lnTo>
                    <a:pt x="143" y="557"/>
                  </a:lnTo>
                  <a:lnTo>
                    <a:pt x="146" y="546"/>
                  </a:lnTo>
                  <a:lnTo>
                    <a:pt x="143" y="537"/>
                  </a:lnTo>
                  <a:close/>
                  <a:moveTo>
                    <a:pt x="285" y="0"/>
                  </a:moveTo>
                  <a:lnTo>
                    <a:pt x="273" y="10"/>
                  </a:lnTo>
                  <a:lnTo>
                    <a:pt x="280" y="27"/>
                  </a:lnTo>
                  <a:lnTo>
                    <a:pt x="269" y="35"/>
                  </a:lnTo>
                  <a:lnTo>
                    <a:pt x="285" y="43"/>
                  </a:lnTo>
                  <a:lnTo>
                    <a:pt x="282" y="69"/>
                  </a:lnTo>
                  <a:lnTo>
                    <a:pt x="291" y="56"/>
                  </a:lnTo>
                  <a:lnTo>
                    <a:pt x="294" y="20"/>
                  </a:lnTo>
                  <a:lnTo>
                    <a:pt x="285" y="14"/>
                  </a:lnTo>
                  <a:lnTo>
                    <a:pt x="285" y="0"/>
                  </a:lnTo>
                  <a:close/>
                  <a:moveTo>
                    <a:pt x="220" y="154"/>
                  </a:moveTo>
                  <a:lnTo>
                    <a:pt x="206" y="150"/>
                  </a:lnTo>
                  <a:lnTo>
                    <a:pt x="198" y="136"/>
                  </a:lnTo>
                  <a:lnTo>
                    <a:pt x="194" y="144"/>
                  </a:lnTo>
                  <a:lnTo>
                    <a:pt x="197" y="153"/>
                  </a:lnTo>
                  <a:lnTo>
                    <a:pt x="220" y="154"/>
                  </a:lnTo>
                  <a:close/>
                  <a:moveTo>
                    <a:pt x="53" y="266"/>
                  </a:moveTo>
                  <a:lnTo>
                    <a:pt x="50" y="283"/>
                  </a:lnTo>
                  <a:lnTo>
                    <a:pt x="43" y="276"/>
                  </a:lnTo>
                  <a:lnTo>
                    <a:pt x="36" y="291"/>
                  </a:lnTo>
                  <a:lnTo>
                    <a:pt x="46" y="292"/>
                  </a:lnTo>
                  <a:lnTo>
                    <a:pt x="53" y="312"/>
                  </a:lnTo>
                  <a:lnTo>
                    <a:pt x="76" y="317"/>
                  </a:lnTo>
                  <a:lnTo>
                    <a:pt x="82" y="305"/>
                  </a:lnTo>
                  <a:lnTo>
                    <a:pt x="67" y="300"/>
                  </a:lnTo>
                  <a:lnTo>
                    <a:pt x="53" y="266"/>
                  </a:lnTo>
                  <a:close/>
                  <a:moveTo>
                    <a:pt x="53" y="382"/>
                  </a:moveTo>
                  <a:lnTo>
                    <a:pt x="82" y="377"/>
                  </a:lnTo>
                  <a:lnTo>
                    <a:pt x="65" y="357"/>
                  </a:lnTo>
                  <a:lnTo>
                    <a:pt x="56" y="360"/>
                  </a:lnTo>
                  <a:lnTo>
                    <a:pt x="65" y="377"/>
                  </a:lnTo>
                  <a:lnTo>
                    <a:pt x="53" y="382"/>
                  </a:lnTo>
                  <a:close/>
                  <a:moveTo>
                    <a:pt x="82" y="399"/>
                  </a:moveTo>
                  <a:lnTo>
                    <a:pt x="68" y="424"/>
                  </a:lnTo>
                  <a:lnTo>
                    <a:pt x="82" y="399"/>
                  </a:lnTo>
                  <a:close/>
                  <a:moveTo>
                    <a:pt x="62" y="416"/>
                  </a:moveTo>
                  <a:lnTo>
                    <a:pt x="50" y="422"/>
                  </a:lnTo>
                  <a:lnTo>
                    <a:pt x="48" y="433"/>
                  </a:lnTo>
                  <a:lnTo>
                    <a:pt x="53" y="427"/>
                  </a:lnTo>
                  <a:lnTo>
                    <a:pt x="56" y="439"/>
                  </a:lnTo>
                  <a:lnTo>
                    <a:pt x="65" y="435"/>
                  </a:lnTo>
                  <a:lnTo>
                    <a:pt x="62" y="416"/>
                  </a:lnTo>
                  <a:close/>
                  <a:moveTo>
                    <a:pt x="101" y="433"/>
                  </a:moveTo>
                  <a:lnTo>
                    <a:pt x="101" y="449"/>
                  </a:lnTo>
                  <a:lnTo>
                    <a:pt x="107" y="453"/>
                  </a:lnTo>
                  <a:lnTo>
                    <a:pt x="109" y="433"/>
                  </a:lnTo>
                  <a:lnTo>
                    <a:pt x="101" y="433"/>
                  </a:lnTo>
                  <a:close/>
                  <a:moveTo>
                    <a:pt x="17" y="271"/>
                  </a:moveTo>
                  <a:lnTo>
                    <a:pt x="0" y="272"/>
                  </a:lnTo>
                  <a:lnTo>
                    <a:pt x="16" y="280"/>
                  </a:lnTo>
                  <a:lnTo>
                    <a:pt x="17" y="271"/>
                  </a:lnTo>
                  <a:close/>
                  <a:moveTo>
                    <a:pt x="58" y="198"/>
                  </a:moveTo>
                  <a:lnTo>
                    <a:pt x="33" y="213"/>
                  </a:lnTo>
                  <a:lnTo>
                    <a:pt x="34" y="222"/>
                  </a:lnTo>
                  <a:lnTo>
                    <a:pt x="22" y="220"/>
                  </a:lnTo>
                  <a:lnTo>
                    <a:pt x="22" y="259"/>
                  </a:lnTo>
                  <a:lnTo>
                    <a:pt x="51" y="238"/>
                  </a:lnTo>
                  <a:lnTo>
                    <a:pt x="48" y="227"/>
                  </a:lnTo>
                  <a:lnTo>
                    <a:pt x="62" y="218"/>
                  </a:lnTo>
                  <a:lnTo>
                    <a:pt x="56" y="215"/>
                  </a:lnTo>
                  <a:lnTo>
                    <a:pt x="58" y="198"/>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87" name="Freeform 55">
              <a:extLst>
                <a:ext uri="{FF2B5EF4-FFF2-40B4-BE49-F238E27FC236}">
                  <a16:creationId xmlns="" xmlns:a16="http://schemas.microsoft.com/office/drawing/2014/main" id="{D44AD5EB-0D6E-4868-8F34-D1719FB2C448}"/>
                </a:ext>
              </a:extLst>
            </p:cNvPr>
            <p:cNvSpPr>
              <a:spLocks noChangeAspect="1" noEditPoints="1"/>
            </p:cNvSpPr>
            <p:nvPr/>
          </p:nvSpPr>
          <p:spPr bwMode="gray">
            <a:xfrm>
              <a:off x="6581003" y="3138697"/>
              <a:ext cx="1516561" cy="1196685"/>
            </a:xfrm>
            <a:custGeom>
              <a:avLst/>
              <a:gdLst>
                <a:gd name="T0" fmla="*/ 1837 w 2821"/>
                <a:gd name="T1" fmla="*/ 1862 h 2063"/>
                <a:gd name="T2" fmla="*/ 1701 w 2821"/>
                <a:gd name="T3" fmla="*/ 1908 h 2063"/>
                <a:gd name="T4" fmla="*/ 1663 w 2821"/>
                <a:gd name="T5" fmla="*/ 1903 h 2063"/>
                <a:gd name="T6" fmla="*/ 1580 w 2821"/>
                <a:gd name="T7" fmla="*/ 1902 h 2063"/>
                <a:gd name="T8" fmla="*/ 1419 w 2821"/>
                <a:gd name="T9" fmla="*/ 1839 h 2063"/>
                <a:gd name="T10" fmla="*/ 1318 w 2821"/>
                <a:gd name="T11" fmla="*/ 1856 h 2063"/>
                <a:gd name="T12" fmla="*/ 1267 w 2821"/>
                <a:gd name="T13" fmla="*/ 1886 h 2063"/>
                <a:gd name="T14" fmla="*/ 1166 w 2821"/>
                <a:gd name="T15" fmla="*/ 1812 h 2063"/>
                <a:gd name="T16" fmla="*/ 1144 w 2821"/>
                <a:gd name="T17" fmla="*/ 1695 h 2063"/>
                <a:gd name="T18" fmla="*/ 1094 w 2821"/>
                <a:gd name="T19" fmla="*/ 1565 h 2063"/>
                <a:gd name="T20" fmla="*/ 996 w 2821"/>
                <a:gd name="T21" fmla="*/ 1511 h 2063"/>
                <a:gd name="T22" fmla="*/ 750 w 2821"/>
                <a:gd name="T23" fmla="*/ 1560 h 2063"/>
                <a:gd name="T24" fmla="*/ 651 w 2821"/>
                <a:gd name="T25" fmla="*/ 1586 h 2063"/>
                <a:gd name="T26" fmla="*/ 530 w 2821"/>
                <a:gd name="T27" fmla="*/ 1556 h 2063"/>
                <a:gd name="T28" fmla="*/ 456 w 2821"/>
                <a:gd name="T29" fmla="*/ 1519 h 2063"/>
                <a:gd name="T30" fmla="*/ 289 w 2821"/>
                <a:gd name="T31" fmla="*/ 1422 h 2063"/>
                <a:gd name="T32" fmla="*/ 221 w 2821"/>
                <a:gd name="T33" fmla="*/ 1333 h 2063"/>
                <a:gd name="T34" fmla="*/ 264 w 2821"/>
                <a:gd name="T35" fmla="*/ 1299 h 2063"/>
                <a:gd name="T36" fmla="*/ 283 w 2821"/>
                <a:gd name="T37" fmla="*/ 1228 h 2063"/>
                <a:gd name="T38" fmla="*/ 276 w 2821"/>
                <a:gd name="T39" fmla="*/ 1156 h 2063"/>
                <a:gd name="T40" fmla="*/ 134 w 2821"/>
                <a:gd name="T41" fmla="*/ 1144 h 2063"/>
                <a:gd name="T42" fmla="*/ 78 w 2821"/>
                <a:gd name="T43" fmla="*/ 1085 h 2063"/>
                <a:gd name="T44" fmla="*/ 46 w 2821"/>
                <a:gd name="T45" fmla="*/ 992 h 2063"/>
                <a:gd name="T46" fmla="*/ 55 w 2821"/>
                <a:gd name="T47" fmla="*/ 876 h 2063"/>
                <a:gd name="T48" fmla="*/ 229 w 2821"/>
                <a:gd name="T49" fmla="*/ 816 h 2063"/>
                <a:gd name="T50" fmla="*/ 289 w 2821"/>
                <a:gd name="T51" fmla="*/ 605 h 2063"/>
                <a:gd name="T52" fmla="*/ 448 w 2821"/>
                <a:gd name="T53" fmla="*/ 452 h 2063"/>
                <a:gd name="T54" fmla="*/ 615 w 2821"/>
                <a:gd name="T55" fmla="*/ 336 h 2063"/>
                <a:gd name="T56" fmla="*/ 757 w 2821"/>
                <a:gd name="T57" fmla="*/ 410 h 2063"/>
                <a:gd name="T58" fmla="*/ 1031 w 2821"/>
                <a:gd name="T59" fmla="*/ 698 h 2063"/>
                <a:gd name="T60" fmla="*/ 1436 w 2821"/>
                <a:gd name="T61" fmla="*/ 810 h 2063"/>
                <a:gd name="T62" fmla="*/ 1763 w 2821"/>
                <a:gd name="T63" fmla="*/ 664 h 2063"/>
                <a:gd name="T64" fmla="*/ 1913 w 2821"/>
                <a:gd name="T65" fmla="*/ 562 h 2063"/>
                <a:gd name="T66" fmla="*/ 2094 w 2821"/>
                <a:gd name="T67" fmla="*/ 435 h 2063"/>
                <a:gd name="T68" fmla="*/ 1938 w 2821"/>
                <a:gd name="T69" fmla="*/ 341 h 2063"/>
                <a:gd name="T70" fmla="*/ 2137 w 2821"/>
                <a:gd name="T71" fmla="*/ 78 h 2063"/>
                <a:gd name="T72" fmla="*/ 2467 w 2821"/>
                <a:gd name="T73" fmla="*/ 194 h 2063"/>
                <a:gd name="T74" fmla="*/ 2713 w 2821"/>
                <a:gd name="T75" fmla="*/ 412 h 2063"/>
                <a:gd name="T76" fmla="*/ 2685 w 2821"/>
                <a:gd name="T77" fmla="*/ 582 h 2063"/>
                <a:gd name="T78" fmla="*/ 2594 w 2821"/>
                <a:gd name="T79" fmla="*/ 734 h 2063"/>
                <a:gd name="T80" fmla="*/ 2410 w 2821"/>
                <a:gd name="T81" fmla="*/ 859 h 2063"/>
                <a:gd name="T82" fmla="*/ 2192 w 2821"/>
                <a:gd name="T83" fmla="*/ 979 h 2063"/>
                <a:gd name="T84" fmla="*/ 2221 w 2821"/>
                <a:gd name="T85" fmla="*/ 847 h 2063"/>
                <a:gd name="T86" fmla="*/ 2037 w 2821"/>
                <a:gd name="T87" fmla="*/ 967 h 2063"/>
                <a:gd name="T88" fmla="*/ 2154 w 2821"/>
                <a:gd name="T89" fmla="*/ 1048 h 2063"/>
                <a:gd name="T90" fmla="*/ 2227 w 2821"/>
                <a:gd name="T91" fmla="*/ 1087 h 2063"/>
                <a:gd name="T92" fmla="*/ 2142 w 2821"/>
                <a:gd name="T93" fmla="*/ 1136 h 2063"/>
                <a:gd name="T94" fmla="*/ 2181 w 2821"/>
                <a:gd name="T95" fmla="*/ 1325 h 2063"/>
                <a:gd name="T96" fmla="*/ 2173 w 2821"/>
                <a:gd name="T97" fmla="*/ 1375 h 2063"/>
                <a:gd name="T98" fmla="*/ 2175 w 2821"/>
                <a:gd name="T99" fmla="*/ 1463 h 2063"/>
                <a:gd name="T100" fmla="*/ 2205 w 2821"/>
                <a:gd name="T101" fmla="*/ 1512 h 2063"/>
                <a:gd name="T102" fmla="*/ 2133 w 2821"/>
                <a:gd name="T103" fmla="*/ 1650 h 2063"/>
                <a:gd name="T104" fmla="*/ 2088 w 2821"/>
                <a:gd name="T105" fmla="*/ 1717 h 2063"/>
                <a:gd name="T106" fmla="*/ 2023 w 2821"/>
                <a:gd name="T107" fmla="*/ 1781 h 2063"/>
                <a:gd name="T108" fmla="*/ 1896 w 2821"/>
                <a:gd name="T109" fmla="*/ 1845 h 2063"/>
                <a:gd name="T110" fmla="*/ 1718 w 2821"/>
                <a:gd name="T111" fmla="*/ 1989 h 2063"/>
                <a:gd name="T112" fmla="*/ 1613 w 2821"/>
                <a:gd name="T113" fmla="*/ 2009 h 20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21"/>
                <a:gd name="T172" fmla="*/ 0 h 2063"/>
                <a:gd name="T173" fmla="*/ 2821 w 2821"/>
                <a:gd name="T174" fmla="*/ 2063 h 20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21" h="2063">
                  <a:moveTo>
                    <a:pt x="1884" y="1854"/>
                  </a:moveTo>
                  <a:lnTo>
                    <a:pt x="1878" y="1845"/>
                  </a:lnTo>
                  <a:lnTo>
                    <a:pt x="1871" y="1848"/>
                  </a:lnTo>
                  <a:lnTo>
                    <a:pt x="1873" y="1856"/>
                  </a:lnTo>
                  <a:lnTo>
                    <a:pt x="1859" y="1859"/>
                  </a:lnTo>
                  <a:lnTo>
                    <a:pt x="1856" y="1849"/>
                  </a:lnTo>
                  <a:lnTo>
                    <a:pt x="1839" y="1834"/>
                  </a:lnTo>
                  <a:lnTo>
                    <a:pt x="1837" y="1862"/>
                  </a:lnTo>
                  <a:lnTo>
                    <a:pt x="1833" y="1862"/>
                  </a:lnTo>
                  <a:lnTo>
                    <a:pt x="1817" y="1844"/>
                  </a:lnTo>
                  <a:lnTo>
                    <a:pt x="1810" y="1879"/>
                  </a:lnTo>
                  <a:lnTo>
                    <a:pt x="1778" y="1888"/>
                  </a:lnTo>
                  <a:lnTo>
                    <a:pt x="1760" y="1888"/>
                  </a:lnTo>
                  <a:lnTo>
                    <a:pt x="1751" y="1896"/>
                  </a:lnTo>
                  <a:lnTo>
                    <a:pt x="1724" y="1898"/>
                  </a:lnTo>
                  <a:lnTo>
                    <a:pt x="1701" y="1908"/>
                  </a:lnTo>
                  <a:lnTo>
                    <a:pt x="1693" y="1907"/>
                  </a:lnTo>
                  <a:lnTo>
                    <a:pt x="1683" y="1928"/>
                  </a:lnTo>
                  <a:lnTo>
                    <a:pt x="1693" y="1945"/>
                  </a:lnTo>
                  <a:lnTo>
                    <a:pt x="1693" y="1953"/>
                  </a:lnTo>
                  <a:lnTo>
                    <a:pt x="1680" y="1961"/>
                  </a:lnTo>
                  <a:lnTo>
                    <a:pt x="1672" y="1956"/>
                  </a:lnTo>
                  <a:lnTo>
                    <a:pt x="1658" y="1930"/>
                  </a:lnTo>
                  <a:lnTo>
                    <a:pt x="1663" y="1903"/>
                  </a:lnTo>
                  <a:lnTo>
                    <a:pt x="1659" y="1896"/>
                  </a:lnTo>
                  <a:lnTo>
                    <a:pt x="1638" y="1905"/>
                  </a:lnTo>
                  <a:lnTo>
                    <a:pt x="1633" y="1896"/>
                  </a:lnTo>
                  <a:lnTo>
                    <a:pt x="1610" y="1890"/>
                  </a:lnTo>
                  <a:lnTo>
                    <a:pt x="1595" y="1898"/>
                  </a:lnTo>
                  <a:lnTo>
                    <a:pt x="1595" y="1905"/>
                  </a:lnTo>
                  <a:lnTo>
                    <a:pt x="1592" y="1896"/>
                  </a:lnTo>
                  <a:lnTo>
                    <a:pt x="1580" y="1902"/>
                  </a:lnTo>
                  <a:lnTo>
                    <a:pt x="1551" y="1896"/>
                  </a:lnTo>
                  <a:lnTo>
                    <a:pt x="1528" y="1881"/>
                  </a:lnTo>
                  <a:lnTo>
                    <a:pt x="1517" y="1857"/>
                  </a:lnTo>
                  <a:lnTo>
                    <a:pt x="1520" y="1845"/>
                  </a:lnTo>
                  <a:lnTo>
                    <a:pt x="1517" y="1837"/>
                  </a:lnTo>
                  <a:lnTo>
                    <a:pt x="1491" y="1834"/>
                  </a:lnTo>
                  <a:lnTo>
                    <a:pt x="1455" y="1817"/>
                  </a:lnTo>
                  <a:lnTo>
                    <a:pt x="1419" y="1839"/>
                  </a:lnTo>
                  <a:lnTo>
                    <a:pt x="1407" y="1837"/>
                  </a:lnTo>
                  <a:lnTo>
                    <a:pt x="1392" y="1848"/>
                  </a:lnTo>
                  <a:lnTo>
                    <a:pt x="1389" y="1842"/>
                  </a:lnTo>
                  <a:lnTo>
                    <a:pt x="1377" y="1845"/>
                  </a:lnTo>
                  <a:lnTo>
                    <a:pt x="1372" y="1842"/>
                  </a:lnTo>
                  <a:lnTo>
                    <a:pt x="1355" y="1851"/>
                  </a:lnTo>
                  <a:lnTo>
                    <a:pt x="1330" y="1840"/>
                  </a:lnTo>
                  <a:lnTo>
                    <a:pt x="1318" y="1856"/>
                  </a:lnTo>
                  <a:lnTo>
                    <a:pt x="1296" y="1849"/>
                  </a:lnTo>
                  <a:lnTo>
                    <a:pt x="1288" y="1857"/>
                  </a:lnTo>
                  <a:lnTo>
                    <a:pt x="1288" y="1881"/>
                  </a:lnTo>
                  <a:lnTo>
                    <a:pt x="1296" y="1894"/>
                  </a:lnTo>
                  <a:lnTo>
                    <a:pt x="1290" y="1910"/>
                  </a:lnTo>
                  <a:lnTo>
                    <a:pt x="1273" y="1913"/>
                  </a:lnTo>
                  <a:lnTo>
                    <a:pt x="1268" y="1891"/>
                  </a:lnTo>
                  <a:lnTo>
                    <a:pt x="1267" y="1886"/>
                  </a:lnTo>
                  <a:lnTo>
                    <a:pt x="1259" y="1885"/>
                  </a:lnTo>
                  <a:lnTo>
                    <a:pt x="1245" y="1894"/>
                  </a:lnTo>
                  <a:lnTo>
                    <a:pt x="1228" y="1898"/>
                  </a:lnTo>
                  <a:lnTo>
                    <a:pt x="1212" y="1883"/>
                  </a:lnTo>
                  <a:lnTo>
                    <a:pt x="1211" y="1873"/>
                  </a:lnTo>
                  <a:lnTo>
                    <a:pt x="1182" y="1866"/>
                  </a:lnTo>
                  <a:lnTo>
                    <a:pt x="1192" y="1827"/>
                  </a:lnTo>
                  <a:lnTo>
                    <a:pt x="1166" y="1812"/>
                  </a:lnTo>
                  <a:lnTo>
                    <a:pt x="1161" y="1772"/>
                  </a:lnTo>
                  <a:lnTo>
                    <a:pt x="1141" y="1771"/>
                  </a:lnTo>
                  <a:lnTo>
                    <a:pt x="1109" y="1791"/>
                  </a:lnTo>
                  <a:lnTo>
                    <a:pt x="1104" y="1786"/>
                  </a:lnTo>
                  <a:lnTo>
                    <a:pt x="1112" y="1772"/>
                  </a:lnTo>
                  <a:lnTo>
                    <a:pt x="1110" y="1752"/>
                  </a:lnTo>
                  <a:lnTo>
                    <a:pt x="1119" y="1724"/>
                  </a:lnTo>
                  <a:lnTo>
                    <a:pt x="1144" y="1695"/>
                  </a:lnTo>
                  <a:lnTo>
                    <a:pt x="1153" y="1673"/>
                  </a:lnTo>
                  <a:lnTo>
                    <a:pt x="1157" y="1641"/>
                  </a:lnTo>
                  <a:lnTo>
                    <a:pt x="1148" y="1597"/>
                  </a:lnTo>
                  <a:lnTo>
                    <a:pt x="1136" y="1597"/>
                  </a:lnTo>
                  <a:lnTo>
                    <a:pt x="1127" y="1574"/>
                  </a:lnTo>
                  <a:lnTo>
                    <a:pt x="1118" y="1563"/>
                  </a:lnTo>
                  <a:lnTo>
                    <a:pt x="1104" y="1557"/>
                  </a:lnTo>
                  <a:lnTo>
                    <a:pt x="1094" y="1565"/>
                  </a:lnTo>
                  <a:lnTo>
                    <a:pt x="1090" y="1556"/>
                  </a:lnTo>
                  <a:lnTo>
                    <a:pt x="1082" y="1551"/>
                  </a:lnTo>
                  <a:lnTo>
                    <a:pt x="1047" y="1548"/>
                  </a:lnTo>
                  <a:lnTo>
                    <a:pt x="1050" y="1524"/>
                  </a:lnTo>
                  <a:lnTo>
                    <a:pt x="1039" y="1520"/>
                  </a:lnTo>
                  <a:lnTo>
                    <a:pt x="1039" y="1506"/>
                  </a:lnTo>
                  <a:lnTo>
                    <a:pt x="1030" y="1495"/>
                  </a:lnTo>
                  <a:lnTo>
                    <a:pt x="996" y="1511"/>
                  </a:lnTo>
                  <a:lnTo>
                    <a:pt x="963" y="1506"/>
                  </a:lnTo>
                  <a:lnTo>
                    <a:pt x="892" y="1562"/>
                  </a:lnTo>
                  <a:lnTo>
                    <a:pt x="833" y="1585"/>
                  </a:lnTo>
                  <a:lnTo>
                    <a:pt x="816" y="1573"/>
                  </a:lnTo>
                  <a:lnTo>
                    <a:pt x="801" y="1574"/>
                  </a:lnTo>
                  <a:lnTo>
                    <a:pt x="776" y="1569"/>
                  </a:lnTo>
                  <a:lnTo>
                    <a:pt x="767" y="1560"/>
                  </a:lnTo>
                  <a:lnTo>
                    <a:pt x="750" y="1560"/>
                  </a:lnTo>
                  <a:lnTo>
                    <a:pt x="730" y="1573"/>
                  </a:lnTo>
                  <a:lnTo>
                    <a:pt x="703" y="1607"/>
                  </a:lnTo>
                  <a:lnTo>
                    <a:pt x="694" y="1603"/>
                  </a:lnTo>
                  <a:lnTo>
                    <a:pt x="697" y="1582"/>
                  </a:lnTo>
                  <a:lnTo>
                    <a:pt x="694" y="1571"/>
                  </a:lnTo>
                  <a:lnTo>
                    <a:pt x="665" y="1580"/>
                  </a:lnTo>
                  <a:lnTo>
                    <a:pt x="655" y="1580"/>
                  </a:lnTo>
                  <a:lnTo>
                    <a:pt x="651" y="1586"/>
                  </a:lnTo>
                  <a:lnTo>
                    <a:pt x="629" y="1585"/>
                  </a:lnTo>
                  <a:lnTo>
                    <a:pt x="598" y="1571"/>
                  </a:lnTo>
                  <a:lnTo>
                    <a:pt x="591" y="1580"/>
                  </a:lnTo>
                  <a:lnTo>
                    <a:pt x="574" y="1574"/>
                  </a:lnTo>
                  <a:lnTo>
                    <a:pt x="566" y="1578"/>
                  </a:lnTo>
                  <a:lnTo>
                    <a:pt x="554" y="1563"/>
                  </a:lnTo>
                  <a:lnTo>
                    <a:pt x="542" y="1565"/>
                  </a:lnTo>
                  <a:lnTo>
                    <a:pt x="530" y="1556"/>
                  </a:lnTo>
                  <a:lnTo>
                    <a:pt x="530" y="1539"/>
                  </a:lnTo>
                  <a:lnTo>
                    <a:pt x="512" y="1543"/>
                  </a:lnTo>
                  <a:lnTo>
                    <a:pt x="493" y="1537"/>
                  </a:lnTo>
                  <a:lnTo>
                    <a:pt x="490" y="1531"/>
                  </a:lnTo>
                  <a:lnTo>
                    <a:pt x="484" y="1532"/>
                  </a:lnTo>
                  <a:lnTo>
                    <a:pt x="486" y="1507"/>
                  </a:lnTo>
                  <a:lnTo>
                    <a:pt x="473" y="1506"/>
                  </a:lnTo>
                  <a:lnTo>
                    <a:pt x="456" y="1519"/>
                  </a:lnTo>
                  <a:lnTo>
                    <a:pt x="448" y="1512"/>
                  </a:lnTo>
                  <a:lnTo>
                    <a:pt x="442" y="1492"/>
                  </a:lnTo>
                  <a:lnTo>
                    <a:pt x="403" y="1463"/>
                  </a:lnTo>
                  <a:lnTo>
                    <a:pt x="357" y="1453"/>
                  </a:lnTo>
                  <a:lnTo>
                    <a:pt x="352" y="1466"/>
                  </a:lnTo>
                  <a:lnTo>
                    <a:pt x="340" y="1456"/>
                  </a:lnTo>
                  <a:lnTo>
                    <a:pt x="293" y="1430"/>
                  </a:lnTo>
                  <a:lnTo>
                    <a:pt x="289" y="1422"/>
                  </a:lnTo>
                  <a:lnTo>
                    <a:pt x="272" y="1421"/>
                  </a:lnTo>
                  <a:lnTo>
                    <a:pt x="269" y="1413"/>
                  </a:lnTo>
                  <a:lnTo>
                    <a:pt x="244" y="1416"/>
                  </a:lnTo>
                  <a:lnTo>
                    <a:pt x="244" y="1405"/>
                  </a:lnTo>
                  <a:lnTo>
                    <a:pt x="232" y="1392"/>
                  </a:lnTo>
                  <a:lnTo>
                    <a:pt x="235" y="1362"/>
                  </a:lnTo>
                  <a:lnTo>
                    <a:pt x="222" y="1348"/>
                  </a:lnTo>
                  <a:lnTo>
                    <a:pt x="221" y="1333"/>
                  </a:lnTo>
                  <a:lnTo>
                    <a:pt x="232" y="1326"/>
                  </a:lnTo>
                  <a:lnTo>
                    <a:pt x="244" y="1342"/>
                  </a:lnTo>
                  <a:lnTo>
                    <a:pt x="252" y="1339"/>
                  </a:lnTo>
                  <a:lnTo>
                    <a:pt x="259" y="1329"/>
                  </a:lnTo>
                  <a:lnTo>
                    <a:pt x="266" y="1333"/>
                  </a:lnTo>
                  <a:lnTo>
                    <a:pt x="272" y="1322"/>
                  </a:lnTo>
                  <a:lnTo>
                    <a:pt x="264" y="1309"/>
                  </a:lnTo>
                  <a:lnTo>
                    <a:pt x="264" y="1299"/>
                  </a:lnTo>
                  <a:lnTo>
                    <a:pt x="252" y="1295"/>
                  </a:lnTo>
                  <a:lnTo>
                    <a:pt x="244" y="1288"/>
                  </a:lnTo>
                  <a:lnTo>
                    <a:pt x="247" y="1265"/>
                  </a:lnTo>
                  <a:lnTo>
                    <a:pt x="242" y="1254"/>
                  </a:lnTo>
                  <a:lnTo>
                    <a:pt x="264" y="1254"/>
                  </a:lnTo>
                  <a:lnTo>
                    <a:pt x="271" y="1246"/>
                  </a:lnTo>
                  <a:lnTo>
                    <a:pt x="275" y="1229"/>
                  </a:lnTo>
                  <a:lnTo>
                    <a:pt x="283" y="1228"/>
                  </a:lnTo>
                  <a:lnTo>
                    <a:pt x="283" y="1221"/>
                  </a:lnTo>
                  <a:lnTo>
                    <a:pt x="295" y="1211"/>
                  </a:lnTo>
                  <a:lnTo>
                    <a:pt x="308" y="1167"/>
                  </a:lnTo>
                  <a:lnTo>
                    <a:pt x="303" y="1165"/>
                  </a:lnTo>
                  <a:lnTo>
                    <a:pt x="295" y="1172"/>
                  </a:lnTo>
                  <a:lnTo>
                    <a:pt x="292" y="1160"/>
                  </a:lnTo>
                  <a:lnTo>
                    <a:pt x="283" y="1162"/>
                  </a:lnTo>
                  <a:lnTo>
                    <a:pt x="276" y="1156"/>
                  </a:lnTo>
                  <a:lnTo>
                    <a:pt x="276" y="1150"/>
                  </a:lnTo>
                  <a:lnTo>
                    <a:pt x="259" y="1139"/>
                  </a:lnTo>
                  <a:lnTo>
                    <a:pt x="233" y="1145"/>
                  </a:lnTo>
                  <a:lnTo>
                    <a:pt x="198" y="1170"/>
                  </a:lnTo>
                  <a:lnTo>
                    <a:pt x="185" y="1170"/>
                  </a:lnTo>
                  <a:lnTo>
                    <a:pt x="142" y="1156"/>
                  </a:lnTo>
                  <a:lnTo>
                    <a:pt x="134" y="1152"/>
                  </a:lnTo>
                  <a:lnTo>
                    <a:pt x="134" y="1144"/>
                  </a:lnTo>
                  <a:lnTo>
                    <a:pt x="117" y="1148"/>
                  </a:lnTo>
                  <a:lnTo>
                    <a:pt x="103" y="1133"/>
                  </a:lnTo>
                  <a:lnTo>
                    <a:pt x="108" y="1128"/>
                  </a:lnTo>
                  <a:lnTo>
                    <a:pt x="106" y="1111"/>
                  </a:lnTo>
                  <a:lnTo>
                    <a:pt x="100" y="1101"/>
                  </a:lnTo>
                  <a:lnTo>
                    <a:pt x="91" y="1094"/>
                  </a:lnTo>
                  <a:lnTo>
                    <a:pt x="81" y="1099"/>
                  </a:lnTo>
                  <a:lnTo>
                    <a:pt x="78" y="1085"/>
                  </a:lnTo>
                  <a:lnTo>
                    <a:pt x="46" y="1080"/>
                  </a:lnTo>
                  <a:lnTo>
                    <a:pt x="37" y="1072"/>
                  </a:lnTo>
                  <a:lnTo>
                    <a:pt x="51" y="1067"/>
                  </a:lnTo>
                  <a:lnTo>
                    <a:pt x="61" y="1067"/>
                  </a:lnTo>
                  <a:lnTo>
                    <a:pt x="61" y="1038"/>
                  </a:lnTo>
                  <a:lnTo>
                    <a:pt x="51" y="1018"/>
                  </a:lnTo>
                  <a:lnTo>
                    <a:pt x="51" y="1001"/>
                  </a:lnTo>
                  <a:lnTo>
                    <a:pt x="46" y="992"/>
                  </a:lnTo>
                  <a:lnTo>
                    <a:pt x="13" y="996"/>
                  </a:lnTo>
                  <a:lnTo>
                    <a:pt x="3" y="989"/>
                  </a:lnTo>
                  <a:lnTo>
                    <a:pt x="0" y="974"/>
                  </a:lnTo>
                  <a:lnTo>
                    <a:pt x="7" y="929"/>
                  </a:lnTo>
                  <a:lnTo>
                    <a:pt x="7" y="920"/>
                  </a:lnTo>
                  <a:lnTo>
                    <a:pt x="15" y="904"/>
                  </a:lnTo>
                  <a:lnTo>
                    <a:pt x="51" y="887"/>
                  </a:lnTo>
                  <a:lnTo>
                    <a:pt x="55" y="876"/>
                  </a:lnTo>
                  <a:lnTo>
                    <a:pt x="78" y="874"/>
                  </a:lnTo>
                  <a:lnTo>
                    <a:pt x="86" y="876"/>
                  </a:lnTo>
                  <a:lnTo>
                    <a:pt x="91" y="886"/>
                  </a:lnTo>
                  <a:lnTo>
                    <a:pt x="123" y="884"/>
                  </a:lnTo>
                  <a:lnTo>
                    <a:pt x="134" y="878"/>
                  </a:lnTo>
                  <a:lnTo>
                    <a:pt x="147" y="852"/>
                  </a:lnTo>
                  <a:lnTo>
                    <a:pt x="210" y="839"/>
                  </a:lnTo>
                  <a:lnTo>
                    <a:pt x="229" y="816"/>
                  </a:lnTo>
                  <a:lnTo>
                    <a:pt x="300" y="782"/>
                  </a:lnTo>
                  <a:lnTo>
                    <a:pt x="303" y="760"/>
                  </a:lnTo>
                  <a:lnTo>
                    <a:pt x="312" y="720"/>
                  </a:lnTo>
                  <a:lnTo>
                    <a:pt x="323" y="712"/>
                  </a:lnTo>
                  <a:lnTo>
                    <a:pt x="323" y="700"/>
                  </a:lnTo>
                  <a:lnTo>
                    <a:pt x="306" y="655"/>
                  </a:lnTo>
                  <a:lnTo>
                    <a:pt x="303" y="624"/>
                  </a:lnTo>
                  <a:lnTo>
                    <a:pt x="289" y="605"/>
                  </a:lnTo>
                  <a:lnTo>
                    <a:pt x="325" y="593"/>
                  </a:lnTo>
                  <a:lnTo>
                    <a:pt x="347" y="584"/>
                  </a:lnTo>
                  <a:lnTo>
                    <a:pt x="402" y="578"/>
                  </a:lnTo>
                  <a:lnTo>
                    <a:pt x="394" y="551"/>
                  </a:lnTo>
                  <a:lnTo>
                    <a:pt x="396" y="534"/>
                  </a:lnTo>
                  <a:lnTo>
                    <a:pt x="413" y="489"/>
                  </a:lnTo>
                  <a:lnTo>
                    <a:pt x="428" y="451"/>
                  </a:lnTo>
                  <a:lnTo>
                    <a:pt x="448" y="452"/>
                  </a:lnTo>
                  <a:lnTo>
                    <a:pt x="471" y="463"/>
                  </a:lnTo>
                  <a:lnTo>
                    <a:pt x="501" y="460"/>
                  </a:lnTo>
                  <a:lnTo>
                    <a:pt x="516" y="472"/>
                  </a:lnTo>
                  <a:lnTo>
                    <a:pt x="549" y="457"/>
                  </a:lnTo>
                  <a:lnTo>
                    <a:pt x="549" y="407"/>
                  </a:lnTo>
                  <a:lnTo>
                    <a:pt x="563" y="370"/>
                  </a:lnTo>
                  <a:lnTo>
                    <a:pt x="591" y="366"/>
                  </a:lnTo>
                  <a:lnTo>
                    <a:pt x="615" y="336"/>
                  </a:lnTo>
                  <a:lnTo>
                    <a:pt x="635" y="341"/>
                  </a:lnTo>
                  <a:lnTo>
                    <a:pt x="652" y="327"/>
                  </a:lnTo>
                  <a:lnTo>
                    <a:pt x="663" y="361"/>
                  </a:lnTo>
                  <a:lnTo>
                    <a:pt x="689" y="381"/>
                  </a:lnTo>
                  <a:lnTo>
                    <a:pt x="697" y="398"/>
                  </a:lnTo>
                  <a:lnTo>
                    <a:pt x="710" y="409"/>
                  </a:lnTo>
                  <a:lnTo>
                    <a:pt x="716" y="398"/>
                  </a:lnTo>
                  <a:lnTo>
                    <a:pt x="757" y="410"/>
                  </a:lnTo>
                  <a:lnTo>
                    <a:pt x="764" y="424"/>
                  </a:lnTo>
                  <a:lnTo>
                    <a:pt x="789" y="493"/>
                  </a:lnTo>
                  <a:lnTo>
                    <a:pt x="793" y="548"/>
                  </a:lnTo>
                  <a:lnTo>
                    <a:pt x="784" y="574"/>
                  </a:lnTo>
                  <a:lnTo>
                    <a:pt x="858" y="598"/>
                  </a:lnTo>
                  <a:lnTo>
                    <a:pt x="887" y="593"/>
                  </a:lnTo>
                  <a:lnTo>
                    <a:pt x="996" y="638"/>
                  </a:lnTo>
                  <a:lnTo>
                    <a:pt x="1031" y="698"/>
                  </a:lnTo>
                  <a:lnTo>
                    <a:pt x="1065" y="735"/>
                  </a:lnTo>
                  <a:lnTo>
                    <a:pt x="1079" y="740"/>
                  </a:lnTo>
                  <a:lnTo>
                    <a:pt x="1250" y="732"/>
                  </a:lnTo>
                  <a:lnTo>
                    <a:pt x="1287" y="743"/>
                  </a:lnTo>
                  <a:lnTo>
                    <a:pt x="1326" y="772"/>
                  </a:lnTo>
                  <a:lnTo>
                    <a:pt x="1389" y="794"/>
                  </a:lnTo>
                  <a:lnTo>
                    <a:pt x="1412" y="796"/>
                  </a:lnTo>
                  <a:lnTo>
                    <a:pt x="1436" y="810"/>
                  </a:lnTo>
                  <a:lnTo>
                    <a:pt x="1505" y="780"/>
                  </a:lnTo>
                  <a:lnTo>
                    <a:pt x="1512" y="772"/>
                  </a:lnTo>
                  <a:lnTo>
                    <a:pt x="1568" y="757"/>
                  </a:lnTo>
                  <a:lnTo>
                    <a:pt x="1604" y="754"/>
                  </a:lnTo>
                  <a:lnTo>
                    <a:pt x="1626" y="760"/>
                  </a:lnTo>
                  <a:lnTo>
                    <a:pt x="1680" y="746"/>
                  </a:lnTo>
                  <a:lnTo>
                    <a:pt x="1765" y="674"/>
                  </a:lnTo>
                  <a:lnTo>
                    <a:pt x="1763" y="664"/>
                  </a:lnTo>
                  <a:lnTo>
                    <a:pt x="1744" y="641"/>
                  </a:lnTo>
                  <a:lnTo>
                    <a:pt x="1765" y="596"/>
                  </a:lnTo>
                  <a:lnTo>
                    <a:pt x="1783" y="591"/>
                  </a:lnTo>
                  <a:lnTo>
                    <a:pt x="1807" y="607"/>
                  </a:lnTo>
                  <a:lnTo>
                    <a:pt x="1839" y="612"/>
                  </a:lnTo>
                  <a:lnTo>
                    <a:pt x="1862" y="596"/>
                  </a:lnTo>
                  <a:lnTo>
                    <a:pt x="1895" y="561"/>
                  </a:lnTo>
                  <a:lnTo>
                    <a:pt x="1913" y="562"/>
                  </a:lnTo>
                  <a:lnTo>
                    <a:pt x="1935" y="548"/>
                  </a:lnTo>
                  <a:lnTo>
                    <a:pt x="1992" y="491"/>
                  </a:lnTo>
                  <a:lnTo>
                    <a:pt x="2054" y="486"/>
                  </a:lnTo>
                  <a:lnTo>
                    <a:pt x="2111" y="483"/>
                  </a:lnTo>
                  <a:lnTo>
                    <a:pt x="2110" y="471"/>
                  </a:lnTo>
                  <a:lnTo>
                    <a:pt x="2099" y="464"/>
                  </a:lnTo>
                  <a:lnTo>
                    <a:pt x="2100" y="446"/>
                  </a:lnTo>
                  <a:lnTo>
                    <a:pt x="2094" y="435"/>
                  </a:lnTo>
                  <a:lnTo>
                    <a:pt x="2071" y="415"/>
                  </a:lnTo>
                  <a:lnTo>
                    <a:pt x="2054" y="392"/>
                  </a:lnTo>
                  <a:lnTo>
                    <a:pt x="2014" y="418"/>
                  </a:lnTo>
                  <a:lnTo>
                    <a:pt x="1995" y="426"/>
                  </a:lnTo>
                  <a:lnTo>
                    <a:pt x="1939" y="418"/>
                  </a:lnTo>
                  <a:lnTo>
                    <a:pt x="1929" y="390"/>
                  </a:lnTo>
                  <a:lnTo>
                    <a:pt x="1927" y="372"/>
                  </a:lnTo>
                  <a:lnTo>
                    <a:pt x="1938" y="341"/>
                  </a:lnTo>
                  <a:lnTo>
                    <a:pt x="1935" y="312"/>
                  </a:lnTo>
                  <a:lnTo>
                    <a:pt x="1967" y="257"/>
                  </a:lnTo>
                  <a:lnTo>
                    <a:pt x="2037" y="287"/>
                  </a:lnTo>
                  <a:lnTo>
                    <a:pt x="2100" y="249"/>
                  </a:lnTo>
                  <a:lnTo>
                    <a:pt x="2134" y="144"/>
                  </a:lnTo>
                  <a:lnTo>
                    <a:pt x="2170" y="112"/>
                  </a:lnTo>
                  <a:lnTo>
                    <a:pt x="2166" y="76"/>
                  </a:lnTo>
                  <a:lnTo>
                    <a:pt x="2137" y="78"/>
                  </a:lnTo>
                  <a:lnTo>
                    <a:pt x="2137" y="64"/>
                  </a:lnTo>
                  <a:lnTo>
                    <a:pt x="2178" y="22"/>
                  </a:lnTo>
                  <a:lnTo>
                    <a:pt x="2208" y="17"/>
                  </a:lnTo>
                  <a:lnTo>
                    <a:pt x="2303" y="0"/>
                  </a:lnTo>
                  <a:lnTo>
                    <a:pt x="2342" y="28"/>
                  </a:lnTo>
                  <a:lnTo>
                    <a:pt x="2396" y="38"/>
                  </a:lnTo>
                  <a:lnTo>
                    <a:pt x="2430" y="90"/>
                  </a:lnTo>
                  <a:lnTo>
                    <a:pt x="2467" y="194"/>
                  </a:lnTo>
                  <a:lnTo>
                    <a:pt x="2482" y="265"/>
                  </a:lnTo>
                  <a:lnTo>
                    <a:pt x="2482" y="282"/>
                  </a:lnTo>
                  <a:lnTo>
                    <a:pt x="2558" y="295"/>
                  </a:lnTo>
                  <a:lnTo>
                    <a:pt x="2574" y="302"/>
                  </a:lnTo>
                  <a:lnTo>
                    <a:pt x="2623" y="332"/>
                  </a:lnTo>
                  <a:lnTo>
                    <a:pt x="2650" y="417"/>
                  </a:lnTo>
                  <a:lnTo>
                    <a:pt x="2696" y="418"/>
                  </a:lnTo>
                  <a:lnTo>
                    <a:pt x="2713" y="412"/>
                  </a:lnTo>
                  <a:lnTo>
                    <a:pt x="2821" y="364"/>
                  </a:lnTo>
                  <a:lnTo>
                    <a:pt x="2816" y="424"/>
                  </a:lnTo>
                  <a:lnTo>
                    <a:pt x="2796" y="444"/>
                  </a:lnTo>
                  <a:lnTo>
                    <a:pt x="2773" y="523"/>
                  </a:lnTo>
                  <a:lnTo>
                    <a:pt x="2744" y="588"/>
                  </a:lnTo>
                  <a:lnTo>
                    <a:pt x="2733" y="596"/>
                  </a:lnTo>
                  <a:lnTo>
                    <a:pt x="2728" y="593"/>
                  </a:lnTo>
                  <a:lnTo>
                    <a:pt x="2685" y="582"/>
                  </a:lnTo>
                  <a:lnTo>
                    <a:pt x="2645" y="616"/>
                  </a:lnTo>
                  <a:lnTo>
                    <a:pt x="2657" y="652"/>
                  </a:lnTo>
                  <a:lnTo>
                    <a:pt x="2657" y="700"/>
                  </a:lnTo>
                  <a:lnTo>
                    <a:pt x="2626" y="735"/>
                  </a:lnTo>
                  <a:lnTo>
                    <a:pt x="2626" y="751"/>
                  </a:lnTo>
                  <a:lnTo>
                    <a:pt x="2620" y="749"/>
                  </a:lnTo>
                  <a:lnTo>
                    <a:pt x="2603" y="726"/>
                  </a:lnTo>
                  <a:lnTo>
                    <a:pt x="2594" y="734"/>
                  </a:lnTo>
                  <a:lnTo>
                    <a:pt x="2581" y="766"/>
                  </a:lnTo>
                  <a:lnTo>
                    <a:pt x="2554" y="785"/>
                  </a:lnTo>
                  <a:lnTo>
                    <a:pt x="2516" y="789"/>
                  </a:lnTo>
                  <a:lnTo>
                    <a:pt x="2513" y="796"/>
                  </a:lnTo>
                  <a:lnTo>
                    <a:pt x="2518" y="823"/>
                  </a:lnTo>
                  <a:lnTo>
                    <a:pt x="2482" y="827"/>
                  </a:lnTo>
                  <a:lnTo>
                    <a:pt x="2456" y="814"/>
                  </a:lnTo>
                  <a:lnTo>
                    <a:pt x="2410" y="859"/>
                  </a:lnTo>
                  <a:lnTo>
                    <a:pt x="2362" y="882"/>
                  </a:lnTo>
                  <a:lnTo>
                    <a:pt x="2339" y="913"/>
                  </a:lnTo>
                  <a:lnTo>
                    <a:pt x="2298" y="926"/>
                  </a:lnTo>
                  <a:lnTo>
                    <a:pt x="2292" y="921"/>
                  </a:lnTo>
                  <a:lnTo>
                    <a:pt x="2247" y="946"/>
                  </a:lnTo>
                  <a:lnTo>
                    <a:pt x="2225" y="971"/>
                  </a:lnTo>
                  <a:lnTo>
                    <a:pt x="2196" y="984"/>
                  </a:lnTo>
                  <a:lnTo>
                    <a:pt x="2192" y="979"/>
                  </a:lnTo>
                  <a:lnTo>
                    <a:pt x="2199" y="969"/>
                  </a:lnTo>
                  <a:lnTo>
                    <a:pt x="2212" y="966"/>
                  </a:lnTo>
                  <a:lnTo>
                    <a:pt x="2216" y="947"/>
                  </a:lnTo>
                  <a:lnTo>
                    <a:pt x="2198" y="938"/>
                  </a:lnTo>
                  <a:lnTo>
                    <a:pt x="2207" y="933"/>
                  </a:lnTo>
                  <a:lnTo>
                    <a:pt x="2208" y="923"/>
                  </a:lnTo>
                  <a:lnTo>
                    <a:pt x="2242" y="881"/>
                  </a:lnTo>
                  <a:lnTo>
                    <a:pt x="2221" y="847"/>
                  </a:lnTo>
                  <a:lnTo>
                    <a:pt x="2218" y="852"/>
                  </a:lnTo>
                  <a:lnTo>
                    <a:pt x="2192" y="857"/>
                  </a:lnTo>
                  <a:lnTo>
                    <a:pt x="2159" y="898"/>
                  </a:lnTo>
                  <a:lnTo>
                    <a:pt x="2116" y="921"/>
                  </a:lnTo>
                  <a:lnTo>
                    <a:pt x="2100" y="952"/>
                  </a:lnTo>
                  <a:lnTo>
                    <a:pt x="2069" y="962"/>
                  </a:lnTo>
                  <a:lnTo>
                    <a:pt x="2046" y="958"/>
                  </a:lnTo>
                  <a:lnTo>
                    <a:pt x="2037" y="967"/>
                  </a:lnTo>
                  <a:lnTo>
                    <a:pt x="2032" y="983"/>
                  </a:lnTo>
                  <a:lnTo>
                    <a:pt x="2029" y="997"/>
                  </a:lnTo>
                  <a:lnTo>
                    <a:pt x="2048" y="1021"/>
                  </a:lnTo>
                  <a:lnTo>
                    <a:pt x="2076" y="1040"/>
                  </a:lnTo>
                  <a:lnTo>
                    <a:pt x="2093" y="1070"/>
                  </a:lnTo>
                  <a:lnTo>
                    <a:pt x="2117" y="1079"/>
                  </a:lnTo>
                  <a:lnTo>
                    <a:pt x="2128" y="1079"/>
                  </a:lnTo>
                  <a:lnTo>
                    <a:pt x="2154" y="1048"/>
                  </a:lnTo>
                  <a:lnTo>
                    <a:pt x="2178" y="1038"/>
                  </a:lnTo>
                  <a:lnTo>
                    <a:pt x="2210" y="1060"/>
                  </a:lnTo>
                  <a:lnTo>
                    <a:pt x="2233" y="1055"/>
                  </a:lnTo>
                  <a:lnTo>
                    <a:pt x="2259" y="1063"/>
                  </a:lnTo>
                  <a:lnTo>
                    <a:pt x="2252" y="1085"/>
                  </a:lnTo>
                  <a:lnTo>
                    <a:pt x="2244" y="1096"/>
                  </a:lnTo>
                  <a:lnTo>
                    <a:pt x="2238" y="1085"/>
                  </a:lnTo>
                  <a:lnTo>
                    <a:pt x="2227" y="1087"/>
                  </a:lnTo>
                  <a:lnTo>
                    <a:pt x="2216" y="1099"/>
                  </a:lnTo>
                  <a:lnTo>
                    <a:pt x="2178" y="1108"/>
                  </a:lnTo>
                  <a:lnTo>
                    <a:pt x="2179" y="1118"/>
                  </a:lnTo>
                  <a:lnTo>
                    <a:pt x="2167" y="1136"/>
                  </a:lnTo>
                  <a:lnTo>
                    <a:pt x="2159" y="1138"/>
                  </a:lnTo>
                  <a:lnTo>
                    <a:pt x="2156" y="1128"/>
                  </a:lnTo>
                  <a:lnTo>
                    <a:pt x="2147" y="1128"/>
                  </a:lnTo>
                  <a:lnTo>
                    <a:pt x="2142" y="1136"/>
                  </a:lnTo>
                  <a:lnTo>
                    <a:pt x="2149" y="1144"/>
                  </a:lnTo>
                  <a:lnTo>
                    <a:pt x="2144" y="1150"/>
                  </a:lnTo>
                  <a:lnTo>
                    <a:pt x="2124" y="1167"/>
                  </a:lnTo>
                  <a:lnTo>
                    <a:pt x="2102" y="1206"/>
                  </a:lnTo>
                  <a:lnTo>
                    <a:pt x="2103" y="1212"/>
                  </a:lnTo>
                  <a:lnTo>
                    <a:pt x="2149" y="1237"/>
                  </a:lnTo>
                  <a:lnTo>
                    <a:pt x="2164" y="1265"/>
                  </a:lnTo>
                  <a:lnTo>
                    <a:pt x="2181" y="1325"/>
                  </a:lnTo>
                  <a:lnTo>
                    <a:pt x="2199" y="1342"/>
                  </a:lnTo>
                  <a:lnTo>
                    <a:pt x="2201" y="1350"/>
                  </a:lnTo>
                  <a:lnTo>
                    <a:pt x="2225" y="1379"/>
                  </a:lnTo>
                  <a:lnTo>
                    <a:pt x="2166" y="1360"/>
                  </a:lnTo>
                  <a:lnTo>
                    <a:pt x="2144" y="1365"/>
                  </a:lnTo>
                  <a:lnTo>
                    <a:pt x="2144" y="1370"/>
                  </a:lnTo>
                  <a:lnTo>
                    <a:pt x="2166" y="1365"/>
                  </a:lnTo>
                  <a:lnTo>
                    <a:pt x="2173" y="1375"/>
                  </a:lnTo>
                  <a:lnTo>
                    <a:pt x="2192" y="1382"/>
                  </a:lnTo>
                  <a:lnTo>
                    <a:pt x="2208" y="1397"/>
                  </a:lnTo>
                  <a:lnTo>
                    <a:pt x="2213" y="1399"/>
                  </a:lnTo>
                  <a:lnTo>
                    <a:pt x="2225" y="1419"/>
                  </a:lnTo>
                  <a:lnTo>
                    <a:pt x="2176" y="1449"/>
                  </a:lnTo>
                  <a:lnTo>
                    <a:pt x="2154" y="1452"/>
                  </a:lnTo>
                  <a:lnTo>
                    <a:pt x="2154" y="1455"/>
                  </a:lnTo>
                  <a:lnTo>
                    <a:pt x="2175" y="1463"/>
                  </a:lnTo>
                  <a:lnTo>
                    <a:pt x="2192" y="1455"/>
                  </a:lnTo>
                  <a:lnTo>
                    <a:pt x="2213" y="1472"/>
                  </a:lnTo>
                  <a:lnTo>
                    <a:pt x="2230" y="1475"/>
                  </a:lnTo>
                  <a:lnTo>
                    <a:pt x="2205" y="1495"/>
                  </a:lnTo>
                  <a:lnTo>
                    <a:pt x="2221" y="1490"/>
                  </a:lnTo>
                  <a:lnTo>
                    <a:pt x="2221" y="1502"/>
                  </a:lnTo>
                  <a:lnTo>
                    <a:pt x="2221" y="1511"/>
                  </a:lnTo>
                  <a:lnTo>
                    <a:pt x="2205" y="1512"/>
                  </a:lnTo>
                  <a:lnTo>
                    <a:pt x="2210" y="1524"/>
                  </a:lnTo>
                  <a:lnTo>
                    <a:pt x="2198" y="1565"/>
                  </a:lnTo>
                  <a:lnTo>
                    <a:pt x="2192" y="1557"/>
                  </a:lnTo>
                  <a:lnTo>
                    <a:pt x="2187" y="1562"/>
                  </a:lnTo>
                  <a:lnTo>
                    <a:pt x="2175" y="1580"/>
                  </a:lnTo>
                  <a:lnTo>
                    <a:pt x="2162" y="1600"/>
                  </a:lnTo>
                  <a:lnTo>
                    <a:pt x="2147" y="1625"/>
                  </a:lnTo>
                  <a:lnTo>
                    <a:pt x="2133" y="1650"/>
                  </a:lnTo>
                  <a:lnTo>
                    <a:pt x="2130" y="1636"/>
                  </a:lnTo>
                  <a:lnTo>
                    <a:pt x="2117" y="1642"/>
                  </a:lnTo>
                  <a:lnTo>
                    <a:pt x="2124" y="1659"/>
                  </a:lnTo>
                  <a:lnTo>
                    <a:pt x="2111" y="1692"/>
                  </a:lnTo>
                  <a:lnTo>
                    <a:pt x="2110" y="1705"/>
                  </a:lnTo>
                  <a:lnTo>
                    <a:pt x="2102" y="1701"/>
                  </a:lnTo>
                  <a:lnTo>
                    <a:pt x="2100" y="1713"/>
                  </a:lnTo>
                  <a:lnTo>
                    <a:pt x="2088" y="1717"/>
                  </a:lnTo>
                  <a:lnTo>
                    <a:pt x="2071" y="1747"/>
                  </a:lnTo>
                  <a:lnTo>
                    <a:pt x="2051" y="1747"/>
                  </a:lnTo>
                  <a:lnTo>
                    <a:pt x="2044" y="1752"/>
                  </a:lnTo>
                  <a:lnTo>
                    <a:pt x="2048" y="1760"/>
                  </a:lnTo>
                  <a:lnTo>
                    <a:pt x="2044" y="1768"/>
                  </a:lnTo>
                  <a:lnTo>
                    <a:pt x="2029" y="1778"/>
                  </a:lnTo>
                  <a:lnTo>
                    <a:pt x="2026" y="1788"/>
                  </a:lnTo>
                  <a:lnTo>
                    <a:pt x="2023" y="1781"/>
                  </a:lnTo>
                  <a:lnTo>
                    <a:pt x="2018" y="1794"/>
                  </a:lnTo>
                  <a:lnTo>
                    <a:pt x="1995" y="1798"/>
                  </a:lnTo>
                  <a:lnTo>
                    <a:pt x="1972" y="1827"/>
                  </a:lnTo>
                  <a:lnTo>
                    <a:pt x="1947" y="1837"/>
                  </a:lnTo>
                  <a:lnTo>
                    <a:pt x="1935" y="1834"/>
                  </a:lnTo>
                  <a:lnTo>
                    <a:pt x="1926" y="1842"/>
                  </a:lnTo>
                  <a:lnTo>
                    <a:pt x="1913" y="1834"/>
                  </a:lnTo>
                  <a:lnTo>
                    <a:pt x="1896" y="1845"/>
                  </a:lnTo>
                  <a:lnTo>
                    <a:pt x="1893" y="1837"/>
                  </a:lnTo>
                  <a:lnTo>
                    <a:pt x="1887" y="1840"/>
                  </a:lnTo>
                  <a:lnTo>
                    <a:pt x="1887" y="1849"/>
                  </a:lnTo>
                  <a:lnTo>
                    <a:pt x="1884" y="1854"/>
                  </a:lnTo>
                  <a:close/>
                  <a:moveTo>
                    <a:pt x="1698" y="1970"/>
                  </a:moveTo>
                  <a:lnTo>
                    <a:pt x="1700" y="1966"/>
                  </a:lnTo>
                  <a:lnTo>
                    <a:pt x="1715" y="1973"/>
                  </a:lnTo>
                  <a:lnTo>
                    <a:pt x="1718" y="1989"/>
                  </a:lnTo>
                  <a:lnTo>
                    <a:pt x="1712" y="1998"/>
                  </a:lnTo>
                  <a:lnTo>
                    <a:pt x="1697" y="2032"/>
                  </a:lnTo>
                  <a:lnTo>
                    <a:pt x="1678" y="2049"/>
                  </a:lnTo>
                  <a:lnTo>
                    <a:pt x="1667" y="2052"/>
                  </a:lnTo>
                  <a:lnTo>
                    <a:pt x="1661" y="2063"/>
                  </a:lnTo>
                  <a:lnTo>
                    <a:pt x="1622" y="2049"/>
                  </a:lnTo>
                  <a:lnTo>
                    <a:pt x="1616" y="2038"/>
                  </a:lnTo>
                  <a:lnTo>
                    <a:pt x="1613" y="2009"/>
                  </a:lnTo>
                  <a:lnTo>
                    <a:pt x="1655" y="1975"/>
                  </a:lnTo>
                  <a:lnTo>
                    <a:pt x="1698" y="1970"/>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88" name="Freeform 142">
              <a:extLst>
                <a:ext uri="{FF2B5EF4-FFF2-40B4-BE49-F238E27FC236}">
                  <a16:creationId xmlns="" xmlns:a16="http://schemas.microsoft.com/office/drawing/2014/main" id="{D0E5B3FF-C8D8-4A24-B5E5-BB55B08B43FE}"/>
                </a:ext>
              </a:extLst>
            </p:cNvPr>
            <p:cNvSpPr>
              <a:spLocks noChangeAspect="1"/>
            </p:cNvSpPr>
            <p:nvPr/>
          </p:nvSpPr>
          <p:spPr bwMode="gray">
            <a:xfrm>
              <a:off x="4906649" y="3379553"/>
              <a:ext cx="106948" cy="70170"/>
            </a:xfrm>
            <a:custGeom>
              <a:avLst/>
              <a:gdLst>
                <a:gd name="T0" fmla="*/ 201 w 201"/>
                <a:gd name="T1" fmla="*/ 54 h 121"/>
                <a:gd name="T2" fmla="*/ 167 w 201"/>
                <a:gd name="T3" fmla="*/ 45 h 121"/>
                <a:gd name="T4" fmla="*/ 161 w 201"/>
                <a:gd name="T5" fmla="*/ 34 h 121"/>
                <a:gd name="T6" fmla="*/ 164 w 201"/>
                <a:gd name="T7" fmla="*/ 19 h 121"/>
                <a:gd name="T8" fmla="*/ 159 w 201"/>
                <a:gd name="T9" fmla="*/ 12 h 121"/>
                <a:gd name="T10" fmla="*/ 127 w 201"/>
                <a:gd name="T11" fmla="*/ 0 h 121"/>
                <a:gd name="T12" fmla="*/ 76 w 201"/>
                <a:gd name="T13" fmla="*/ 9 h 121"/>
                <a:gd name="T14" fmla="*/ 70 w 201"/>
                <a:gd name="T15" fmla="*/ 4 h 121"/>
                <a:gd name="T16" fmla="*/ 44 w 201"/>
                <a:gd name="T17" fmla="*/ 11 h 121"/>
                <a:gd name="T18" fmla="*/ 41 w 201"/>
                <a:gd name="T19" fmla="*/ 16 h 121"/>
                <a:gd name="T20" fmla="*/ 44 w 201"/>
                <a:gd name="T21" fmla="*/ 20 h 121"/>
                <a:gd name="T22" fmla="*/ 24 w 201"/>
                <a:gd name="T23" fmla="*/ 42 h 121"/>
                <a:gd name="T24" fmla="*/ 0 w 201"/>
                <a:gd name="T25" fmla="*/ 82 h 121"/>
                <a:gd name="T26" fmla="*/ 2 w 201"/>
                <a:gd name="T27" fmla="*/ 102 h 121"/>
                <a:gd name="T28" fmla="*/ 17 w 201"/>
                <a:gd name="T29" fmla="*/ 85 h 121"/>
                <a:gd name="T30" fmla="*/ 34 w 201"/>
                <a:gd name="T31" fmla="*/ 87 h 121"/>
                <a:gd name="T32" fmla="*/ 36 w 201"/>
                <a:gd name="T33" fmla="*/ 109 h 121"/>
                <a:gd name="T34" fmla="*/ 42 w 201"/>
                <a:gd name="T35" fmla="*/ 110 h 121"/>
                <a:gd name="T36" fmla="*/ 44 w 201"/>
                <a:gd name="T37" fmla="*/ 121 h 121"/>
                <a:gd name="T38" fmla="*/ 83 w 201"/>
                <a:gd name="T39" fmla="*/ 116 h 121"/>
                <a:gd name="T40" fmla="*/ 110 w 201"/>
                <a:gd name="T41" fmla="*/ 84 h 121"/>
                <a:gd name="T42" fmla="*/ 115 w 201"/>
                <a:gd name="T43" fmla="*/ 101 h 121"/>
                <a:gd name="T44" fmla="*/ 135 w 201"/>
                <a:gd name="T45" fmla="*/ 118 h 121"/>
                <a:gd name="T46" fmla="*/ 150 w 201"/>
                <a:gd name="T47" fmla="*/ 80 h 121"/>
                <a:gd name="T48" fmla="*/ 188 w 201"/>
                <a:gd name="T49" fmla="*/ 92 h 121"/>
                <a:gd name="T50" fmla="*/ 188 w 201"/>
                <a:gd name="T51" fmla="*/ 71 h 121"/>
                <a:gd name="T52" fmla="*/ 200 w 201"/>
                <a:gd name="T53" fmla="*/ 68 h 121"/>
                <a:gd name="T54" fmla="*/ 201 w 201"/>
                <a:gd name="T55" fmla="*/ 54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121"/>
                <a:gd name="T86" fmla="*/ 201 w 201"/>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121">
                  <a:moveTo>
                    <a:pt x="201" y="54"/>
                  </a:moveTo>
                  <a:lnTo>
                    <a:pt x="167" y="45"/>
                  </a:lnTo>
                  <a:lnTo>
                    <a:pt x="161" y="34"/>
                  </a:lnTo>
                  <a:lnTo>
                    <a:pt x="164" y="19"/>
                  </a:lnTo>
                  <a:lnTo>
                    <a:pt x="159" y="12"/>
                  </a:lnTo>
                  <a:lnTo>
                    <a:pt x="127" y="0"/>
                  </a:lnTo>
                  <a:lnTo>
                    <a:pt x="76" y="9"/>
                  </a:lnTo>
                  <a:lnTo>
                    <a:pt x="70" y="4"/>
                  </a:lnTo>
                  <a:lnTo>
                    <a:pt x="44" y="11"/>
                  </a:lnTo>
                  <a:lnTo>
                    <a:pt x="41" y="16"/>
                  </a:lnTo>
                  <a:lnTo>
                    <a:pt x="44" y="20"/>
                  </a:lnTo>
                  <a:lnTo>
                    <a:pt x="24" y="42"/>
                  </a:lnTo>
                  <a:lnTo>
                    <a:pt x="0" y="82"/>
                  </a:lnTo>
                  <a:lnTo>
                    <a:pt x="2" y="102"/>
                  </a:lnTo>
                  <a:lnTo>
                    <a:pt x="17" y="85"/>
                  </a:lnTo>
                  <a:lnTo>
                    <a:pt x="34" y="87"/>
                  </a:lnTo>
                  <a:lnTo>
                    <a:pt x="36" y="109"/>
                  </a:lnTo>
                  <a:lnTo>
                    <a:pt x="42" y="110"/>
                  </a:lnTo>
                  <a:lnTo>
                    <a:pt x="44" y="121"/>
                  </a:lnTo>
                  <a:lnTo>
                    <a:pt x="83" y="116"/>
                  </a:lnTo>
                  <a:lnTo>
                    <a:pt x="110" y="84"/>
                  </a:lnTo>
                  <a:lnTo>
                    <a:pt x="115" y="101"/>
                  </a:lnTo>
                  <a:lnTo>
                    <a:pt x="135" y="118"/>
                  </a:lnTo>
                  <a:lnTo>
                    <a:pt x="150" y="80"/>
                  </a:lnTo>
                  <a:lnTo>
                    <a:pt x="188" y="92"/>
                  </a:lnTo>
                  <a:lnTo>
                    <a:pt x="188" y="71"/>
                  </a:lnTo>
                  <a:lnTo>
                    <a:pt x="200" y="68"/>
                  </a:lnTo>
                  <a:lnTo>
                    <a:pt x="201" y="54"/>
                  </a:lnTo>
                  <a:close/>
                </a:path>
              </a:pathLst>
            </a:custGeom>
            <a:solidFill>
              <a:schemeClr val="tx2"/>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89" name="Freeform 51">
              <a:extLst>
                <a:ext uri="{FF2B5EF4-FFF2-40B4-BE49-F238E27FC236}">
                  <a16:creationId xmlns="" xmlns:a16="http://schemas.microsoft.com/office/drawing/2014/main" id="{E5572700-494A-410A-A947-41E178156201}"/>
                </a:ext>
              </a:extLst>
            </p:cNvPr>
            <p:cNvSpPr>
              <a:spLocks noChangeAspect="1" noEditPoints="1"/>
            </p:cNvSpPr>
            <p:nvPr/>
          </p:nvSpPr>
          <p:spPr bwMode="gray">
            <a:xfrm>
              <a:off x="7291068" y="4193148"/>
              <a:ext cx="175327" cy="403951"/>
            </a:xfrm>
            <a:custGeom>
              <a:avLst/>
              <a:gdLst>
                <a:gd name="T0" fmla="*/ 236 w 328"/>
                <a:gd name="T1" fmla="*/ 94 h 698"/>
                <a:gd name="T2" fmla="*/ 201 w 328"/>
                <a:gd name="T3" fmla="*/ 127 h 698"/>
                <a:gd name="T4" fmla="*/ 173 w 328"/>
                <a:gd name="T5" fmla="*/ 162 h 698"/>
                <a:gd name="T6" fmla="*/ 160 w 328"/>
                <a:gd name="T7" fmla="*/ 226 h 698"/>
                <a:gd name="T8" fmla="*/ 193 w 328"/>
                <a:gd name="T9" fmla="*/ 271 h 698"/>
                <a:gd name="T10" fmla="*/ 252 w 328"/>
                <a:gd name="T11" fmla="*/ 333 h 698"/>
                <a:gd name="T12" fmla="*/ 272 w 328"/>
                <a:gd name="T13" fmla="*/ 347 h 698"/>
                <a:gd name="T14" fmla="*/ 284 w 328"/>
                <a:gd name="T15" fmla="*/ 362 h 698"/>
                <a:gd name="T16" fmla="*/ 317 w 328"/>
                <a:gd name="T17" fmla="*/ 424 h 698"/>
                <a:gd name="T18" fmla="*/ 328 w 328"/>
                <a:gd name="T19" fmla="*/ 508 h 698"/>
                <a:gd name="T20" fmla="*/ 318 w 328"/>
                <a:gd name="T21" fmla="*/ 520 h 698"/>
                <a:gd name="T22" fmla="*/ 311 w 328"/>
                <a:gd name="T23" fmla="*/ 571 h 698"/>
                <a:gd name="T24" fmla="*/ 266 w 328"/>
                <a:gd name="T25" fmla="*/ 597 h 698"/>
                <a:gd name="T26" fmla="*/ 210 w 328"/>
                <a:gd name="T27" fmla="*/ 613 h 698"/>
                <a:gd name="T28" fmla="*/ 193 w 328"/>
                <a:gd name="T29" fmla="*/ 636 h 698"/>
                <a:gd name="T30" fmla="*/ 194 w 328"/>
                <a:gd name="T31" fmla="*/ 651 h 698"/>
                <a:gd name="T32" fmla="*/ 179 w 328"/>
                <a:gd name="T33" fmla="*/ 653 h 698"/>
                <a:gd name="T34" fmla="*/ 159 w 328"/>
                <a:gd name="T35" fmla="*/ 668 h 698"/>
                <a:gd name="T36" fmla="*/ 123 w 328"/>
                <a:gd name="T37" fmla="*/ 698 h 698"/>
                <a:gd name="T38" fmla="*/ 125 w 328"/>
                <a:gd name="T39" fmla="*/ 689 h 698"/>
                <a:gd name="T40" fmla="*/ 120 w 328"/>
                <a:gd name="T41" fmla="*/ 647 h 698"/>
                <a:gd name="T42" fmla="*/ 109 w 328"/>
                <a:gd name="T43" fmla="*/ 619 h 698"/>
                <a:gd name="T44" fmla="*/ 123 w 328"/>
                <a:gd name="T45" fmla="*/ 604 h 698"/>
                <a:gd name="T46" fmla="*/ 140 w 328"/>
                <a:gd name="T47" fmla="*/ 594 h 698"/>
                <a:gd name="T48" fmla="*/ 170 w 328"/>
                <a:gd name="T49" fmla="*/ 554 h 698"/>
                <a:gd name="T50" fmla="*/ 194 w 328"/>
                <a:gd name="T51" fmla="*/ 542 h 698"/>
                <a:gd name="T52" fmla="*/ 232 w 328"/>
                <a:gd name="T53" fmla="*/ 525 h 698"/>
                <a:gd name="T54" fmla="*/ 244 w 328"/>
                <a:gd name="T55" fmla="*/ 520 h 698"/>
                <a:gd name="T56" fmla="*/ 238 w 328"/>
                <a:gd name="T57" fmla="*/ 441 h 698"/>
                <a:gd name="T58" fmla="*/ 240 w 328"/>
                <a:gd name="T59" fmla="*/ 382 h 698"/>
                <a:gd name="T60" fmla="*/ 207 w 328"/>
                <a:gd name="T61" fmla="*/ 323 h 698"/>
                <a:gd name="T62" fmla="*/ 194 w 328"/>
                <a:gd name="T63" fmla="*/ 311 h 698"/>
                <a:gd name="T64" fmla="*/ 168 w 328"/>
                <a:gd name="T65" fmla="*/ 276 h 698"/>
                <a:gd name="T66" fmla="*/ 130 w 328"/>
                <a:gd name="T67" fmla="*/ 223 h 698"/>
                <a:gd name="T68" fmla="*/ 84 w 328"/>
                <a:gd name="T69" fmla="*/ 172 h 698"/>
                <a:gd name="T70" fmla="*/ 116 w 328"/>
                <a:gd name="T71" fmla="*/ 161 h 698"/>
                <a:gd name="T72" fmla="*/ 97 w 328"/>
                <a:gd name="T73" fmla="*/ 122 h 698"/>
                <a:gd name="T74" fmla="*/ 43 w 328"/>
                <a:gd name="T75" fmla="*/ 113 h 698"/>
                <a:gd name="T76" fmla="*/ 32 w 328"/>
                <a:gd name="T77" fmla="*/ 82 h 698"/>
                <a:gd name="T78" fmla="*/ 0 w 328"/>
                <a:gd name="T79" fmla="*/ 39 h 698"/>
                <a:gd name="T80" fmla="*/ 37 w 328"/>
                <a:gd name="T81" fmla="*/ 34 h 698"/>
                <a:gd name="T82" fmla="*/ 59 w 328"/>
                <a:gd name="T83" fmla="*/ 28 h 698"/>
                <a:gd name="T84" fmla="*/ 74 w 328"/>
                <a:gd name="T85" fmla="*/ 31 h 698"/>
                <a:gd name="T86" fmla="*/ 101 w 328"/>
                <a:gd name="T87" fmla="*/ 22 h 698"/>
                <a:gd name="T88" fmla="*/ 173 w 328"/>
                <a:gd name="T89" fmla="*/ 17 h 698"/>
                <a:gd name="T90" fmla="*/ 202 w 328"/>
                <a:gd name="T91" fmla="*/ 28 h 698"/>
                <a:gd name="T92" fmla="*/ 210 w 328"/>
                <a:gd name="T93" fmla="*/ 64 h 698"/>
                <a:gd name="T94" fmla="*/ 262 w 328"/>
                <a:gd name="T95" fmla="*/ 85 h 698"/>
                <a:gd name="T96" fmla="*/ 84 w 328"/>
                <a:gd name="T97" fmla="*/ 626 h 698"/>
                <a:gd name="T98" fmla="*/ 77 w 328"/>
                <a:gd name="T99" fmla="*/ 616 h 6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8"/>
                <a:gd name="T151" fmla="*/ 0 h 698"/>
                <a:gd name="T152" fmla="*/ 328 w 328"/>
                <a:gd name="T153" fmla="*/ 698 h 6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8" h="698">
                  <a:moveTo>
                    <a:pt x="262" y="85"/>
                  </a:moveTo>
                  <a:lnTo>
                    <a:pt x="236" y="94"/>
                  </a:lnTo>
                  <a:lnTo>
                    <a:pt x="235" y="103"/>
                  </a:lnTo>
                  <a:lnTo>
                    <a:pt x="201" y="127"/>
                  </a:lnTo>
                  <a:lnTo>
                    <a:pt x="199" y="139"/>
                  </a:lnTo>
                  <a:lnTo>
                    <a:pt x="173" y="162"/>
                  </a:lnTo>
                  <a:lnTo>
                    <a:pt x="157" y="204"/>
                  </a:lnTo>
                  <a:lnTo>
                    <a:pt x="160" y="226"/>
                  </a:lnTo>
                  <a:lnTo>
                    <a:pt x="187" y="249"/>
                  </a:lnTo>
                  <a:lnTo>
                    <a:pt x="193" y="271"/>
                  </a:lnTo>
                  <a:lnTo>
                    <a:pt x="221" y="302"/>
                  </a:lnTo>
                  <a:lnTo>
                    <a:pt x="252" y="333"/>
                  </a:lnTo>
                  <a:lnTo>
                    <a:pt x="266" y="334"/>
                  </a:lnTo>
                  <a:lnTo>
                    <a:pt x="272" y="347"/>
                  </a:lnTo>
                  <a:lnTo>
                    <a:pt x="277" y="343"/>
                  </a:lnTo>
                  <a:lnTo>
                    <a:pt x="284" y="362"/>
                  </a:lnTo>
                  <a:lnTo>
                    <a:pt x="303" y="382"/>
                  </a:lnTo>
                  <a:lnTo>
                    <a:pt x="317" y="424"/>
                  </a:lnTo>
                  <a:lnTo>
                    <a:pt x="326" y="500"/>
                  </a:lnTo>
                  <a:lnTo>
                    <a:pt x="328" y="508"/>
                  </a:lnTo>
                  <a:lnTo>
                    <a:pt x="321" y="518"/>
                  </a:lnTo>
                  <a:lnTo>
                    <a:pt x="318" y="520"/>
                  </a:lnTo>
                  <a:lnTo>
                    <a:pt x="320" y="554"/>
                  </a:lnTo>
                  <a:lnTo>
                    <a:pt x="311" y="571"/>
                  </a:lnTo>
                  <a:lnTo>
                    <a:pt x="272" y="588"/>
                  </a:lnTo>
                  <a:lnTo>
                    <a:pt x="266" y="597"/>
                  </a:lnTo>
                  <a:lnTo>
                    <a:pt x="233" y="613"/>
                  </a:lnTo>
                  <a:lnTo>
                    <a:pt x="210" y="613"/>
                  </a:lnTo>
                  <a:lnTo>
                    <a:pt x="204" y="628"/>
                  </a:lnTo>
                  <a:lnTo>
                    <a:pt x="193" y="636"/>
                  </a:lnTo>
                  <a:lnTo>
                    <a:pt x="198" y="645"/>
                  </a:lnTo>
                  <a:lnTo>
                    <a:pt x="194" y="651"/>
                  </a:lnTo>
                  <a:lnTo>
                    <a:pt x="174" y="634"/>
                  </a:lnTo>
                  <a:lnTo>
                    <a:pt x="179" y="653"/>
                  </a:lnTo>
                  <a:lnTo>
                    <a:pt x="179" y="658"/>
                  </a:lnTo>
                  <a:lnTo>
                    <a:pt x="159" y="668"/>
                  </a:lnTo>
                  <a:lnTo>
                    <a:pt x="130" y="698"/>
                  </a:lnTo>
                  <a:lnTo>
                    <a:pt x="123" y="698"/>
                  </a:lnTo>
                  <a:lnTo>
                    <a:pt x="122" y="692"/>
                  </a:lnTo>
                  <a:lnTo>
                    <a:pt x="125" y="689"/>
                  </a:lnTo>
                  <a:lnTo>
                    <a:pt x="120" y="660"/>
                  </a:lnTo>
                  <a:lnTo>
                    <a:pt x="120" y="647"/>
                  </a:lnTo>
                  <a:lnTo>
                    <a:pt x="130" y="630"/>
                  </a:lnTo>
                  <a:lnTo>
                    <a:pt x="109" y="619"/>
                  </a:lnTo>
                  <a:lnTo>
                    <a:pt x="103" y="609"/>
                  </a:lnTo>
                  <a:lnTo>
                    <a:pt x="123" y="604"/>
                  </a:lnTo>
                  <a:lnTo>
                    <a:pt x="128" y="593"/>
                  </a:lnTo>
                  <a:lnTo>
                    <a:pt x="140" y="594"/>
                  </a:lnTo>
                  <a:lnTo>
                    <a:pt x="168" y="580"/>
                  </a:lnTo>
                  <a:lnTo>
                    <a:pt x="170" y="554"/>
                  </a:lnTo>
                  <a:lnTo>
                    <a:pt x="193" y="550"/>
                  </a:lnTo>
                  <a:lnTo>
                    <a:pt x="194" y="542"/>
                  </a:lnTo>
                  <a:lnTo>
                    <a:pt x="216" y="535"/>
                  </a:lnTo>
                  <a:lnTo>
                    <a:pt x="232" y="525"/>
                  </a:lnTo>
                  <a:lnTo>
                    <a:pt x="238" y="526"/>
                  </a:lnTo>
                  <a:lnTo>
                    <a:pt x="244" y="520"/>
                  </a:lnTo>
                  <a:lnTo>
                    <a:pt x="247" y="467"/>
                  </a:lnTo>
                  <a:lnTo>
                    <a:pt x="238" y="441"/>
                  </a:lnTo>
                  <a:lnTo>
                    <a:pt x="240" y="411"/>
                  </a:lnTo>
                  <a:lnTo>
                    <a:pt x="240" y="382"/>
                  </a:lnTo>
                  <a:lnTo>
                    <a:pt x="225" y="339"/>
                  </a:lnTo>
                  <a:lnTo>
                    <a:pt x="207" y="323"/>
                  </a:lnTo>
                  <a:lnTo>
                    <a:pt x="199" y="323"/>
                  </a:lnTo>
                  <a:lnTo>
                    <a:pt x="194" y="311"/>
                  </a:lnTo>
                  <a:lnTo>
                    <a:pt x="187" y="288"/>
                  </a:lnTo>
                  <a:lnTo>
                    <a:pt x="168" y="276"/>
                  </a:lnTo>
                  <a:lnTo>
                    <a:pt x="133" y="235"/>
                  </a:lnTo>
                  <a:lnTo>
                    <a:pt x="130" y="223"/>
                  </a:lnTo>
                  <a:lnTo>
                    <a:pt x="79" y="192"/>
                  </a:lnTo>
                  <a:lnTo>
                    <a:pt x="84" y="172"/>
                  </a:lnTo>
                  <a:lnTo>
                    <a:pt x="105" y="172"/>
                  </a:lnTo>
                  <a:lnTo>
                    <a:pt x="116" y="161"/>
                  </a:lnTo>
                  <a:lnTo>
                    <a:pt x="118" y="152"/>
                  </a:lnTo>
                  <a:lnTo>
                    <a:pt x="97" y="122"/>
                  </a:lnTo>
                  <a:lnTo>
                    <a:pt x="89" y="111"/>
                  </a:lnTo>
                  <a:lnTo>
                    <a:pt x="43" y="113"/>
                  </a:lnTo>
                  <a:lnTo>
                    <a:pt x="30" y="99"/>
                  </a:lnTo>
                  <a:lnTo>
                    <a:pt x="32" y="82"/>
                  </a:lnTo>
                  <a:lnTo>
                    <a:pt x="26" y="74"/>
                  </a:lnTo>
                  <a:lnTo>
                    <a:pt x="0" y="39"/>
                  </a:lnTo>
                  <a:lnTo>
                    <a:pt x="12" y="23"/>
                  </a:lnTo>
                  <a:lnTo>
                    <a:pt x="37" y="34"/>
                  </a:lnTo>
                  <a:lnTo>
                    <a:pt x="54" y="25"/>
                  </a:lnTo>
                  <a:lnTo>
                    <a:pt x="59" y="28"/>
                  </a:lnTo>
                  <a:lnTo>
                    <a:pt x="71" y="25"/>
                  </a:lnTo>
                  <a:lnTo>
                    <a:pt x="74" y="31"/>
                  </a:lnTo>
                  <a:lnTo>
                    <a:pt x="89" y="20"/>
                  </a:lnTo>
                  <a:lnTo>
                    <a:pt x="101" y="22"/>
                  </a:lnTo>
                  <a:lnTo>
                    <a:pt x="137" y="0"/>
                  </a:lnTo>
                  <a:lnTo>
                    <a:pt x="173" y="17"/>
                  </a:lnTo>
                  <a:lnTo>
                    <a:pt x="199" y="20"/>
                  </a:lnTo>
                  <a:lnTo>
                    <a:pt x="202" y="28"/>
                  </a:lnTo>
                  <a:lnTo>
                    <a:pt x="199" y="40"/>
                  </a:lnTo>
                  <a:lnTo>
                    <a:pt x="210" y="64"/>
                  </a:lnTo>
                  <a:lnTo>
                    <a:pt x="233" y="79"/>
                  </a:lnTo>
                  <a:lnTo>
                    <a:pt x="262" y="85"/>
                  </a:lnTo>
                  <a:close/>
                  <a:moveTo>
                    <a:pt x="77" y="616"/>
                  </a:moveTo>
                  <a:lnTo>
                    <a:pt x="84" y="626"/>
                  </a:lnTo>
                  <a:lnTo>
                    <a:pt x="80" y="611"/>
                  </a:lnTo>
                  <a:lnTo>
                    <a:pt x="77" y="616"/>
                  </a:lnTo>
                  <a:close/>
                </a:path>
              </a:pathLst>
            </a:custGeom>
            <a:solidFill>
              <a:schemeClr val="accent3">
                <a:lumMod val="20000"/>
                <a:lumOff val="80000"/>
              </a:schemeClr>
            </a:solid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90" name="Freeform 52">
              <a:extLst>
                <a:ext uri="{FF2B5EF4-FFF2-40B4-BE49-F238E27FC236}">
                  <a16:creationId xmlns="" xmlns:a16="http://schemas.microsoft.com/office/drawing/2014/main" id="{A339B2F7-52DD-4329-AB9E-73B9564DB4FA}"/>
                </a:ext>
              </a:extLst>
            </p:cNvPr>
            <p:cNvSpPr>
              <a:spLocks noChangeAspect="1" noEditPoints="1"/>
            </p:cNvSpPr>
            <p:nvPr/>
          </p:nvSpPr>
          <p:spPr bwMode="gray">
            <a:xfrm>
              <a:off x="7177105" y="4263317"/>
              <a:ext cx="192859" cy="413434"/>
            </a:xfrm>
            <a:custGeom>
              <a:avLst/>
              <a:gdLst>
                <a:gd name="T0" fmla="*/ 232 w 362"/>
                <a:gd name="T1" fmla="*/ 413 h 709"/>
                <a:gd name="T2" fmla="*/ 196 w 362"/>
                <a:gd name="T3" fmla="*/ 386 h 709"/>
                <a:gd name="T4" fmla="*/ 151 w 362"/>
                <a:gd name="T5" fmla="*/ 347 h 709"/>
                <a:gd name="T6" fmla="*/ 108 w 362"/>
                <a:gd name="T7" fmla="*/ 348 h 709"/>
                <a:gd name="T8" fmla="*/ 106 w 362"/>
                <a:gd name="T9" fmla="*/ 409 h 709"/>
                <a:gd name="T10" fmla="*/ 86 w 362"/>
                <a:gd name="T11" fmla="*/ 463 h 709"/>
                <a:gd name="T12" fmla="*/ 76 w 362"/>
                <a:gd name="T13" fmla="*/ 545 h 709"/>
                <a:gd name="T14" fmla="*/ 113 w 362"/>
                <a:gd name="T15" fmla="*/ 579 h 709"/>
                <a:gd name="T16" fmla="*/ 137 w 362"/>
                <a:gd name="T17" fmla="*/ 633 h 709"/>
                <a:gd name="T18" fmla="*/ 181 w 362"/>
                <a:gd name="T19" fmla="*/ 653 h 709"/>
                <a:gd name="T20" fmla="*/ 205 w 362"/>
                <a:gd name="T21" fmla="*/ 697 h 709"/>
                <a:gd name="T22" fmla="*/ 165 w 362"/>
                <a:gd name="T23" fmla="*/ 709 h 709"/>
                <a:gd name="T24" fmla="*/ 156 w 362"/>
                <a:gd name="T25" fmla="*/ 673 h 709"/>
                <a:gd name="T26" fmla="*/ 122 w 362"/>
                <a:gd name="T27" fmla="*/ 673 h 709"/>
                <a:gd name="T28" fmla="*/ 51 w 362"/>
                <a:gd name="T29" fmla="*/ 590 h 709"/>
                <a:gd name="T30" fmla="*/ 32 w 362"/>
                <a:gd name="T31" fmla="*/ 557 h 709"/>
                <a:gd name="T32" fmla="*/ 60 w 362"/>
                <a:gd name="T33" fmla="*/ 469 h 709"/>
                <a:gd name="T34" fmla="*/ 93 w 362"/>
                <a:gd name="T35" fmla="*/ 421 h 709"/>
                <a:gd name="T36" fmla="*/ 64 w 362"/>
                <a:gd name="T37" fmla="*/ 325 h 709"/>
                <a:gd name="T38" fmla="*/ 27 w 362"/>
                <a:gd name="T39" fmla="*/ 282 h 709"/>
                <a:gd name="T40" fmla="*/ 42 w 362"/>
                <a:gd name="T41" fmla="*/ 254 h 709"/>
                <a:gd name="T42" fmla="*/ 54 w 362"/>
                <a:gd name="T43" fmla="*/ 220 h 709"/>
                <a:gd name="T44" fmla="*/ 42 w 362"/>
                <a:gd name="T45" fmla="*/ 211 h 709"/>
                <a:gd name="T46" fmla="*/ 15 w 362"/>
                <a:gd name="T47" fmla="*/ 152 h 709"/>
                <a:gd name="T48" fmla="*/ 6 w 362"/>
                <a:gd name="T49" fmla="*/ 108 h 709"/>
                <a:gd name="T50" fmla="*/ 20 w 362"/>
                <a:gd name="T51" fmla="*/ 56 h 709"/>
                <a:gd name="T52" fmla="*/ 86 w 362"/>
                <a:gd name="T53" fmla="*/ 27 h 709"/>
                <a:gd name="T54" fmla="*/ 120 w 362"/>
                <a:gd name="T55" fmla="*/ 0 h 709"/>
                <a:gd name="T56" fmla="*/ 125 w 362"/>
                <a:gd name="T57" fmla="*/ 10 h 709"/>
                <a:gd name="T58" fmla="*/ 136 w 362"/>
                <a:gd name="T59" fmla="*/ 44 h 709"/>
                <a:gd name="T60" fmla="*/ 162 w 362"/>
                <a:gd name="T61" fmla="*/ 54 h 709"/>
                <a:gd name="T62" fmla="*/ 151 w 362"/>
                <a:gd name="T63" fmla="*/ 137 h 709"/>
                <a:gd name="T64" fmla="*/ 196 w 362"/>
                <a:gd name="T65" fmla="*/ 121 h 709"/>
                <a:gd name="T66" fmla="*/ 215 w 362"/>
                <a:gd name="T67" fmla="*/ 130 h 709"/>
                <a:gd name="T68" fmla="*/ 246 w 362"/>
                <a:gd name="T69" fmla="*/ 129 h 709"/>
                <a:gd name="T70" fmla="*/ 271 w 362"/>
                <a:gd name="T71" fmla="*/ 113 h 709"/>
                <a:gd name="T72" fmla="*/ 317 w 362"/>
                <a:gd name="T73" fmla="*/ 152 h 709"/>
                <a:gd name="T74" fmla="*/ 326 w 362"/>
                <a:gd name="T75" fmla="*/ 211 h 709"/>
                <a:gd name="T76" fmla="*/ 346 w 362"/>
                <a:gd name="T77" fmla="*/ 225 h 709"/>
                <a:gd name="T78" fmla="*/ 362 w 362"/>
                <a:gd name="T79" fmla="*/ 259 h 709"/>
                <a:gd name="T80" fmla="*/ 349 w 362"/>
                <a:gd name="T81" fmla="*/ 310 h 709"/>
                <a:gd name="T82" fmla="*/ 332 w 362"/>
                <a:gd name="T83" fmla="*/ 306 h 709"/>
                <a:gd name="T84" fmla="*/ 257 w 362"/>
                <a:gd name="T85" fmla="*/ 305 h 709"/>
                <a:gd name="T86" fmla="*/ 216 w 362"/>
                <a:gd name="T87" fmla="*/ 345 h 709"/>
                <a:gd name="T88" fmla="*/ 224 w 362"/>
                <a:gd name="T89" fmla="*/ 387 h 709"/>
                <a:gd name="T90" fmla="*/ 244 w 362"/>
                <a:gd name="T91" fmla="*/ 433 h 709"/>
                <a:gd name="T92" fmla="*/ 34 w 362"/>
                <a:gd name="T93" fmla="*/ 610 h 709"/>
                <a:gd name="T94" fmla="*/ 34 w 362"/>
                <a:gd name="T95" fmla="*/ 597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2"/>
                <a:gd name="T145" fmla="*/ 0 h 709"/>
                <a:gd name="T146" fmla="*/ 362 w 362"/>
                <a:gd name="T147" fmla="*/ 709 h 7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2" h="709">
                  <a:moveTo>
                    <a:pt x="244" y="433"/>
                  </a:moveTo>
                  <a:lnTo>
                    <a:pt x="232" y="413"/>
                  </a:lnTo>
                  <a:lnTo>
                    <a:pt x="216" y="406"/>
                  </a:lnTo>
                  <a:lnTo>
                    <a:pt x="196" y="386"/>
                  </a:lnTo>
                  <a:lnTo>
                    <a:pt x="154" y="387"/>
                  </a:lnTo>
                  <a:lnTo>
                    <a:pt x="151" y="347"/>
                  </a:lnTo>
                  <a:lnTo>
                    <a:pt x="120" y="345"/>
                  </a:lnTo>
                  <a:lnTo>
                    <a:pt x="108" y="348"/>
                  </a:lnTo>
                  <a:lnTo>
                    <a:pt x="111" y="367"/>
                  </a:lnTo>
                  <a:lnTo>
                    <a:pt x="106" y="409"/>
                  </a:lnTo>
                  <a:lnTo>
                    <a:pt x="93" y="433"/>
                  </a:lnTo>
                  <a:lnTo>
                    <a:pt x="86" y="463"/>
                  </a:lnTo>
                  <a:lnTo>
                    <a:pt x="71" y="497"/>
                  </a:lnTo>
                  <a:lnTo>
                    <a:pt x="76" y="545"/>
                  </a:lnTo>
                  <a:lnTo>
                    <a:pt x="103" y="545"/>
                  </a:lnTo>
                  <a:lnTo>
                    <a:pt x="113" y="579"/>
                  </a:lnTo>
                  <a:lnTo>
                    <a:pt x="127" y="596"/>
                  </a:lnTo>
                  <a:lnTo>
                    <a:pt x="137" y="633"/>
                  </a:lnTo>
                  <a:lnTo>
                    <a:pt x="153" y="650"/>
                  </a:lnTo>
                  <a:lnTo>
                    <a:pt x="181" y="653"/>
                  </a:lnTo>
                  <a:lnTo>
                    <a:pt x="210" y="686"/>
                  </a:lnTo>
                  <a:lnTo>
                    <a:pt x="205" y="697"/>
                  </a:lnTo>
                  <a:lnTo>
                    <a:pt x="187" y="695"/>
                  </a:lnTo>
                  <a:lnTo>
                    <a:pt x="165" y="709"/>
                  </a:lnTo>
                  <a:lnTo>
                    <a:pt x="165" y="686"/>
                  </a:lnTo>
                  <a:lnTo>
                    <a:pt x="156" y="673"/>
                  </a:lnTo>
                  <a:lnTo>
                    <a:pt x="119" y="661"/>
                  </a:lnTo>
                  <a:lnTo>
                    <a:pt x="122" y="673"/>
                  </a:lnTo>
                  <a:lnTo>
                    <a:pt x="71" y="611"/>
                  </a:lnTo>
                  <a:lnTo>
                    <a:pt x="51" y="590"/>
                  </a:lnTo>
                  <a:lnTo>
                    <a:pt x="34" y="593"/>
                  </a:lnTo>
                  <a:lnTo>
                    <a:pt x="32" y="557"/>
                  </a:lnTo>
                  <a:lnTo>
                    <a:pt x="49" y="500"/>
                  </a:lnTo>
                  <a:lnTo>
                    <a:pt x="60" y="469"/>
                  </a:lnTo>
                  <a:lnTo>
                    <a:pt x="76" y="452"/>
                  </a:lnTo>
                  <a:lnTo>
                    <a:pt x="93" y="421"/>
                  </a:lnTo>
                  <a:lnTo>
                    <a:pt x="69" y="364"/>
                  </a:lnTo>
                  <a:lnTo>
                    <a:pt x="64" y="325"/>
                  </a:lnTo>
                  <a:lnTo>
                    <a:pt x="32" y="296"/>
                  </a:lnTo>
                  <a:lnTo>
                    <a:pt x="27" y="282"/>
                  </a:lnTo>
                  <a:lnTo>
                    <a:pt x="29" y="271"/>
                  </a:lnTo>
                  <a:lnTo>
                    <a:pt x="42" y="254"/>
                  </a:lnTo>
                  <a:lnTo>
                    <a:pt x="44" y="237"/>
                  </a:lnTo>
                  <a:lnTo>
                    <a:pt x="54" y="220"/>
                  </a:lnTo>
                  <a:lnTo>
                    <a:pt x="51" y="212"/>
                  </a:lnTo>
                  <a:lnTo>
                    <a:pt x="42" y="211"/>
                  </a:lnTo>
                  <a:lnTo>
                    <a:pt x="40" y="174"/>
                  </a:lnTo>
                  <a:lnTo>
                    <a:pt x="15" y="152"/>
                  </a:lnTo>
                  <a:lnTo>
                    <a:pt x="0" y="113"/>
                  </a:lnTo>
                  <a:lnTo>
                    <a:pt x="6" y="108"/>
                  </a:lnTo>
                  <a:lnTo>
                    <a:pt x="6" y="90"/>
                  </a:lnTo>
                  <a:lnTo>
                    <a:pt x="20" y="56"/>
                  </a:lnTo>
                  <a:lnTo>
                    <a:pt x="55" y="50"/>
                  </a:lnTo>
                  <a:lnTo>
                    <a:pt x="86" y="27"/>
                  </a:lnTo>
                  <a:lnTo>
                    <a:pt x="105" y="20"/>
                  </a:lnTo>
                  <a:lnTo>
                    <a:pt x="120" y="0"/>
                  </a:lnTo>
                  <a:lnTo>
                    <a:pt x="120" y="10"/>
                  </a:lnTo>
                  <a:lnTo>
                    <a:pt x="125" y="10"/>
                  </a:lnTo>
                  <a:lnTo>
                    <a:pt x="134" y="20"/>
                  </a:lnTo>
                  <a:lnTo>
                    <a:pt x="136" y="44"/>
                  </a:lnTo>
                  <a:lnTo>
                    <a:pt x="136" y="48"/>
                  </a:lnTo>
                  <a:lnTo>
                    <a:pt x="162" y="54"/>
                  </a:lnTo>
                  <a:lnTo>
                    <a:pt x="161" y="95"/>
                  </a:lnTo>
                  <a:lnTo>
                    <a:pt x="151" y="137"/>
                  </a:lnTo>
                  <a:lnTo>
                    <a:pt x="154" y="152"/>
                  </a:lnTo>
                  <a:lnTo>
                    <a:pt x="196" y="121"/>
                  </a:lnTo>
                  <a:lnTo>
                    <a:pt x="210" y="121"/>
                  </a:lnTo>
                  <a:lnTo>
                    <a:pt x="215" y="130"/>
                  </a:lnTo>
                  <a:lnTo>
                    <a:pt x="229" y="135"/>
                  </a:lnTo>
                  <a:lnTo>
                    <a:pt x="246" y="129"/>
                  </a:lnTo>
                  <a:lnTo>
                    <a:pt x="252" y="115"/>
                  </a:lnTo>
                  <a:lnTo>
                    <a:pt x="271" y="113"/>
                  </a:lnTo>
                  <a:lnTo>
                    <a:pt x="281" y="113"/>
                  </a:lnTo>
                  <a:lnTo>
                    <a:pt x="317" y="152"/>
                  </a:lnTo>
                  <a:lnTo>
                    <a:pt x="323" y="171"/>
                  </a:lnTo>
                  <a:lnTo>
                    <a:pt x="326" y="211"/>
                  </a:lnTo>
                  <a:lnTo>
                    <a:pt x="340" y="225"/>
                  </a:lnTo>
                  <a:lnTo>
                    <a:pt x="346" y="225"/>
                  </a:lnTo>
                  <a:lnTo>
                    <a:pt x="362" y="245"/>
                  </a:lnTo>
                  <a:lnTo>
                    <a:pt x="362" y="259"/>
                  </a:lnTo>
                  <a:lnTo>
                    <a:pt x="359" y="297"/>
                  </a:lnTo>
                  <a:lnTo>
                    <a:pt x="349" y="310"/>
                  </a:lnTo>
                  <a:lnTo>
                    <a:pt x="340" y="313"/>
                  </a:lnTo>
                  <a:lnTo>
                    <a:pt x="332" y="306"/>
                  </a:lnTo>
                  <a:lnTo>
                    <a:pt x="295" y="308"/>
                  </a:lnTo>
                  <a:lnTo>
                    <a:pt x="257" y="305"/>
                  </a:lnTo>
                  <a:lnTo>
                    <a:pt x="227" y="331"/>
                  </a:lnTo>
                  <a:lnTo>
                    <a:pt x="216" y="345"/>
                  </a:lnTo>
                  <a:lnTo>
                    <a:pt x="215" y="361"/>
                  </a:lnTo>
                  <a:lnTo>
                    <a:pt x="224" y="387"/>
                  </a:lnTo>
                  <a:lnTo>
                    <a:pt x="241" y="407"/>
                  </a:lnTo>
                  <a:lnTo>
                    <a:pt x="244" y="433"/>
                  </a:lnTo>
                  <a:close/>
                  <a:moveTo>
                    <a:pt x="34" y="597"/>
                  </a:moveTo>
                  <a:lnTo>
                    <a:pt x="34" y="610"/>
                  </a:lnTo>
                  <a:lnTo>
                    <a:pt x="38" y="601"/>
                  </a:lnTo>
                  <a:lnTo>
                    <a:pt x="34" y="597"/>
                  </a:lnTo>
                  <a:close/>
                </a:path>
              </a:pathLst>
            </a:custGeom>
            <a:solidFill>
              <a:schemeClr val="accent3">
                <a:lumMod val="20000"/>
                <a:lumOff val="80000"/>
              </a:schemeClr>
            </a:solid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91" name="Freeform 25">
              <a:extLst>
                <a:ext uri="{FF2B5EF4-FFF2-40B4-BE49-F238E27FC236}">
                  <a16:creationId xmlns="" xmlns:a16="http://schemas.microsoft.com/office/drawing/2014/main" id="{D6C85B03-BE3B-4700-849A-6ABA11F0F23C}"/>
                </a:ext>
              </a:extLst>
            </p:cNvPr>
            <p:cNvSpPr>
              <a:spLocks noChangeAspect="1"/>
            </p:cNvSpPr>
            <p:nvPr/>
          </p:nvSpPr>
          <p:spPr bwMode="gray">
            <a:xfrm>
              <a:off x="7240224" y="4212113"/>
              <a:ext cx="178831" cy="238958"/>
            </a:xfrm>
            <a:custGeom>
              <a:avLst/>
              <a:gdLst>
                <a:gd name="T0" fmla="*/ 90 w 332"/>
                <a:gd name="T1" fmla="*/ 211 h 413"/>
                <a:gd name="T2" fmla="*/ 109 w 332"/>
                <a:gd name="T3" fmla="*/ 225 h 413"/>
                <a:gd name="T4" fmla="*/ 132 w 332"/>
                <a:gd name="T5" fmla="*/ 205 h 413"/>
                <a:gd name="T6" fmla="*/ 161 w 332"/>
                <a:gd name="T7" fmla="*/ 203 h 413"/>
                <a:gd name="T8" fmla="*/ 203 w 332"/>
                <a:gd name="T9" fmla="*/ 261 h 413"/>
                <a:gd name="T10" fmla="*/ 220 w 332"/>
                <a:gd name="T11" fmla="*/ 315 h 413"/>
                <a:gd name="T12" fmla="*/ 242 w 332"/>
                <a:gd name="T13" fmla="*/ 335 h 413"/>
                <a:gd name="T14" fmla="*/ 239 w 332"/>
                <a:gd name="T15" fmla="*/ 387 h 413"/>
                <a:gd name="T16" fmla="*/ 235 w 332"/>
                <a:gd name="T17" fmla="*/ 406 h 413"/>
                <a:gd name="T18" fmla="*/ 268 w 332"/>
                <a:gd name="T19" fmla="*/ 412 h 413"/>
                <a:gd name="T20" fmla="*/ 282 w 332"/>
                <a:gd name="T21" fmla="*/ 391 h 413"/>
                <a:gd name="T22" fmla="*/ 311 w 332"/>
                <a:gd name="T23" fmla="*/ 395 h 413"/>
                <a:gd name="T24" fmla="*/ 332 w 332"/>
                <a:gd name="T25" fmla="*/ 350 h 413"/>
                <a:gd name="T26" fmla="*/ 299 w 332"/>
                <a:gd name="T27" fmla="*/ 291 h 413"/>
                <a:gd name="T28" fmla="*/ 286 w 332"/>
                <a:gd name="T29" fmla="*/ 279 h 413"/>
                <a:gd name="T30" fmla="*/ 260 w 332"/>
                <a:gd name="T31" fmla="*/ 244 h 413"/>
                <a:gd name="T32" fmla="*/ 222 w 332"/>
                <a:gd name="T33" fmla="*/ 191 h 413"/>
                <a:gd name="T34" fmla="*/ 176 w 332"/>
                <a:gd name="T35" fmla="*/ 140 h 413"/>
                <a:gd name="T36" fmla="*/ 208 w 332"/>
                <a:gd name="T37" fmla="*/ 129 h 413"/>
                <a:gd name="T38" fmla="*/ 189 w 332"/>
                <a:gd name="T39" fmla="*/ 90 h 413"/>
                <a:gd name="T40" fmla="*/ 135 w 332"/>
                <a:gd name="T41" fmla="*/ 81 h 413"/>
                <a:gd name="T42" fmla="*/ 124 w 332"/>
                <a:gd name="T43" fmla="*/ 50 h 413"/>
                <a:gd name="T44" fmla="*/ 92 w 332"/>
                <a:gd name="T45" fmla="*/ 7 h 413"/>
                <a:gd name="T46" fmla="*/ 62 w 332"/>
                <a:gd name="T47" fmla="*/ 8 h 413"/>
                <a:gd name="T48" fmla="*/ 70 w 332"/>
                <a:gd name="T49" fmla="*/ 45 h 413"/>
                <a:gd name="T50" fmla="*/ 47 w 332"/>
                <a:gd name="T51" fmla="*/ 64 h 413"/>
                <a:gd name="T52" fmla="*/ 37 w 332"/>
                <a:gd name="T53" fmla="*/ 53 h 413"/>
                <a:gd name="T54" fmla="*/ 17 w 332"/>
                <a:gd name="T55" fmla="*/ 79 h 413"/>
                <a:gd name="T56" fmla="*/ 0 w 332"/>
                <a:gd name="T57" fmla="*/ 90 h 413"/>
                <a:gd name="T58" fmla="*/ 5 w 332"/>
                <a:gd name="T59" fmla="*/ 100 h 413"/>
                <a:gd name="T60" fmla="*/ 16 w 332"/>
                <a:gd name="T61" fmla="*/ 134 h 413"/>
                <a:gd name="T62" fmla="*/ 42 w 332"/>
                <a:gd name="T63" fmla="*/ 144 h 413"/>
                <a:gd name="T64" fmla="*/ 31 w 332"/>
                <a:gd name="T65" fmla="*/ 227 h 413"/>
                <a:gd name="T66" fmla="*/ 76 w 332"/>
                <a:gd name="T67" fmla="*/ 211 h 4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2"/>
                <a:gd name="T103" fmla="*/ 0 h 413"/>
                <a:gd name="T104" fmla="*/ 332 w 332"/>
                <a:gd name="T105" fmla="*/ 413 h 4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2" h="413">
                  <a:moveTo>
                    <a:pt x="76" y="211"/>
                  </a:moveTo>
                  <a:lnTo>
                    <a:pt x="90" y="211"/>
                  </a:lnTo>
                  <a:lnTo>
                    <a:pt x="95" y="220"/>
                  </a:lnTo>
                  <a:lnTo>
                    <a:pt x="109" y="225"/>
                  </a:lnTo>
                  <a:lnTo>
                    <a:pt x="126" y="219"/>
                  </a:lnTo>
                  <a:lnTo>
                    <a:pt x="132" y="205"/>
                  </a:lnTo>
                  <a:lnTo>
                    <a:pt x="151" y="203"/>
                  </a:lnTo>
                  <a:lnTo>
                    <a:pt x="161" y="203"/>
                  </a:lnTo>
                  <a:lnTo>
                    <a:pt x="197" y="242"/>
                  </a:lnTo>
                  <a:lnTo>
                    <a:pt x="203" y="261"/>
                  </a:lnTo>
                  <a:lnTo>
                    <a:pt x="206" y="301"/>
                  </a:lnTo>
                  <a:lnTo>
                    <a:pt x="220" y="315"/>
                  </a:lnTo>
                  <a:lnTo>
                    <a:pt x="226" y="315"/>
                  </a:lnTo>
                  <a:lnTo>
                    <a:pt x="242" y="335"/>
                  </a:lnTo>
                  <a:lnTo>
                    <a:pt x="242" y="349"/>
                  </a:lnTo>
                  <a:lnTo>
                    <a:pt x="239" y="387"/>
                  </a:lnTo>
                  <a:lnTo>
                    <a:pt x="229" y="400"/>
                  </a:lnTo>
                  <a:lnTo>
                    <a:pt x="235" y="406"/>
                  </a:lnTo>
                  <a:lnTo>
                    <a:pt x="260" y="413"/>
                  </a:lnTo>
                  <a:lnTo>
                    <a:pt x="268" y="412"/>
                  </a:lnTo>
                  <a:lnTo>
                    <a:pt x="268" y="398"/>
                  </a:lnTo>
                  <a:lnTo>
                    <a:pt x="282" y="391"/>
                  </a:lnTo>
                  <a:lnTo>
                    <a:pt x="299" y="387"/>
                  </a:lnTo>
                  <a:lnTo>
                    <a:pt x="311" y="395"/>
                  </a:lnTo>
                  <a:lnTo>
                    <a:pt x="332" y="379"/>
                  </a:lnTo>
                  <a:lnTo>
                    <a:pt x="332" y="350"/>
                  </a:lnTo>
                  <a:lnTo>
                    <a:pt x="317" y="307"/>
                  </a:lnTo>
                  <a:lnTo>
                    <a:pt x="299" y="291"/>
                  </a:lnTo>
                  <a:lnTo>
                    <a:pt x="291" y="291"/>
                  </a:lnTo>
                  <a:lnTo>
                    <a:pt x="286" y="279"/>
                  </a:lnTo>
                  <a:lnTo>
                    <a:pt x="279" y="256"/>
                  </a:lnTo>
                  <a:lnTo>
                    <a:pt x="260" y="244"/>
                  </a:lnTo>
                  <a:lnTo>
                    <a:pt x="225" y="203"/>
                  </a:lnTo>
                  <a:lnTo>
                    <a:pt x="222" y="191"/>
                  </a:lnTo>
                  <a:lnTo>
                    <a:pt x="171" y="160"/>
                  </a:lnTo>
                  <a:lnTo>
                    <a:pt x="176" y="140"/>
                  </a:lnTo>
                  <a:lnTo>
                    <a:pt x="197" y="140"/>
                  </a:lnTo>
                  <a:lnTo>
                    <a:pt x="208" y="129"/>
                  </a:lnTo>
                  <a:lnTo>
                    <a:pt x="210" y="120"/>
                  </a:lnTo>
                  <a:lnTo>
                    <a:pt x="189" y="90"/>
                  </a:lnTo>
                  <a:lnTo>
                    <a:pt x="181" y="79"/>
                  </a:lnTo>
                  <a:lnTo>
                    <a:pt x="135" y="81"/>
                  </a:lnTo>
                  <a:lnTo>
                    <a:pt x="122" y="67"/>
                  </a:lnTo>
                  <a:lnTo>
                    <a:pt x="124" y="50"/>
                  </a:lnTo>
                  <a:lnTo>
                    <a:pt x="118" y="42"/>
                  </a:lnTo>
                  <a:lnTo>
                    <a:pt x="92" y="7"/>
                  </a:lnTo>
                  <a:lnTo>
                    <a:pt x="70" y="0"/>
                  </a:lnTo>
                  <a:lnTo>
                    <a:pt x="62" y="8"/>
                  </a:lnTo>
                  <a:lnTo>
                    <a:pt x="62" y="32"/>
                  </a:lnTo>
                  <a:lnTo>
                    <a:pt x="70" y="45"/>
                  </a:lnTo>
                  <a:lnTo>
                    <a:pt x="64" y="61"/>
                  </a:lnTo>
                  <a:lnTo>
                    <a:pt x="47" y="64"/>
                  </a:lnTo>
                  <a:lnTo>
                    <a:pt x="42" y="42"/>
                  </a:lnTo>
                  <a:lnTo>
                    <a:pt x="37" y="53"/>
                  </a:lnTo>
                  <a:lnTo>
                    <a:pt x="16" y="67"/>
                  </a:lnTo>
                  <a:lnTo>
                    <a:pt x="17" y="79"/>
                  </a:lnTo>
                  <a:lnTo>
                    <a:pt x="5" y="81"/>
                  </a:lnTo>
                  <a:lnTo>
                    <a:pt x="0" y="90"/>
                  </a:lnTo>
                  <a:lnTo>
                    <a:pt x="0" y="100"/>
                  </a:lnTo>
                  <a:lnTo>
                    <a:pt x="5" y="100"/>
                  </a:lnTo>
                  <a:lnTo>
                    <a:pt x="14" y="110"/>
                  </a:lnTo>
                  <a:lnTo>
                    <a:pt x="16" y="134"/>
                  </a:lnTo>
                  <a:lnTo>
                    <a:pt x="16" y="138"/>
                  </a:lnTo>
                  <a:lnTo>
                    <a:pt x="42" y="144"/>
                  </a:lnTo>
                  <a:lnTo>
                    <a:pt x="41" y="185"/>
                  </a:lnTo>
                  <a:lnTo>
                    <a:pt x="31" y="227"/>
                  </a:lnTo>
                  <a:lnTo>
                    <a:pt x="34" y="242"/>
                  </a:lnTo>
                  <a:lnTo>
                    <a:pt x="76" y="211"/>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92" name="Freeform 76">
              <a:extLst>
                <a:ext uri="{FF2B5EF4-FFF2-40B4-BE49-F238E27FC236}">
                  <a16:creationId xmlns="" xmlns:a16="http://schemas.microsoft.com/office/drawing/2014/main" id="{128D43B1-F395-4CFF-9E29-6F1B63864A4A}"/>
                </a:ext>
              </a:extLst>
            </p:cNvPr>
            <p:cNvSpPr>
              <a:spLocks noChangeAspect="1"/>
            </p:cNvSpPr>
            <p:nvPr/>
          </p:nvSpPr>
          <p:spPr bwMode="gray">
            <a:xfrm>
              <a:off x="5479962" y="4887264"/>
              <a:ext cx="42077" cy="54999"/>
            </a:xfrm>
            <a:custGeom>
              <a:avLst/>
              <a:gdLst>
                <a:gd name="T0" fmla="*/ 19 w 79"/>
                <a:gd name="T1" fmla="*/ 96 h 96"/>
                <a:gd name="T2" fmla="*/ 9 w 79"/>
                <a:gd name="T3" fmla="*/ 71 h 96"/>
                <a:gd name="T4" fmla="*/ 9 w 79"/>
                <a:gd name="T5" fmla="*/ 48 h 96"/>
                <a:gd name="T6" fmla="*/ 7 w 79"/>
                <a:gd name="T7" fmla="*/ 28 h 96"/>
                <a:gd name="T8" fmla="*/ 0 w 79"/>
                <a:gd name="T9" fmla="*/ 17 h 96"/>
                <a:gd name="T10" fmla="*/ 6 w 79"/>
                <a:gd name="T11" fmla="*/ 8 h 96"/>
                <a:gd name="T12" fmla="*/ 11 w 79"/>
                <a:gd name="T13" fmla="*/ 9 h 96"/>
                <a:gd name="T14" fmla="*/ 19 w 79"/>
                <a:gd name="T15" fmla="*/ 20 h 96"/>
                <a:gd name="T16" fmla="*/ 34 w 79"/>
                <a:gd name="T17" fmla="*/ 17 h 96"/>
                <a:gd name="T18" fmla="*/ 41 w 79"/>
                <a:gd name="T19" fmla="*/ 2 h 96"/>
                <a:gd name="T20" fmla="*/ 63 w 79"/>
                <a:gd name="T21" fmla="*/ 0 h 96"/>
                <a:gd name="T22" fmla="*/ 70 w 79"/>
                <a:gd name="T23" fmla="*/ 3 h 96"/>
                <a:gd name="T24" fmla="*/ 65 w 79"/>
                <a:gd name="T25" fmla="*/ 19 h 96"/>
                <a:gd name="T26" fmla="*/ 77 w 79"/>
                <a:gd name="T27" fmla="*/ 28 h 96"/>
                <a:gd name="T28" fmla="*/ 79 w 79"/>
                <a:gd name="T29" fmla="*/ 39 h 96"/>
                <a:gd name="T30" fmla="*/ 48 w 79"/>
                <a:gd name="T31" fmla="*/ 88 h 96"/>
                <a:gd name="T32" fmla="*/ 24 w 79"/>
                <a:gd name="T33" fmla="*/ 96 h 96"/>
                <a:gd name="T34" fmla="*/ 19 w 79"/>
                <a:gd name="T35" fmla="*/ 96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
                <a:gd name="T55" fmla="*/ 0 h 96"/>
                <a:gd name="T56" fmla="*/ 79 w 79"/>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 h="96">
                  <a:moveTo>
                    <a:pt x="19" y="96"/>
                  </a:moveTo>
                  <a:lnTo>
                    <a:pt x="9" y="71"/>
                  </a:lnTo>
                  <a:lnTo>
                    <a:pt x="9" y="48"/>
                  </a:lnTo>
                  <a:lnTo>
                    <a:pt x="7" y="28"/>
                  </a:lnTo>
                  <a:lnTo>
                    <a:pt x="0" y="17"/>
                  </a:lnTo>
                  <a:lnTo>
                    <a:pt x="6" y="8"/>
                  </a:lnTo>
                  <a:lnTo>
                    <a:pt x="11" y="9"/>
                  </a:lnTo>
                  <a:lnTo>
                    <a:pt x="19" y="20"/>
                  </a:lnTo>
                  <a:lnTo>
                    <a:pt x="34" y="17"/>
                  </a:lnTo>
                  <a:lnTo>
                    <a:pt x="41" y="2"/>
                  </a:lnTo>
                  <a:lnTo>
                    <a:pt x="63" y="0"/>
                  </a:lnTo>
                  <a:lnTo>
                    <a:pt x="70" y="3"/>
                  </a:lnTo>
                  <a:lnTo>
                    <a:pt x="65" y="19"/>
                  </a:lnTo>
                  <a:lnTo>
                    <a:pt x="77" y="28"/>
                  </a:lnTo>
                  <a:lnTo>
                    <a:pt x="79" y="39"/>
                  </a:lnTo>
                  <a:lnTo>
                    <a:pt x="48" y="88"/>
                  </a:lnTo>
                  <a:lnTo>
                    <a:pt x="24" y="96"/>
                  </a:lnTo>
                  <a:lnTo>
                    <a:pt x="19" y="96"/>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93" name="Freeform 92">
              <a:extLst>
                <a:ext uri="{FF2B5EF4-FFF2-40B4-BE49-F238E27FC236}">
                  <a16:creationId xmlns="" xmlns:a16="http://schemas.microsoft.com/office/drawing/2014/main" id="{0B680F1D-8705-4778-9724-AE38689B4C5E}"/>
                </a:ext>
              </a:extLst>
            </p:cNvPr>
            <p:cNvSpPr>
              <a:spLocks noChangeAspect="1"/>
            </p:cNvSpPr>
            <p:nvPr/>
          </p:nvSpPr>
          <p:spPr bwMode="gray">
            <a:xfrm>
              <a:off x="4755871" y="4532619"/>
              <a:ext cx="49090" cy="130858"/>
            </a:xfrm>
            <a:custGeom>
              <a:avLst/>
              <a:gdLst>
                <a:gd name="T0" fmla="*/ 93 w 93"/>
                <a:gd name="T1" fmla="*/ 222 h 230"/>
                <a:gd name="T2" fmla="*/ 61 w 93"/>
                <a:gd name="T3" fmla="*/ 230 h 230"/>
                <a:gd name="T4" fmla="*/ 44 w 93"/>
                <a:gd name="T5" fmla="*/ 213 h 230"/>
                <a:gd name="T6" fmla="*/ 34 w 93"/>
                <a:gd name="T7" fmla="*/ 196 h 230"/>
                <a:gd name="T8" fmla="*/ 28 w 93"/>
                <a:gd name="T9" fmla="*/ 80 h 230"/>
                <a:gd name="T10" fmla="*/ 17 w 93"/>
                <a:gd name="T11" fmla="*/ 38 h 230"/>
                <a:gd name="T12" fmla="*/ 0 w 93"/>
                <a:gd name="T13" fmla="*/ 17 h 230"/>
                <a:gd name="T14" fmla="*/ 5 w 93"/>
                <a:gd name="T15" fmla="*/ 5 h 230"/>
                <a:gd name="T16" fmla="*/ 0 w 93"/>
                <a:gd name="T17" fmla="*/ 4 h 230"/>
                <a:gd name="T18" fmla="*/ 0 w 93"/>
                <a:gd name="T19" fmla="*/ 1 h 230"/>
                <a:gd name="T20" fmla="*/ 14 w 93"/>
                <a:gd name="T21" fmla="*/ 1 h 230"/>
                <a:gd name="T22" fmla="*/ 25 w 93"/>
                <a:gd name="T23" fmla="*/ 4 h 230"/>
                <a:gd name="T24" fmla="*/ 44 w 93"/>
                <a:gd name="T25" fmla="*/ 0 h 230"/>
                <a:gd name="T26" fmla="*/ 38 w 93"/>
                <a:gd name="T27" fmla="*/ 30 h 230"/>
                <a:gd name="T28" fmla="*/ 55 w 93"/>
                <a:gd name="T29" fmla="*/ 38 h 230"/>
                <a:gd name="T30" fmla="*/ 65 w 93"/>
                <a:gd name="T31" fmla="*/ 52 h 230"/>
                <a:gd name="T32" fmla="*/ 84 w 93"/>
                <a:gd name="T33" fmla="*/ 106 h 230"/>
                <a:gd name="T34" fmla="*/ 87 w 93"/>
                <a:gd name="T35" fmla="*/ 174 h 230"/>
                <a:gd name="T36" fmla="*/ 84 w 93"/>
                <a:gd name="T37" fmla="*/ 202 h 230"/>
                <a:gd name="T38" fmla="*/ 89 w 93"/>
                <a:gd name="T39" fmla="*/ 220 h 230"/>
                <a:gd name="T40" fmla="*/ 93 w 93"/>
                <a:gd name="T41" fmla="*/ 222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230"/>
                <a:gd name="T65" fmla="*/ 93 w 93"/>
                <a:gd name="T66" fmla="*/ 230 h 2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230">
                  <a:moveTo>
                    <a:pt x="93" y="222"/>
                  </a:moveTo>
                  <a:lnTo>
                    <a:pt x="61" y="230"/>
                  </a:lnTo>
                  <a:lnTo>
                    <a:pt x="44" y="213"/>
                  </a:lnTo>
                  <a:lnTo>
                    <a:pt x="34" y="196"/>
                  </a:lnTo>
                  <a:lnTo>
                    <a:pt x="28" y="80"/>
                  </a:lnTo>
                  <a:lnTo>
                    <a:pt x="17" y="38"/>
                  </a:lnTo>
                  <a:lnTo>
                    <a:pt x="0" y="17"/>
                  </a:lnTo>
                  <a:lnTo>
                    <a:pt x="5" y="5"/>
                  </a:lnTo>
                  <a:lnTo>
                    <a:pt x="0" y="4"/>
                  </a:lnTo>
                  <a:lnTo>
                    <a:pt x="0" y="1"/>
                  </a:lnTo>
                  <a:lnTo>
                    <a:pt x="14" y="1"/>
                  </a:lnTo>
                  <a:lnTo>
                    <a:pt x="25" y="4"/>
                  </a:lnTo>
                  <a:lnTo>
                    <a:pt x="44" y="0"/>
                  </a:lnTo>
                  <a:lnTo>
                    <a:pt x="38" y="30"/>
                  </a:lnTo>
                  <a:lnTo>
                    <a:pt x="55" y="38"/>
                  </a:lnTo>
                  <a:lnTo>
                    <a:pt x="65" y="52"/>
                  </a:lnTo>
                  <a:lnTo>
                    <a:pt x="84" y="106"/>
                  </a:lnTo>
                  <a:lnTo>
                    <a:pt x="87" y="174"/>
                  </a:lnTo>
                  <a:lnTo>
                    <a:pt x="84" y="202"/>
                  </a:lnTo>
                  <a:lnTo>
                    <a:pt x="89" y="220"/>
                  </a:lnTo>
                  <a:lnTo>
                    <a:pt x="93" y="222"/>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94" name="Freeform 75">
              <a:extLst>
                <a:ext uri="{FF2B5EF4-FFF2-40B4-BE49-F238E27FC236}">
                  <a16:creationId xmlns="" xmlns:a16="http://schemas.microsoft.com/office/drawing/2014/main" id="{ABA7E297-5A92-46D1-AC43-9A5B208BFB7B}"/>
                </a:ext>
              </a:extLst>
            </p:cNvPr>
            <p:cNvSpPr>
              <a:spLocks noChangeAspect="1"/>
            </p:cNvSpPr>
            <p:nvPr/>
          </p:nvSpPr>
          <p:spPr bwMode="gray">
            <a:xfrm>
              <a:off x="5478208" y="4853127"/>
              <a:ext cx="43831" cy="45516"/>
            </a:xfrm>
            <a:custGeom>
              <a:avLst/>
              <a:gdLst>
                <a:gd name="T0" fmla="*/ 67 w 87"/>
                <a:gd name="T1" fmla="*/ 0 h 79"/>
                <a:gd name="T2" fmla="*/ 56 w 87"/>
                <a:gd name="T3" fmla="*/ 4 h 79"/>
                <a:gd name="T4" fmla="*/ 48 w 87"/>
                <a:gd name="T5" fmla="*/ 16 h 79"/>
                <a:gd name="T6" fmla="*/ 33 w 87"/>
                <a:gd name="T7" fmla="*/ 13 h 79"/>
                <a:gd name="T8" fmla="*/ 12 w 87"/>
                <a:gd name="T9" fmla="*/ 42 h 79"/>
                <a:gd name="T10" fmla="*/ 0 w 87"/>
                <a:gd name="T11" fmla="*/ 62 h 79"/>
                <a:gd name="T12" fmla="*/ 5 w 87"/>
                <a:gd name="T13" fmla="*/ 76 h 79"/>
                <a:gd name="T14" fmla="*/ 11 w 87"/>
                <a:gd name="T15" fmla="*/ 67 h 79"/>
                <a:gd name="T16" fmla="*/ 16 w 87"/>
                <a:gd name="T17" fmla="*/ 68 h 79"/>
                <a:gd name="T18" fmla="*/ 24 w 87"/>
                <a:gd name="T19" fmla="*/ 79 h 79"/>
                <a:gd name="T20" fmla="*/ 39 w 87"/>
                <a:gd name="T21" fmla="*/ 76 h 79"/>
                <a:gd name="T22" fmla="*/ 46 w 87"/>
                <a:gd name="T23" fmla="*/ 61 h 79"/>
                <a:gd name="T24" fmla="*/ 68 w 87"/>
                <a:gd name="T25" fmla="*/ 59 h 79"/>
                <a:gd name="T26" fmla="*/ 75 w 87"/>
                <a:gd name="T27" fmla="*/ 62 h 79"/>
                <a:gd name="T28" fmla="*/ 87 w 87"/>
                <a:gd name="T29" fmla="*/ 42 h 79"/>
                <a:gd name="T30" fmla="*/ 67 w 87"/>
                <a:gd name="T31" fmla="*/ 0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79"/>
                <a:gd name="T50" fmla="*/ 87 w 87"/>
                <a:gd name="T51" fmla="*/ 79 h 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79">
                  <a:moveTo>
                    <a:pt x="67" y="0"/>
                  </a:moveTo>
                  <a:lnTo>
                    <a:pt x="56" y="4"/>
                  </a:lnTo>
                  <a:lnTo>
                    <a:pt x="48" y="16"/>
                  </a:lnTo>
                  <a:lnTo>
                    <a:pt x="33" y="13"/>
                  </a:lnTo>
                  <a:lnTo>
                    <a:pt x="12" y="42"/>
                  </a:lnTo>
                  <a:lnTo>
                    <a:pt x="0" y="62"/>
                  </a:lnTo>
                  <a:lnTo>
                    <a:pt x="5" y="76"/>
                  </a:lnTo>
                  <a:lnTo>
                    <a:pt x="11" y="67"/>
                  </a:lnTo>
                  <a:lnTo>
                    <a:pt x="16" y="68"/>
                  </a:lnTo>
                  <a:lnTo>
                    <a:pt x="24" y="79"/>
                  </a:lnTo>
                  <a:lnTo>
                    <a:pt x="39" y="76"/>
                  </a:lnTo>
                  <a:lnTo>
                    <a:pt x="46" y="61"/>
                  </a:lnTo>
                  <a:lnTo>
                    <a:pt x="68" y="59"/>
                  </a:lnTo>
                  <a:lnTo>
                    <a:pt x="75" y="62"/>
                  </a:lnTo>
                  <a:lnTo>
                    <a:pt x="87" y="42"/>
                  </a:lnTo>
                  <a:lnTo>
                    <a:pt x="67" y="0"/>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195" name="Freeform 22">
              <a:extLst>
                <a:ext uri="{FF2B5EF4-FFF2-40B4-BE49-F238E27FC236}">
                  <a16:creationId xmlns="" xmlns:a16="http://schemas.microsoft.com/office/drawing/2014/main" id="{393A3C42-0663-438F-BBCC-313CD6435BF8}"/>
                </a:ext>
              </a:extLst>
            </p:cNvPr>
            <p:cNvSpPr>
              <a:spLocks noChangeAspect="1"/>
            </p:cNvSpPr>
            <p:nvPr/>
          </p:nvSpPr>
          <p:spPr bwMode="gray">
            <a:xfrm>
              <a:off x="5558859" y="3806263"/>
              <a:ext cx="56104" cy="37928"/>
            </a:xfrm>
            <a:custGeom>
              <a:avLst/>
              <a:gdLst>
                <a:gd name="T0" fmla="*/ 78 w 105"/>
                <a:gd name="T1" fmla="*/ 14 h 63"/>
                <a:gd name="T2" fmla="*/ 105 w 105"/>
                <a:gd name="T3" fmla="*/ 0 h 63"/>
                <a:gd name="T4" fmla="*/ 90 w 105"/>
                <a:gd name="T5" fmla="*/ 17 h 63"/>
                <a:gd name="T6" fmla="*/ 78 w 105"/>
                <a:gd name="T7" fmla="*/ 44 h 63"/>
                <a:gd name="T8" fmla="*/ 36 w 105"/>
                <a:gd name="T9" fmla="*/ 63 h 63"/>
                <a:gd name="T10" fmla="*/ 10 w 105"/>
                <a:gd name="T11" fmla="*/ 57 h 63"/>
                <a:gd name="T12" fmla="*/ 0 w 105"/>
                <a:gd name="T13" fmla="*/ 39 h 63"/>
                <a:gd name="T14" fmla="*/ 31 w 105"/>
                <a:gd name="T15" fmla="*/ 29 h 63"/>
                <a:gd name="T16" fmla="*/ 31 w 105"/>
                <a:gd name="T17" fmla="*/ 20 h 63"/>
                <a:gd name="T18" fmla="*/ 78 w 105"/>
                <a:gd name="T19" fmla="*/ 14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63"/>
                <a:gd name="T32" fmla="*/ 105 w 105"/>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63">
                  <a:moveTo>
                    <a:pt x="78" y="14"/>
                  </a:moveTo>
                  <a:lnTo>
                    <a:pt x="105" y="0"/>
                  </a:lnTo>
                  <a:lnTo>
                    <a:pt x="90" y="17"/>
                  </a:lnTo>
                  <a:lnTo>
                    <a:pt x="78" y="44"/>
                  </a:lnTo>
                  <a:lnTo>
                    <a:pt x="36" y="63"/>
                  </a:lnTo>
                  <a:lnTo>
                    <a:pt x="10" y="57"/>
                  </a:lnTo>
                  <a:lnTo>
                    <a:pt x="0" y="39"/>
                  </a:lnTo>
                  <a:lnTo>
                    <a:pt x="31" y="29"/>
                  </a:lnTo>
                  <a:lnTo>
                    <a:pt x="31" y="20"/>
                  </a:lnTo>
                  <a:lnTo>
                    <a:pt x="78" y="14"/>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96" name="Freeform 24">
              <a:extLst>
                <a:ext uri="{FF2B5EF4-FFF2-40B4-BE49-F238E27FC236}">
                  <a16:creationId xmlns="" xmlns:a16="http://schemas.microsoft.com/office/drawing/2014/main" id="{00521DFA-FF8F-4EDF-B024-056977057E19}"/>
                </a:ext>
              </a:extLst>
            </p:cNvPr>
            <p:cNvSpPr>
              <a:spLocks noChangeAspect="1"/>
            </p:cNvSpPr>
            <p:nvPr/>
          </p:nvSpPr>
          <p:spPr bwMode="gray">
            <a:xfrm>
              <a:off x="5602689" y="3885916"/>
              <a:ext cx="36819" cy="123273"/>
            </a:xfrm>
            <a:custGeom>
              <a:avLst/>
              <a:gdLst>
                <a:gd name="T0" fmla="*/ 0 w 66"/>
                <a:gd name="T1" fmla="*/ 113 h 208"/>
                <a:gd name="T2" fmla="*/ 6 w 66"/>
                <a:gd name="T3" fmla="*/ 110 h 208"/>
                <a:gd name="T4" fmla="*/ 6 w 66"/>
                <a:gd name="T5" fmla="*/ 107 h 208"/>
                <a:gd name="T6" fmla="*/ 14 w 66"/>
                <a:gd name="T7" fmla="*/ 96 h 208"/>
                <a:gd name="T8" fmla="*/ 10 w 66"/>
                <a:gd name="T9" fmla="*/ 93 h 208"/>
                <a:gd name="T10" fmla="*/ 17 w 66"/>
                <a:gd name="T11" fmla="*/ 84 h 208"/>
                <a:gd name="T12" fmla="*/ 22 w 66"/>
                <a:gd name="T13" fmla="*/ 71 h 208"/>
                <a:gd name="T14" fmla="*/ 39 w 66"/>
                <a:gd name="T15" fmla="*/ 8 h 208"/>
                <a:gd name="T16" fmla="*/ 61 w 66"/>
                <a:gd name="T17" fmla="*/ 10 h 208"/>
                <a:gd name="T18" fmla="*/ 63 w 66"/>
                <a:gd name="T19" fmla="*/ 0 h 208"/>
                <a:gd name="T20" fmla="*/ 66 w 66"/>
                <a:gd name="T21" fmla="*/ 2 h 208"/>
                <a:gd name="T22" fmla="*/ 63 w 66"/>
                <a:gd name="T23" fmla="*/ 30 h 208"/>
                <a:gd name="T24" fmla="*/ 63 w 66"/>
                <a:gd name="T25" fmla="*/ 47 h 208"/>
                <a:gd name="T26" fmla="*/ 56 w 66"/>
                <a:gd name="T27" fmla="*/ 39 h 208"/>
                <a:gd name="T28" fmla="*/ 44 w 66"/>
                <a:gd name="T29" fmla="*/ 39 h 208"/>
                <a:gd name="T30" fmla="*/ 34 w 66"/>
                <a:gd name="T31" fmla="*/ 56 h 208"/>
                <a:gd name="T32" fmla="*/ 35 w 66"/>
                <a:gd name="T33" fmla="*/ 76 h 208"/>
                <a:gd name="T34" fmla="*/ 48 w 66"/>
                <a:gd name="T35" fmla="*/ 79 h 208"/>
                <a:gd name="T36" fmla="*/ 37 w 66"/>
                <a:gd name="T37" fmla="*/ 83 h 208"/>
                <a:gd name="T38" fmla="*/ 31 w 66"/>
                <a:gd name="T39" fmla="*/ 101 h 208"/>
                <a:gd name="T40" fmla="*/ 34 w 66"/>
                <a:gd name="T41" fmla="*/ 105 h 208"/>
                <a:gd name="T42" fmla="*/ 52 w 66"/>
                <a:gd name="T43" fmla="*/ 95 h 208"/>
                <a:gd name="T44" fmla="*/ 57 w 66"/>
                <a:gd name="T45" fmla="*/ 98 h 208"/>
                <a:gd name="T46" fmla="*/ 57 w 66"/>
                <a:gd name="T47" fmla="*/ 118 h 208"/>
                <a:gd name="T48" fmla="*/ 44 w 66"/>
                <a:gd name="T49" fmla="*/ 147 h 208"/>
                <a:gd name="T50" fmla="*/ 35 w 66"/>
                <a:gd name="T51" fmla="*/ 206 h 208"/>
                <a:gd name="T52" fmla="*/ 32 w 66"/>
                <a:gd name="T53" fmla="*/ 208 h 208"/>
                <a:gd name="T54" fmla="*/ 22 w 66"/>
                <a:gd name="T55" fmla="*/ 183 h 208"/>
                <a:gd name="T56" fmla="*/ 14 w 66"/>
                <a:gd name="T57" fmla="*/ 157 h 208"/>
                <a:gd name="T58" fmla="*/ 6 w 66"/>
                <a:gd name="T59" fmla="*/ 132 h 208"/>
                <a:gd name="T60" fmla="*/ 0 w 66"/>
                <a:gd name="T61" fmla="*/ 113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
                <a:gd name="T94" fmla="*/ 0 h 208"/>
                <a:gd name="T95" fmla="*/ 66 w 66"/>
                <a:gd name="T96" fmla="*/ 208 h 2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 h="208">
                  <a:moveTo>
                    <a:pt x="0" y="113"/>
                  </a:moveTo>
                  <a:lnTo>
                    <a:pt x="6" y="110"/>
                  </a:lnTo>
                  <a:lnTo>
                    <a:pt x="6" y="107"/>
                  </a:lnTo>
                  <a:lnTo>
                    <a:pt x="14" y="96"/>
                  </a:lnTo>
                  <a:lnTo>
                    <a:pt x="10" y="93"/>
                  </a:lnTo>
                  <a:lnTo>
                    <a:pt x="17" y="84"/>
                  </a:lnTo>
                  <a:lnTo>
                    <a:pt x="22" y="71"/>
                  </a:lnTo>
                  <a:lnTo>
                    <a:pt x="39" y="8"/>
                  </a:lnTo>
                  <a:lnTo>
                    <a:pt x="61" y="10"/>
                  </a:lnTo>
                  <a:lnTo>
                    <a:pt x="63" y="0"/>
                  </a:lnTo>
                  <a:lnTo>
                    <a:pt x="66" y="2"/>
                  </a:lnTo>
                  <a:lnTo>
                    <a:pt x="63" y="30"/>
                  </a:lnTo>
                  <a:lnTo>
                    <a:pt x="63" y="47"/>
                  </a:lnTo>
                  <a:lnTo>
                    <a:pt x="56" y="39"/>
                  </a:lnTo>
                  <a:lnTo>
                    <a:pt x="44" y="39"/>
                  </a:lnTo>
                  <a:lnTo>
                    <a:pt x="34" y="56"/>
                  </a:lnTo>
                  <a:lnTo>
                    <a:pt x="35" y="76"/>
                  </a:lnTo>
                  <a:lnTo>
                    <a:pt x="48" y="79"/>
                  </a:lnTo>
                  <a:lnTo>
                    <a:pt x="37" y="83"/>
                  </a:lnTo>
                  <a:lnTo>
                    <a:pt x="31" y="101"/>
                  </a:lnTo>
                  <a:lnTo>
                    <a:pt x="34" y="105"/>
                  </a:lnTo>
                  <a:lnTo>
                    <a:pt x="52" y="95"/>
                  </a:lnTo>
                  <a:lnTo>
                    <a:pt x="57" y="98"/>
                  </a:lnTo>
                  <a:lnTo>
                    <a:pt x="57" y="118"/>
                  </a:lnTo>
                  <a:lnTo>
                    <a:pt x="44" y="147"/>
                  </a:lnTo>
                  <a:lnTo>
                    <a:pt x="35" y="206"/>
                  </a:lnTo>
                  <a:lnTo>
                    <a:pt x="32" y="208"/>
                  </a:lnTo>
                  <a:lnTo>
                    <a:pt x="22" y="183"/>
                  </a:lnTo>
                  <a:lnTo>
                    <a:pt x="14" y="157"/>
                  </a:lnTo>
                  <a:lnTo>
                    <a:pt x="6" y="132"/>
                  </a:lnTo>
                  <a:lnTo>
                    <a:pt x="0" y="113"/>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97" name="Freeform 39">
              <a:extLst>
                <a:ext uri="{FF2B5EF4-FFF2-40B4-BE49-F238E27FC236}">
                  <a16:creationId xmlns="" xmlns:a16="http://schemas.microsoft.com/office/drawing/2014/main" id="{C7931746-64CD-4BAA-8C61-DDB7B7AB512A}"/>
                </a:ext>
              </a:extLst>
            </p:cNvPr>
            <p:cNvSpPr>
              <a:spLocks noChangeAspect="1"/>
            </p:cNvSpPr>
            <p:nvPr/>
          </p:nvSpPr>
          <p:spPr bwMode="gray">
            <a:xfrm>
              <a:off x="5716651" y="3747472"/>
              <a:ext cx="243701" cy="269301"/>
            </a:xfrm>
            <a:custGeom>
              <a:avLst/>
              <a:gdLst>
                <a:gd name="T0" fmla="*/ 364 w 458"/>
                <a:gd name="T1" fmla="*/ 463 h 463"/>
                <a:gd name="T2" fmla="*/ 378 w 458"/>
                <a:gd name="T3" fmla="*/ 449 h 463"/>
                <a:gd name="T4" fmla="*/ 396 w 458"/>
                <a:gd name="T5" fmla="*/ 418 h 463"/>
                <a:gd name="T6" fmla="*/ 408 w 458"/>
                <a:gd name="T7" fmla="*/ 412 h 463"/>
                <a:gd name="T8" fmla="*/ 430 w 458"/>
                <a:gd name="T9" fmla="*/ 415 h 463"/>
                <a:gd name="T10" fmla="*/ 433 w 458"/>
                <a:gd name="T11" fmla="*/ 413 h 463"/>
                <a:gd name="T12" fmla="*/ 450 w 458"/>
                <a:gd name="T13" fmla="*/ 421 h 463"/>
                <a:gd name="T14" fmla="*/ 458 w 458"/>
                <a:gd name="T15" fmla="*/ 413 h 463"/>
                <a:gd name="T16" fmla="*/ 430 w 458"/>
                <a:gd name="T17" fmla="*/ 392 h 463"/>
                <a:gd name="T18" fmla="*/ 424 w 458"/>
                <a:gd name="T19" fmla="*/ 368 h 463"/>
                <a:gd name="T20" fmla="*/ 412 w 458"/>
                <a:gd name="T21" fmla="*/ 361 h 463"/>
                <a:gd name="T22" fmla="*/ 415 w 458"/>
                <a:gd name="T23" fmla="*/ 322 h 463"/>
                <a:gd name="T24" fmla="*/ 398 w 458"/>
                <a:gd name="T25" fmla="*/ 286 h 463"/>
                <a:gd name="T26" fmla="*/ 337 w 458"/>
                <a:gd name="T27" fmla="*/ 248 h 463"/>
                <a:gd name="T28" fmla="*/ 337 w 458"/>
                <a:gd name="T29" fmla="*/ 238 h 463"/>
                <a:gd name="T30" fmla="*/ 322 w 458"/>
                <a:gd name="T31" fmla="*/ 215 h 463"/>
                <a:gd name="T32" fmla="*/ 310 w 458"/>
                <a:gd name="T33" fmla="*/ 212 h 463"/>
                <a:gd name="T34" fmla="*/ 308 w 458"/>
                <a:gd name="T35" fmla="*/ 198 h 463"/>
                <a:gd name="T36" fmla="*/ 317 w 458"/>
                <a:gd name="T37" fmla="*/ 170 h 463"/>
                <a:gd name="T38" fmla="*/ 327 w 458"/>
                <a:gd name="T39" fmla="*/ 161 h 463"/>
                <a:gd name="T40" fmla="*/ 327 w 458"/>
                <a:gd name="T41" fmla="*/ 156 h 463"/>
                <a:gd name="T42" fmla="*/ 345 w 458"/>
                <a:gd name="T43" fmla="*/ 130 h 463"/>
                <a:gd name="T44" fmla="*/ 340 w 458"/>
                <a:gd name="T45" fmla="*/ 113 h 463"/>
                <a:gd name="T46" fmla="*/ 353 w 458"/>
                <a:gd name="T47" fmla="*/ 96 h 463"/>
                <a:gd name="T48" fmla="*/ 320 w 458"/>
                <a:gd name="T49" fmla="*/ 90 h 463"/>
                <a:gd name="T50" fmla="*/ 311 w 458"/>
                <a:gd name="T51" fmla="*/ 82 h 463"/>
                <a:gd name="T52" fmla="*/ 305 w 458"/>
                <a:gd name="T53" fmla="*/ 63 h 463"/>
                <a:gd name="T54" fmla="*/ 286 w 458"/>
                <a:gd name="T55" fmla="*/ 42 h 463"/>
                <a:gd name="T56" fmla="*/ 283 w 458"/>
                <a:gd name="T57" fmla="*/ 12 h 463"/>
                <a:gd name="T58" fmla="*/ 276 w 458"/>
                <a:gd name="T59" fmla="*/ 19 h 463"/>
                <a:gd name="T60" fmla="*/ 265 w 458"/>
                <a:gd name="T61" fmla="*/ 17 h 463"/>
                <a:gd name="T62" fmla="*/ 256 w 458"/>
                <a:gd name="T63" fmla="*/ 8 h 463"/>
                <a:gd name="T64" fmla="*/ 217 w 458"/>
                <a:gd name="T65" fmla="*/ 8 h 463"/>
                <a:gd name="T66" fmla="*/ 198 w 458"/>
                <a:gd name="T67" fmla="*/ 0 h 463"/>
                <a:gd name="T68" fmla="*/ 172 w 458"/>
                <a:gd name="T69" fmla="*/ 25 h 463"/>
                <a:gd name="T70" fmla="*/ 164 w 458"/>
                <a:gd name="T71" fmla="*/ 28 h 463"/>
                <a:gd name="T72" fmla="*/ 149 w 458"/>
                <a:gd name="T73" fmla="*/ 51 h 463"/>
                <a:gd name="T74" fmla="*/ 124 w 458"/>
                <a:gd name="T75" fmla="*/ 62 h 463"/>
                <a:gd name="T76" fmla="*/ 116 w 458"/>
                <a:gd name="T77" fmla="*/ 152 h 463"/>
                <a:gd name="T78" fmla="*/ 110 w 458"/>
                <a:gd name="T79" fmla="*/ 173 h 463"/>
                <a:gd name="T80" fmla="*/ 0 w 458"/>
                <a:gd name="T81" fmla="*/ 238 h 463"/>
                <a:gd name="T82" fmla="*/ 20 w 458"/>
                <a:gd name="T83" fmla="*/ 299 h 463"/>
                <a:gd name="T84" fmla="*/ 90 w 458"/>
                <a:gd name="T85" fmla="*/ 317 h 463"/>
                <a:gd name="T86" fmla="*/ 142 w 458"/>
                <a:gd name="T87" fmla="*/ 356 h 463"/>
                <a:gd name="T88" fmla="*/ 190 w 458"/>
                <a:gd name="T89" fmla="*/ 373 h 463"/>
                <a:gd name="T90" fmla="*/ 201 w 458"/>
                <a:gd name="T91" fmla="*/ 393 h 463"/>
                <a:gd name="T92" fmla="*/ 226 w 458"/>
                <a:gd name="T93" fmla="*/ 395 h 463"/>
                <a:gd name="T94" fmla="*/ 229 w 458"/>
                <a:gd name="T95" fmla="*/ 432 h 463"/>
                <a:gd name="T96" fmla="*/ 281 w 458"/>
                <a:gd name="T97" fmla="*/ 458 h 463"/>
                <a:gd name="T98" fmla="*/ 364 w 458"/>
                <a:gd name="T99" fmla="*/ 463 h 4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8"/>
                <a:gd name="T151" fmla="*/ 0 h 463"/>
                <a:gd name="T152" fmla="*/ 458 w 458"/>
                <a:gd name="T153" fmla="*/ 463 h 4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8" h="463">
                  <a:moveTo>
                    <a:pt x="364" y="463"/>
                  </a:moveTo>
                  <a:lnTo>
                    <a:pt x="378" y="449"/>
                  </a:lnTo>
                  <a:lnTo>
                    <a:pt x="396" y="418"/>
                  </a:lnTo>
                  <a:lnTo>
                    <a:pt x="408" y="412"/>
                  </a:lnTo>
                  <a:lnTo>
                    <a:pt x="430" y="415"/>
                  </a:lnTo>
                  <a:lnTo>
                    <a:pt x="433" y="413"/>
                  </a:lnTo>
                  <a:lnTo>
                    <a:pt x="450" y="421"/>
                  </a:lnTo>
                  <a:lnTo>
                    <a:pt x="458" y="413"/>
                  </a:lnTo>
                  <a:lnTo>
                    <a:pt x="430" y="392"/>
                  </a:lnTo>
                  <a:lnTo>
                    <a:pt x="424" y="368"/>
                  </a:lnTo>
                  <a:lnTo>
                    <a:pt x="412" y="361"/>
                  </a:lnTo>
                  <a:lnTo>
                    <a:pt x="415" y="322"/>
                  </a:lnTo>
                  <a:lnTo>
                    <a:pt x="398" y="286"/>
                  </a:lnTo>
                  <a:lnTo>
                    <a:pt x="337" y="248"/>
                  </a:lnTo>
                  <a:lnTo>
                    <a:pt x="337" y="238"/>
                  </a:lnTo>
                  <a:lnTo>
                    <a:pt x="322" y="215"/>
                  </a:lnTo>
                  <a:lnTo>
                    <a:pt x="310" y="212"/>
                  </a:lnTo>
                  <a:lnTo>
                    <a:pt x="308" y="198"/>
                  </a:lnTo>
                  <a:lnTo>
                    <a:pt x="317" y="170"/>
                  </a:lnTo>
                  <a:lnTo>
                    <a:pt x="327" y="161"/>
                  </a:lnTo>
                  <a:lnTo>
                    <a:pt x="327" y="156"/>
                  </a:lnTo>
                  <a:lnTo>
                    <a:pt x="345" y="130"/>
                  </a:lnTo>
                  <a:lnTo>
                    <a:pt x="340" y="113"/>
                  </a:lnTo>
                  <a:lnTo>
                    <a:pt x="353" y="96"/>
                  </a:lnTo>
                  <a:lnTo>
                    <a:pt x="320" y="90"/>
                  </a:lnTo>
                  <a:lnTo>
                    <a:pt x="311" y="82"/>
                  </a:lnTo>
                  <a:lnTo>
                    <a:pt x="305" y="63"/>
                  </a:lnTo>
                  <a:lnTo>
                    <a:pt x="286" y="42"/>
                  </a:lnTo>
                  <a:lnTo>
                    <a:pt x="283" y="12"/>
                  </a:lnTo>
                  <a:lnTo>
                    <a:pt x="276" y="19"/>
                  </a:lnTo>
                  <a:lnTo>
                    <a:pt x="265" y="17"/>
                  </a:lnTo>
                  <a:lnTo>
                    <a:pt x="256" y="8"/>
                  </a:lnTo>
                  <a:lnTo>
                    <a:pt x="217" y="8"/>
                  </a:lnTo>
                  <a:lnTo>
                    <a:pt x="198" y="0"/>
                  </a:lnTo>
                  <a:lnTo>
                    <a:pt x="172" y="25"/>
                  </a:lnTo>
                  <a:lnTo>
                    <a:pt x="164" y="28"/>
                  </a:lnTo>
                  <a:lnTo>
                    <a:pt x="149" y="51"/>
                  </a:lnTo>
                  <a:lnTo>
                    <a:pt x="124" y="62"/>
                  </a:lnTo>
                  <a:lnTo>
                    <a:pt x="116" y="152"/>
                  </a:lnTo>
                  <a:lnTo>
                    <a:pt x="110" y="173"/>
                  </a:lnTo>
                  <a:lnTo>
                    <a:pt x="0" y="238"/>
                  </a:lnTo>
                  <a:lnTo>
                    <a:pt x="20" y="299"/>
                  </a:lnTo>
                  <a:lnTo>
                    <a:pt x="90" y="317"/>
                  </a:lnTo>
                  <a:lnTo>
                    <a:pt x="142" y="356"/>
                  </a:lnTo>
                  <a:lnTo>
                    <a:pt x="190" y="373"/>
                  </a:lnTo>
                  <a:lnTo>
                    <a:pt x="201" y="393"/>
                  </a:lnTo>
                  <a:lnTo>
                    <a:pt x="226" y="395"/>
                  </a:lnTo>
                  <a:lnTo>
                    <a:pt x="229" y="432"/>
                  </a:lnTo>
                  <a:lnTo>
                    <a:pt x="281" y="458"/>
                  </a:lnTo>
                  <a:lnTo>
                    <a:pt x="364" y="463"/>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98" name="Freeform 40">
              <a:extLst>
                <a:ext uri="{FF2B5EF4-FFF2-40B4-BE49-F238E27FC236}">
                  <a16:creationId xmlns="" xmlns:a16="http://schemas.microsoft.com/office/drawing/2014/main" id="{B9B537FD-3DA1-4562-B0BB-05188517D3F8}"/>
                </a:ext>
              </a:extLst>
            </p:cNvPr>
            <p:cNvSpPr>
              <a:spLocks noChangeAspect="1"/>
            </p:cNvSpPr>
            <p:nvPr/>
          </p:nvSpPr>
          <p:spPr bwMode="gray">
            <a:xfrm>
              <a:off x="5911261" y="3986432"/>
              <a:ext cx="43831" cy="45516"/>
            </a:xfrm>
            <a:custGeom>
              <a:avLst/>
              <a:gdLst>
                <a:gd name="T0" fmla="*/ 82 w 82"/>
                <a:gd name="T1" fmla="*/ 80 h 80"/>
                <a:gd name="T2" fmla="*/ 68 w 82"/>
                <a:gd name="T3" fmla="*/ 44 h 80"/>
                <a:gd name="T4" fmla="*/ 52 w 82"/>
                <a:gd name="T5" fmla="*/ 39 h 80"/>
                <a:gd name="T6" fmla="*/ 78 w 82"/>
                <a:gd name="T7" fmla="*/ 22 h 80"/>
                <a:gd name="T8" fmla="*/ 66 w 82"/>
                <a:gd name="T9" fmla="*/ 3 h 80"/>
                <a:gd name="T10" fmla="*/ 44 w 82"/>
                <a:gd name="T11" fmla="*/ 0 h 80"/>
                <a:gd name="T12" fmla="*/ 32 w 82"/>
                <a:gd name="T13" fmla="*/ 6 h 80"/>
                <a:gd name="T14" fmla="*/ 14 w 82"/>
                <a:gd name="T15" fmla="*/ 37 h 80"/>
                <a:gd name="T16" fmla="*/ 0 w 82"/>
                <a:gd name="T17" fmla="*/ 51 h 80"/>
                <a:gd name="T18" fmla="*/ 40 w 82"/>
                <a:gd name="T19" fmla="*/ 61 h 80"/>
                <a:gd name="T20" fmla="*/ 52 w 82"/>
                <a:gd name="T21" fmla="*/ 80 h 80"/>
                <a:gd name="T22" fmla="*/ 82 w 82"/>
                <a:gd name="T23" fmla="*/ 80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80"/>
                <a:gd name="T38" fmla="*/ 82 w 82"/>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80">
                  <a:moveTo>
                    <a:pt x="82" y="80"/>
                  </a:moveTo>
                  <a:lnTo>
                    <a:pt x="68" y="44"/>
                  </a:lnTo>
                  <a:lnTo>
                    <a:pt x="52" y="39"/>
                  </a:lnTo>
                  <a:lnTo>
                    <a:pt x="78" y="22"/>
                  </a:lnTo>
                  <a:lnTo>
                    <a:pt x="66" y="3"/>
                  </a:lnTo>
                  <a:lnTo>
                    <a:pt x="44" y="0"/>
                  </a:lnTo>
                  <a:lnTo>
                    <a:pt x="32" y="6"/>
                  </a:lnTo>
                  <a:lnTo>
                    <a:pt x="14" y="37"/>
                  </a:lnTo>
                  <a:lnTo>
                    <a:pt x="0" y="51"/>
                  </a:lnTo>
                  <a:lnTo>
                    <a:pt x="40" y="61"/>
                  </a:lnTo>
                  <a:lnTo>
                    <a:pt x="52" y="80"/>
                  </a:lnTo>
                  <a:lnTo>
                    <a:pt x="82" y="80"/>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199" name="Freeform 41">
              <a:extLst>
                <a:ext uri="{FF2B5EF4-FFF2-40B4-BE49-F238E27FC236}">
                  <a16:creationId xmlns="" xmlns:a16="http://schemas.microsoft.com/office/drawing/2014/main" id="{8E9C7A42-DA1A-4E43-8D3D-CC6B0DAA3EA0}"/>
                </a:ext>
              </a:extLst>
            </p:cNvPr>
            <p:cNvSpPr>
              <a:spLocks noChangeAspect="1"/>
            </p:cNvSpPr>
            <p:nvPr/>
          </p:nvSpPr>
          <p:spPr bwMode="gray">
            <a:xfrm>
              <a:off x="6146196" y="4102115"/>
              <a:ext cx="8765" cy="17068"/>
            </a:xfrm>
            <a:custGeom>
              <a:avLst/>
              <a:gdLst>
                <a:gd name="T0" fmla="*/ 9 w 17"/>
                <a:gd name="T1" fmla="*/ 31 h 31"/>
                <a:gd name="T2" fmla="*/ 1 w 17"/>
                <a:gd name="T3" fmla="*/ 29 h 31"/>
                <a:gd name="T4" fmla="*/ 0 w 17"/>
                <a:gd name="T5" fmla="*/ 10 h 31"/>
                <a:gd name="T6" fmla="*/ 6 w 17"/>
                <a:gd name="T7" fmla="*/ 1 h 31"/>
                <a:gd name="T8" fmla="*/ 17 w 17"/>
                <a:gd name="T9" fmla="*/ 0 h 31"/>
                <a:gd name="T10" fmla="*/ 9 w 17"/>
                <a:gd name="T11" fmla="*/ 31 h 31"/>
                <a:gd name="T12" fmla="*/ 0 60000 65536"/>
                <a:gd name="T13" fmla="*/ 0 60000 65536"/>
                <a:gd name="T14" fmla="*/ 0 60000 65536"/>
                <a:gd name="T15" fmla="*/ 0 60000 65536"/>
                <a:gd name="T16" fmla="*/ 0 60000 65536"/>
                <a:gd name="T17" fmla="*/ 0 60000 65536"/>
                <a:gd name="T18" fmla="*/ 0 w 17"/>
                <a:gd name="T19" fmla="*/ 0 h 31"/>
                <a:gd name="T20" fmla="*/ 17 w 1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7" h="31">
                  <a:moveTo>
                    <a:pt x="9" y="31"/>
                  </a:moveTo>
                  <a:lnTo>
                    <a:pt x="1" y="29"/>
                  </a:lnTo>
                  <a:lnTo>
                    <a:pt x="0" y="10"/>
                  </a:lnTo>
                  <a:lnTo>
                    <a:pt x="6" y="1"/>
                  </a:lnTo>
                  <a:lnTo>
                    <a:pt x="17" y="0"/>
                  </a:lnTo>
                  <a:lnTo>
                    <a:pt x="9" y="31"/>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00" name="Freeform 42">
              <a:extLst>
                <a:ext uri="{FF2B5EF4-FFF2-40B4-BE49-F238E27FC236}">
                  <a16:creationId xmlns="" xmlns:a16="http://schemas.microsoft.com/office/drawing/2014/main" id="{EBD1DBDC-B782-4147-AEFA-A6C8B5F80BA3}"/>
                </a:ext>
              </a:extLst>
            </p:cNvPr>
            <p:cNvSpPr>
              <a:spLocks noChangeAspect="1"/>
            </p:cNvSpPr>
            <p:nvPr/>
          </p:nvSpPr>
          <p:spPr bwMode="gray">
            <a:xfrm>
              <a:off x="6014702" y="4104013"/>
              <a:ext cx="19284" cy="49309"/>
            </a:xfrm>
            <a:custGeom>
              <a:avLst/>
              <a:gdLst>
                <a:gd name="T0" fmla="*/ 12 w 37"/>
                <a:gd name="T1" fmla="*/ 82 h 82"/>
                <a:gd name="T2" fmla="*/ 29 w 37"/>
                <a:gd name="T3" fmla="*/ 76 h 82"/>
                <a:gd name="T4" fmla="*/ 36 w 37"/>
                <a:gd name="T5" fmla="*/ 59 h 82"/>
                <a:gd name="T6" fmla="*/ 32 w 37"/>
                <a:gd name="T7" fmla="*/ 34 h 82"/>
                <a:gd name="T8" fmla="*/ 37 w 37"/>
                <a:gd name="T9" fmla="*/ 12 h 82"/>
                <a:gd name="T10" fmla="*/ 19 w 37"/>
                <a:gd name="T11" fmla="*/ 0 h 82"/>
                <a:gd name="T12" fmla="*/ 0 w 37"/>
                <a:gd name="T13" fmla="*/ 34 h 82"/>
                <a:gd name="T14" fmla="*/ 0 w 37"/>
                <a:gd name="T15" fmla="*/ 70 h 82"/>
                <a:gd name="T16" fmla="*/ 12 w 37"/>
                <a:gd name="T17" fmla="*/ 82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82"/>
                <a:gd name="T29" fmla="*/ 37 w 3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82">
                  <a:moveTo>
                    <a:pt x="12" y="82"/>
                  </a:moveTo>
                  <a:lnTo>
                    <a:pt x="29" y="76"/>
                  </a:lnTo>
                  <a:lnTo>
                    <a:pt x="36" y="59"/>
                  </a:lnTo>
                  <a:lnTo>
                    <a:pt x="32" y="34"/>
                  </a:lnTo>
                  <a:lnTo>
                    <a:pt x="37" y="12"/>
                  </a:lnTo>
                  <a:lnTo>
                    <a:pt x="19" y="0"/>
                  </a:lnTo>
                  <a:lnTo>
                    <a:pt x="0" y="34"/>
                  </a:lnTo>
                  <a:lnTo>
                    <a:pt x="0" y="70"/>
                  </a:lnTo>
                  <a:lnTo>
                    <a:pt x="12" y="82"/>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01" name="Freeform 44">
              <a:extLst>
                <a:ext uri="{FF2B5EF4-FFF2-40B4-BE49-F238E27FC236}">
                  <a16:creationId xmlns="" xmlns:a16="http://schemas.microsoft.com/office/drawing/2014/main" id="{EF1CC953-6105-439F-B03F-B6E3870B52EC}"/>
                </a:ext>
              </a:extLst>
            </p:cNvPr>
            <p:cNvSpPr>
              <a:spLocks noChangeAspect="1"/>
            </p:cNvSpPr>
            <p:nvPr/>
          </p:nvSpPr>
          <p:spPr bwMode="gray">
            <a:xfrm>
              <a:off x="5636002" y="3751266"/>
              <a:ext cx="171819" cy="164993"/>
            </a:xfrm>
            <a:custGeom>
              <a:avLst/>
              <a:gdLst>
                <a:gd name="T0" fmla="*/ 319 w 319"/>
                <a:gd name="T1" fmla="*/ 16 h 283"/>
                <a:gd name="T2" fmla="*/ 316 w 319"/>
                <a:gd name="T3" fmla="*/ 10 h 283"/>
                <a:gd name="T4" fmla="*/ 311 w 319"/>
                <a:gd name="T5" fmla="*/ 0 h 283"/>
                <a:gd name="T6" fmla="*/ 289 w 319"/>
                <a:gd name="T7" fmla="*/ 14 h 283"/>
                <a:gd name="T8" fmla="*/ 243 w 319"/>
                <a:gd name="T9" fmla="*/ 12 h 283"/>
                <a:gd name="T10" fmla="*/ 172 w 319"/>
                <a:gd name="T11" fmla="*/ 39 h 283"/>
                <a:gd name="T12" fmla="*/ 150 w 319"/>
                <a:gd name="T13" fmla="*/ 34 h 283"/>
                <a:gd name="T14" fmla="*/ 133 w 319"/>
                <a:gd name="T15" fmla="*/ 24 h 283"/>
                <a:gd name="T16" fmla="*/ 93 w 319"/>
                <a:gd name="T17" fmla="*/ 39 h 283"/>
                <a:gd name="T18" fmla="*/ 74 w 319"/>
                <a:gd name="T19" fmla="*/ 39 h 283"/>
                <a:gd name="T20" fmla="*/ 73 w 319"/>
                <a:gd name="T21" fmla="*/ 34 h 283"/>
                <a:gd name="T22" fmla="*/ 56 w 319"/>
                <a:gd name="T23" fmla="*/ 28 h 283"/>
                <a:gd name="T24" fmla="*/ 48 w 319"/>
                <a:gd name="T25" fmla="*/ 50 h 283"/>
                <a:gd name="T26" fmla="*/ 57 w 319"/>
                <a:gd name="T27" fmla="*/ 62 h 283"/>
                <a:gd name="T28" fmla="*/ 42 w 319"/>
                <a:gd name="T29" fmla="*/ 67 h 283"/>
                <a:gd name="T30" fmla="*/ 42 w 319"/>
                <a:gd name="T31" fmla="*/ 76 h 283"/>
                <a:gd name="T32" fmla="*/ 31 w 319"/>
                <a:gd name="T33" fmla="*/ 87 h 283"/>
                <a:gd name="T34" fmla="*/ 28 w 319"/>
                <a:gd name="T35" fmla="*/ 93 h 283"/>
                <a:gd name="T36" fmla="*/ 20 w 319"/>
                <a:gd name="T37" fmla="*/ 90 h 283"/>
                <a:gd name="T38" fmla="*/ 17 w 319"/>
                <a:gd name="T39" fmla="*/ 102 h 283"/>
                <a:gd name="T40" fmla="*/ 23 w 319"/>
                <a:gd name="T41" fmla="*/ 115 h 283"/>
                <a:gd name="T42" fmla="*/ 23 w 319"/>
                <a:gd name="T43" fmla="*/ 151 h 283"/>
                <a:gd name="T44" fmla="*/ 47 w 319"/>
                <a:gd name="T45" fmla="*/ 151 h 283"/>
                <a:gd name="T46" fmla="*/ 42 w 319"/>
                <a:gd name="T47" fmla="*/ 160 h 283"/>
                <a:gd name="T48" fmla="*/ 53 w 319"/>
                <a:gd name="T49" fmla="*/ 164 h 283"/>
                <a:gd name="T50" fmla="*/ 56 w 319"/>
                <a:gd name="T51" fmla="*/ 178 h 283"/>
                <a:gd name="T52" fmla="*/ 39 w 319"/>
                <a:gd name="T53" fmla="*/ 192 h 283"/>
                <a:gd name="T54" fmla="*/ 42 w 319"/>
                <a:gd name="T55" fmla="*/ 200 h 283"/>
                <a:gd name="T56" fmla="*/ 25 w 319"/>
                <a:gd name="T57" fmla="*/ 200 h 283"/>
                <a:gd name="T58" fmla="*/ 20 w 319"/>
                <a:gd name="T59" fmla="*/ 211 h 283"/>
                <a:gd name="T60" fmla="*/ 25 w 319"/>
                <a:gd name="T61" fmla="*/ 217 h 283"/>
                <a:gd name="T62" fmla="*/ 3 w 319"/>
                <a:gd name="T63" fmla="*/ 234 h 283"/>
                <a:gd name="T64" fmla="*/ 0 w 319"/>
                <a:gd name="T65" fmla="*/ 262 h 283"/>
                <a:gd name="T66" fmla="*/ 13 w 319"/>
                <a:gd name="T67" fmla="*/ 260 h 283"/>
                <a:gd name="T68" fmla="*/ 31 w 319"/>
                <a:gd name="T69" fmla="*/ 279 h 283"/>
                <a:gd name="T70" fmla="*/ 45 w 319"/>
                <a:gd name="T71" fmla="*/ 283 h 283"/>
                <a:gd name="T72" fmla="*/ 147 w 319"/>
                <a:gd name="T73" fmla="*/ 229 h 283"/>
                <a:gd name="T74" fmla="*/ 257 w 319"/>
                <a:gd name="T75" fmla="*/ 164 h 283"/>
                <a:gd name="T76" fmla="*/ 263 w 319"/>
                <a:gd name="T77" fmla="*/ 143 h 283"/>
                <a:gd name="T78" fmla="*/ 271 w 319"/>
                <a:gd name="T79" fmla="*/ 53 h 283"/>
                <a:gd name="T80" fmla="*/ 296 w 319"/>
                <a:gd name="T81" fmla="*/ 42 h 283"/>
                <a:gd name="T82" fmla="*/ 311 w 319"/>
                <a:gd name="T83" fmla="*/ 19 h 283"/>
                <a:gd name="T84" fmla="*/ 319 w 319"/>
                <a:gd name="T85" fmla="*/ 16 h 2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283"/>
                <a:gd name="T131" fmla="*/ 319 w 319"/>
                <a:gd name="T132" fmla="*/ 283 h 2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283">
                  <a:moveTo>
                    <a:pt x="319" y="16"/>
                  </a:moveTo>
                  <a:lnTo>
                    <a:pt x="316" y="10"/>
                  </a:lnTo>
                  <a:lnTo>
                    <a:pt x="311" y="0"/>
                  </a:lnTo>
                  <a:lnTo>
                    <a:pt x="289" y="14"/>
                  </a:lnTo>
                  <a:lnTo>
                    <a:pt x="243" y="12"/>
                  </a:lnTo>
                  <a:lnTo>
                    <a:pt x="172" y="39"/>
                  </a:lnTo>
                  <a:lnTo>
                    <a:pt x="150" y="34"/>
                  </a:lnTo>
                  <a:lnTo>
                    <a:pt x="133" y="24"/>
                  </a:lnTo>
                  <a:lnTo>
                    <a:pt x="93" y="39"/>
                  </a:lnTo>
                  <a:lnTo>
                    <a:pt x="74" y="39"/>
                  </a:lnTo>
                  <a:lnTo>
                    <a:pt x="73" y="34"/>
                  </a:lnTo>
                  <a:lnTo>
                    <a:pt x="56" y="28"/>
                  </a:lnTo>
                  <a:lnTo>
                    <a:pt x="48" y="50"/>
                  </a:lnTo>
                  <a:lnTo>
                    <a:pt x="57" y="62"/>
                  </a:lnTo>
                  <a:lnTo>
                    <a:pt x="42" y="67"/>
                  </a:lnTo>
                  <a:lnTo>
                    <a:pt x="42" y="76"/>
                  </a:lnTo>
                  <a:lnTo>
                    <a:pt x="31" y="87"/>
                  </a:lnTo>
                  <a:lnTo>
                    <a:pt x="28" y="93"/>
                  </a:lnTo>
                  <a:lnTo>
                    <a:pt x="20" y="90"/>
                  </a:lnTo>
                  <a:lnTo>
                    <a:pt x="17" y="102"/>
                  </a:lnTo>
                  <a:lnTo>
                    <a:pt x="23" y="115"/>
                  </a:lnTo>
                  <a:lnTo>
                    <a:pt x="23" y="151"/>
                  </a:lnTo>
                  <a:lnTo>
                    <a:pt x="47" y="151"/>
                  </a:lnTo>
                  <a:lnTo>
                    <a:pt x="42" y="160"/>
                  </a:lnTo>
                  <a:lnTo>
                    <a:pt x="53" y="164"/>
                  </a:lnTo>
                  <a:lnTo>
                    <a:pt x="56" y="178"/>
                  </a:lnTo>
                  <a:lnTo>
                    <a:pt x="39" y="192"/>
                  </a:lnTo>
                  <a:lnTo>
                    <a:pt x="42" y="200"/>
                  </a:lnTo>
                  <a:lnTo>
                    <a:pt x="25" y="200"/>
                  </a:lnTo>
                  <a:lnTo>
                    <a:pt x="20" y="211"/>
                  </a:lnTo>
                  <a:lnTo>
                    <a:pt x="25" y="217"/>
                  </a:lnTo>
                  <a:lnTo>
                    <a:pt x="3" y="234"/>
                  </a:lnTo>
                  <a:lnTo>
                    <a:pt x="0" y="262"/>
                  </a:lnTo>
                  <a:lnTo>
                    <a:pt x="13" y="260"/>
                  </a:lnTo>
                  <a:lnTo>
                    <a:pt x="31" y="279"/>
                  </a:lnTo>
                  <a:lnTo>
                    <a:pt x="45" y="283"/>
                  </a:lnTo>
                  <a:lnTo>
                    <a:pt x="147" y="229"/>
                  </a:lnTo>
                  <a:lnTo>
                    <a:pt x="257" y="164"/>
                  </a:lnTo>
                  <a:lnTo>
                    <a:pt x="263" y="143"/>
                  </a:lnTo>
                  <a:lnTo>
                    <a:pt x="271" y="53"/>
                  </a:lnTo>
                  <a:lnTo>
                    <a:pt x="296" y="42"/>
                  </a:lnTo>
                  <a:lnTo>
                    <a:pt x="311" y="19"/>
                  </a:lnTo>
                  <a:lnTo>
                    <a:pt x="319" y="16"/>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02" name="Freeform 45">
              <a:extLst>
                <a:ext uri="{FF2B5EF4-FFF2-40B4-BE49-F238E27FC236}">
                  <a16:creationId xmlns="" xmlns:a16="http://schemas.microsoft.com/office/drawing/2014/main" id="{BC2BD0B0-E491-4605-B2FC-28743877C842}"/>
                </a:ext>
              </a:extLst>
            </p:cNvPr>
            <p:cNvSpPr>
              <a:spLocks noChangeAspect="1"/>
            </p:cNvSpPr>
            <p:nvPr/>
          </p:nvSpPr>
          <p:spPr bwMode="gray">
            <a:xfrm>
              <a:off x="5623726" y="3840401"/>
              <a:ext cx="43831" cy="53102"/>
            </a:xfrm>
            <a:custGeom>
              <a:avLst/>
              <a:gdLst>
                <a:gd name="T0" fmla="*/ 0 w 80"/>
                <a:gd name="T1" fmla="*/ 89 h 91"/>
                <a:gd name="T2" fmla="*/ 35 w 80"/>
                <a:gd name="T3" fmla="*/ 20 h 91"/>
                <a:gd name="T4" fmla="*/ 49 w 80"/>
                <a:gd name="T5" fmla="*/ 9 h 91"/>
                <a:gd name="T6" fmla="*/ 47 w 80"/>
                <a:gd name="T7" fmla="*/ 0 h 91"/>
                <a:gd name="T8" fmla="*/ 71 w 80"/>
                <a:gd name="T9" fmla="*/ 0 h 91"/>
                <a:gd name="T10" fmla="*/ 66 w 80"/>
                <a:gd name="T11" fmla="*/ 9 h 91"/>
                <a:gd name="T12" fmla="*/ 77 w 80"/>
                <a:gd name="T13" fmla="*/ 13 h 91"/>
                <a:gd name="T14" fmla="*/ 80 w 80"/>
                <a:gd name="T15" fmla="*/ 27 h 91"/>
                <a:gd name="T16" fmla="*/ 63 w 80"/>
                <a:gd name="T17" fmla="*/ 41 h 91"/>
                <a:gd name="T18" fmla="*/ 66 w 80"/>
                <a:gd name="T19" fmla="*/ 49 h 91"/>
                <a:gd name="T20" fmla="*/ 49 w 80"/>
                <a:gd name="T21" fmla="*/ 49 h 91"/>
                <a:gd name="T22" fmla="*/ 44 w 80"/>
                <a:gd name="T23" fmla="*/ 60 h 91"/>
                <a:gd name="T24" fmla="*/ 49 w 80"/>
                <a:gd name="T25" fmla="*/ 66 h 91"/>
                <a:gd name="T26" fmla="*/ 27 w 80"/>
                <a:gd name="T27" fmla="*/ 83 h 91"/>
                <a:gd name="T28" fmla="*/ 24 w 80"/>
                <a:gd name="T29" fmla="*/ 81 h 91"/>
                <a:gd name="T30" fmla="*/ 22 w 80"/>
                <a:gd name="T31" fmla="*/ 91 h 91"/>
                <a:gd name="T32" fmla="*/ 0 w 80"/>
                <a:gd name="T33" fmla="*/ 89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1"/>
                <a:gd name="T53" fmla="*/ 80 w 80"/>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1">
                  <a:moveTo>
                    <a:pt x="0" y="89"/>
                  </a:moveTo>
                  <a:lnTo>
                    <a:pt x="35" y="20"/>
                  </a:lnTo>
                  <a:lnTo>
                    <a:pt x="49" y="9"/>
                  </a:lnTo>
                  <a:lnTo>
                    <a:pt x="47" y="0"/>
                  </a:lnTo>
                  <a:lnTo>
                    <a:pt x="71" y="0"/>
                  </a:lnTo>
                  <a:lnTo>
                    <a:pt x="66" y="9"/>
                  </a:lnTo>
                  <a:lnTo>
                    <a:pt x="77" y="13"/>
                  </a:lnTo>
                  <a:lnTo>
                    <a:pt x="80" y="27"/>
                  </a:lnTo>
                  <a:lnTo>
                    <a:pt x="63" y="41"/>
                  </a:lnTo>
                  <a:lnTo>
                    <a:pt x="66" y="49"/>
                  </a:lnTo>
                  <a:lnTo>
                    <a:pt x="49" y="49"/>
                  </a:lnTo>
                  <a:lnTo>
                    <a:pt x="44" y="60"/>
                  </a:lnTo>
                  <a:lnTo>
                    <a:pt x="49" y="66"/>
                  </a:lnTo>
                  <a:lnTo>
                    <a:pt x="27" y="83"/>
                  </a:lnTo>
                  <a:lnTo>
                    <a:pt x="24" y="81"/>
                  </a:lnTo>
                  <a:lnTo>
                    <a:pt x="22" y="91"/>
                  </a:lnTo>
                  <a:lnTo>
                    <a:pt x="0" y="89"/>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03" name="Freeform 58">
              <a:extLst>
                <a:ext uri="{FF2B5EF4-FFF2-40B4-BE49-F238E27FC236}">
                  <a16:creationId xmlns="" xmlns:a16="http://schemas.microsoft.com/office/drawing/2014/main" id="{EA9D8BA1-C440-4805-BD1C-D9B45DBC690B}"/>
                </a:ext>
              </a:extLst>
            </p:cNvPr>
            <p:cNvSpPr>
              <a:spLocks noChangeAspect="1" noEditPoints="1"/>
            </p:cNvSpPr>
            <p:nvPr/>
          </p:nvSpPr>
          <p:spPr bwMode="gray">
            <a:xfrm>
              <a:off x="6021717" y="4105908"/>
              <a:ext cx="129743" cy="106206"/>
            </a:xfrm>
            <a:custGeom>
              <a:avLst/>
              <a:gdLst>
                <a:gd name="T0" fmla="*/ 121 w 244"/>
                <a:gd name="T1" fmla="*/ 97 h 180"/>
                <a:gd name="T2" fmla="*/ 134 w 244"/>
                <a:gd name="T3" fmla="*/ 95 h 180"/>
                <a:gd name="T4" fmla="*/ 127 w 244"/>
                <a:gd name="T5" fmla="*/ 90 h 180"/>
                <a:gd name="T6" fmla="*/ 121 w 244"/>
                <a:gd name="T7" fmla="*/ 97 h 180"/>
                <a:gd name="T8" fmla="*/ 183 w 244"/>
                <a:gd name="T9" fmla="*/ 180 h 180"/>
                <a:gd name="T10" fmla="*/ 149 w 244"/>
                <a:gd name="T11" fmla="*/ 174 h 180"/>
                <a:gd name="T12" fmla="*/ 113 w 244"/>
                <a:gd name="T13" fmla="*/ 168 h 180"/>
                <a:gd name="T14" fmla="*/ 79 w 244"/>
                <a:gd name="T15" fmla="*/ 161 h 180"/>
                <a:gd name="T16" fmla="*/ 44 w 244"/>
                <a:gd name="T17" fmla="*/ 156 h 180"/>
                <a:gd name="T18" fmla="*/ 30 w 244"/>
                <a:gd name="T19" fmla="*/ 114 h 180"/>
                <a:gd name="T20" fmla="*/ 3 w 244"/>
                <a:gd name="T21" fmla="*/ 90 h 180"/>
                <a:gd name="T22" fmla="*/ 0 w 244"/>
                <a:gd name="T23" fmla="*/ 78 h 180"/>
                <a:gd name="T24" fmla="*/ 17 w 244"/>
                <a:gd name="T25" fmla="*/ 72 h 180"/>
                <a:gd name="T26" fmla="*/ 14 w 244"/>
                <a:gd name="T27" fmla="*/ 90 h 180"/>
                <a:gd name="T28" fmla="*/ 30 w 244"/>
                <a:gd name="T29" fmla="*/ 90 h 180"/>
                <a:gd name="T30" fmla="*/ 36 w 244"/>
                <a:gd name="T31" fmla="*/ 104 h 180"/>
                <a:gd name="T32" fmla="*/ 59 w 244"/>
                <a:gd name="T33" fmla="*/ 106 h 180"/>
                <a:gd name="T34" fmla="*/ 75 w 244"/>
                <a:gd name="T35" fmla="*/ 95 h 180"/>
                <a:gd name="T36" fmla="*/ 135 w 244"/>
                <a:gd name="T37" fmla="*/ 100 h 180"/>
                <a:gd name="T38" fmla="*/ 155 w 244"/>
                <a:gd name="T39" fmla="*/ 89 h 180"/>
                <a:gd name="T40" fmla="*/ 155 w 244"/>
                <a:gd name="T41" fmla="*/ 81 h 180"/>
                <a:gd name="T42" fmla="*/ 163 w 244"/>
                <a:gd name="T43" fmla="*/ 80 h 180"/>
                <a:gd name="T44" fmla="*/ 166 w 244"/>
                <a:gd name="T45" fmla="*/ 68 h 180"/>
                <a:gd name="T46" fmla="*/ 200 w 244"/>
                <a:gd name="T47" fmla="*/ 39 h 180"/>
                <a:gd name="T48" fmla="*/ 231 w 244"/>
                <a:gd name="T49" fmla="*/ 0 h 180"/>
                <a:gd name="T50" fmla="*/ 232 w 244"/>
                <a:gd name="T51" fmla="*/ 19 h 180"/>
                <a:gd name="T52" fmla="*/ 240 w 244"/>
                <a:gd name="T53" fmla="*/ 21 h 180"/>
                <a:gd name="T54" fmla="*/ 244 w 244"/>
                <a:gd name="T55" fmla="*/ 61 h 180"/>
                <a:gd name="T56" fmla="*/ 231 w 244"/>
                <a:gd name="T57" fmla="*/ 61 h 180"/>
                <a:gd name="T58" fmla="*/ 215 w 244"/>
                <a:gd name="T59" fmla="*/ 61 h 180"/>
                <a:gd name="T60" fmla="*/ 222 w 244"/>
                <a:gd name="T61" fmla="*/ 81 h 180"/>
                <a:gd name="T62" fmla="*/ 229 w 244"/>
                <a:gd name="T63" fmla="*/ 100 h 180"/>
                <a:gd name="T64" fmla="*/ 202 w 244"/>
                <a:gd name="T65" fmla="*/ 110 h 180"/>
                <a:gd name="T66" fmla="*/ 197 w 244"/>
                <a:gd name="T67" fmla="*/ 141 h 180"/>
                <a:gd name="T68" fmla="*/ 194 w 244"/>
                <a:gd name="T69" fmla="*/ 171 h 180"/>
                <a:gd name="T70" fmla="*/ 183 w 244"/>
                <a:gd name="T71" fmla="*/ 180 h 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4"/>
                <a:gd name="T109" fmla="*/ 0 h 180"/>
                <a:gd name="T110" fmla="*/ 244 w 244"/>
                <a:gd name="T111" fmla="*/ 180 h 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4" h="180">
                  <a:moveTo>
                    <a:pt x="121" y="97"/>
                  </a:moveTo>
                  <a:lnTo>
                    <a:pt x="134" y="95"/>
                  </a:lnTo>
                  <a:lnTo>
                    <a:pt x="127" y="90"/>
                  </a:lnTo>
                  <a:lnTo>
                    <a:pt x="121" y="97"/>
                  </a:lnTo>
                  <a:close/>
                  <a:moveTo>
                    <a:pt x="183" y="180"/>
                  </a:moveTo>
                  <a:lnTo>
                    <a:pt x="149" y="174"/>
                  </a:lnTo>
                  <a:lnTo>
                    <a:pt x="113" y="168"/>
                  </a:lnTo>
                  <a:lnTo>
                    <a:pt x="79" y="161"/>
                  </a:lnTo>
                  <a:lnTo>
                    <a:pt x="44" y="156"/>
                  </a:lnTo>
                  <a:lnTo>
                    <a:pt x="30" y="114"/>
                  </a:lnTo>
                  <a:lnTo>
                    <a:pt x="3" y="90"/>
                  </a:lnTo>
                  <a:lnTo>
                    <a:pt x="0" y="78"/>
                  </a:lnTo>
                  <a:lnTo>
                    <a:pt x="17" y="72"/>
                  </a:lnTo>
                  <a:lnTo>
                    <a:pt x="14" y="90"/>
                  </a:lnTo>
                  <a:lnTo>
                    <a:pt x="30" y="90"/>
                  </a:lnTo>
                  <a:lnTo>
                    <a:pt x="36" y="104"/>
                  </a:lnTo>
                  <a:lnTo>
                    <a:pt x="59" y="106"/>
                  </a:lnTo>
                  <a:lnTo>
                    <a:pt x="75" y="95"/>
                  </a:lnTo>
                  <a:lnTo>
                    <a:pt x="135" y="100"/>
                  </a:lnTo>
                  <a:lnTo>
                    <a:pt x="155" y="89"/>
                  </a:lnTo>
                  <a:lnTo>
                    <a:pt x="155" y="81"/>
                  </a:lnTo>
                  <a:lnTo>
                    <a:pt x="163" y="80"/>
                  </a:lnTo>
                  <a:lnTo>
                    <a:pt x="166" y="68"/>
                  </a:lnTo>
                  <a:lnTo>
                    <a:pt x="200" y="39"/>
                  </a:lnTo>
                  <a:lnTo>
                    <a:pt x="231" y="0"/>
                  </a:lnTo>
                  <a:lnTo>
                    <a:pt x="232" y="19"/>
                  </a:lnTo>
                  <a:lnTo>
                    <a:pt x="240" y="21"/>
                  </a:lnTo>
                  <a:lnTo>
                    <a:pt x="244" y="61"/>
                  </a:lnTo>
                  <a:lnTo>
                    <a:pt x="231" y="61"/>
                  </a:lnTo>
                  <a:lnTo>
                    <a:pt x="215" y="61"/>
                  </a:lnTo>
                  <a:lnTo>
                    <a:pt x="222" y="81"/>
                  </a:lnTo>
                  <a:lnTo>
                    <a:pt x="229" y="100"/>
                  </a:lnTo>
                  <a:lnTo>
                    <a:pt x="202" y="110"/>
                  </a:lnTo>
                  <a:lnTo>
                    <a:pt x="197" y="141"/>
                  </a:lnTo>
                  <a:lnTo>
                    <a:pt x="194" y="171"/>
                  </a:lnTo>
                  <a:lnTo>
                    <a:pt x="183" y="180"/>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04" name="Freeform 65">
              <a:extLst>
                <a:ext uri="{FF2B5EF4-FFF2-40B4-BE49-F238E27FC236}">
                  <a16:creationId xmlns="" xmlns:a16="http://schemas.microsoft.com/office/drawing/2014/main" id="{913D8311-3D41-49FE-80DA-C59C0D35E1E4}"/>
                </a:ext>
              </a:extLst>
            </p:cNvPr>
            <p:cNvSpPr>
              <a:spLocks noChangeAspect="1"/>
            </p:cNvSpPr>
            <p:nvPr/>
          </p:nvSpPr>
          <p:spPr bwMode="gray">
            <a:xfrm>
              <a:off x="5602689" y="3940914"/>
              <a:ext cx="8765" cy="13277"/>
            </a:xfrm>
            <a:custGeom>
              <a:avLst/>
              <a:gdLst>
                <a:gd name="T0" fmla="*/ 3 w 17"/>
                <a:gd name="T1" fmla="*/ 20 h 20"/>
                <a:gd name="T2" fmla="*/ 9 w 17"/>
                <a:gd name="T3" fmla="*/ 17 h 20"/>
                <a:gd name="T4" fmla="*/ 9 w 17"/>
                <a:gd name="T5" fmla="*/ 14 h 20"/>
                <a:gd name="T6" fmla="*/ 17 w 17"/>
                <a:gd name="T7" fmla="*/ 3 h 20"/>
                <a:gd name="T8" fmla="*/ 13 w 17"/>
                <a:gd name="T9" fmla="*/ 0 h 20"/>
                <a:gd name="T10" fmla="*/ 0 w 17"/>
                <a:gd name="T11" fmla="*/ 12 h 20"/>
                <a:gd name="T12" fmla="*/ 3 w 17"/>
                <a:gd name="T13" fmla="*/ 20 h 20"/>
                <a:gd name="T14" fmla="*/ 0 60000 65536"/>
                <a:gd name="T15" fmla="*/ 0 60000 65536"/>
                <a:gd name="T16" fmla="*/ 0 60000 65536"/>
                <a:gd name="T17" fmla="*/ 0 60000 65536"/>
                <a:gd name="T18" fmla="*/ 0 60000 65536"/>
                <a:gd name="T19" fmla="*/ 0 60000 65536"/>
                <a:gd name="T20" fmla="*/ 0 60000 65536"/>
                <a:gd name="T21" fmla="*/ 0 w 17"/>
                <a:gd name="T22" fmla="*/ 0 h 20"/>
                <a:gd name="T23" fmla="*/ 17 w 17"/>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0">
                  <a:moveTo>
                    <a:pt x="3" y="20"/>
                  </a:moveTo>
                  <a:lnTo>
                    <a:pt x="9" y="17"/>
                  </a:lnTo>
                  <a:lnTo>
                    <a:pt x="9" y="14"/>
                  </a:lnTo>
                  <a:lnTo>
                    <a:pt x="17" y="3"/>
                  </a:lnTo>
                  <a:lnTo>
                    <a:pt x="13" y="0"/>
                  </a:lnTo>
                  <a:lnTo>
                    <a:pt x="0" y="12"/>
                  </a:lnTo>
                  <a:lnTo>
                    <a:pt x="3" y="20"/>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05" name="Freeform 114">
              <a:extLst>
                <a:ext uri="{FF2B5EF4-FFF2-40B4-BE49-F238E27FC236}">
                  <a16:creationId xmlns="" xmlns:a16="http://schemas.microsoft.com/office/drawing/2014/main" id="{C8F00C68-FACB-4576-8B1E-886640E893D1}"/>
                </a:ext>
              </a:extLst>
            </p:cNvPr>
            <p:cNvSpPr>
              <a:spLocks noChangeAspect="1"/>
            </p:cNvSpPr>
            <p:nvPr/>
          </p:nvSpPr>
          <p:spPr bwMode="gray">
            <a:xfrm>
              <a:off x="5793795" y="4483309"/>
              <a:ext cx="36819" cy="51204"/>
            </a:xfrm>
            <a:custGeom>
              <a:avLst/>
              <a:gdLst>
                <a:gd name="T0" fmla="*/ 55 w 69"/>
                <a:gd name="T1" fmla="*/ 0 h 88"/>
                <a:gd name="T2" fmla="*/ 23 w 69"/>
                <a:gd name="T3" fmla="*/ 20 h 88"/>
                <a:gd name="T4" fmla="*/ 18 w 69"/>
                <a:gd name="T5" fmla="*/ 25 h 88"/>
                <a:gd name="T6" fmla="*/ 12 w 69"/>
                <a:gd name="T7" fmla="*/ 53 h 88"/>
                <a:gd name="T8" fmla="*/ 0 w 69"/>
                <a:gd name="T9" fmla="*/ 73 h 88"/>
                <a:gd name="T10" fmla="*/ 6 w 69"/>
                <a:gd name="T11" fmla="*/ 87 h 88"/>
                <a:gd name="T12" fmla="*/ 26 w 69"/>
                <a:gd name="T13" fmla="*/ 88 h 88"/>
                <a:gd name="T14" fmla="*/ 38 w 69"/>
                <a:gd name="T15" fmla="*/ 81 h 88"/>
                <a:gd name="T16" fmla="*/ 49 w 69"/>
                <a:gd name="T17" fmla="*/ 88 h 88"/>
                <a:gd name="T18" fmla="*/ 66 w 69"/>
                <a:gd name="T19" fmla="*/ 62 h 88"/>
                <a:gd name="T20" fmla="*/ 60 w 69"/>
                <a:gd name="T21" fmla="*/ 58 h 88"/>
                <a:gd name="T22" fmla="*/ 37 w 69"/>
                <a:gd name="T23" fmla="*/ 64 h 88"/>
                <a:gd name="T24" fmla="*/ 32 w 69"/>
                <a:gd name="T25" fmla="*/ 59 h 88"/>
                <a:gd name="T26" fmla="*/ 38 w 69"/>
                <a:gd name="T27" fmla="*/ 59 h 88"/>
                <a:gd name="T28" fmla="*/ 44 w 69"/>
                <a:gd name="T29" fmla="*/ 49 h 88"/>
                <a:gd name="T30" fmla="*/ 69 w 69"/>
                <a:gd name="T31" fmla="*/ 37 h 88"/>
                <a:gd name="T32" fmla="*/ 68 w 69"/>
                <a:gd name="T33" fmla="*/ 20 h 88"/>
                <a:gd name="T34" fmla="*/ 55 w 69"/>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88"/>
                <a:gd name="T56" fmla="*/ 69 w 69"/>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88">
                  <a:moveTo>
                    <a:pt x="55" y="0"/>
                  </a:moveTo>
                  <a:lnTo>
                    <a:pt x="23" y="20"/>
                  </a:lnTo>
                  <a:lnTo>
                    <a:pt x="18" y="25"/>
                  </a:lnTo>
                  <a:lnTo>
                    <a:pt x="12" y="53"/>
                  </a:lnTo>
                  <a:lnTo>
                    <a:pt x="0" y="73"/>
                  </a:lnTo>
                  <a:lnTo>
                    <a:pt x="6" y="87"/>
                  </a:lnTo>
                  <a:lnTo>
                    <a:pt x="26" y="88"/>
                  </a:lnTo>
                  <a:lnTo>
                    <a:pt x="38" y="81"/>
                  </a:lnTo>
                  <a:lnTo>
                    <a:pt x="49" y="88"/>
                  </a:lnTo>
                  <a:lnTo>
                    <a:pt x="66" y="62"/>
                  </a:lnTo>
                  <a:lnTo>
                    <a:pt x="60" y="58"/>
                  </a:lnTo>
                  <a:lnTo>
                    <a:pt x="37" y="64"/>
                  </a:lnTo>
                  <a:lnTo>
                    <a:pt x="32" y="59"/>
                  </a:lnTo>
                  <a:lnTo>
                    <a:pt x="38" y="59"/>
                  </a:lnTo>
                  <a:lnTo>
                    <a:pt x="44" y="49"/>
                  </a:lnTo>
                  <a:lnTo>
                    <a:pt x="69" y="37"/>
                  </a:lnTo>
                  <a:lnTo>
                    <a:pt x="68" y="20"/>
                  </a:lnTo>
                  <a:lnTo>
                    <a:pt x="55" y="0"/>
                  </a:lnTo>
                  <a:close/>
                </a:path>
              </a:pathLst>
            </a:custGeom>
            <a:no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06" name="Freeform 117">
              <a:extLst>
                <a:ext uri="{FF2B5EF4-FFF2-40B4-BE49-F238E27FC236}">
                  <a16:creationId xmlns="" xmlns:a16="http://schemas.microsoft.com/office/drawing/2014/main" id="{F4C5F616-FB17-4B05-9880-70FEC25F24F4}"/>
                </a:ext>
              </a:extLst>
            </p:cNvPr>
            <p:cNvSpPr>
              <a:spLocks noChangeAspect="1" noEditPoints="1"/>
            </p:cNvSpPr>
            <p:nvPr/>
          </p:nvSpPr>
          <p:spPr bwMode="gray">
            <a:xfrm>
              <a:off x="5660547" y="4337278"/>
              <a:ext cx="163052" cy="157410"/>
            </a:xfrm>
            <a:custGeom>
              <a:avLst/>
              <a:gdLst>
                <a:gd name="T0" fmla="*/ 93 w 304"/>
                <a:gd name="T1" fmla="*/ 0 h 272"/>
                <a:gd name="T2" fmla="*/ 85 w 304"/>
                <a:gd name="T3" fmla="*/ 22 h 272"/>
                <a:gd name="T4" fmla="*/ 49 w 304"/>
                <a:gd name="T5" fmla="*/ 37 h 272"/>
                <a:gd name="T6" fmla="*/ 38 w 304"/>
                <a:gd name="T7" fmla="*/ 47 h 272"/>
                <a:gd name="T8" fmla="*/ 27 w 304"/>
                <a:gd name="T9" fmla="*/ 48 h 272"/>
                <a:gd name="T10" fmla="*/ 0 w 304"/>
                <a:gd name="T11" fmla="*/ 152 h 272"/>
                <a:gd name="T12" fmla="*/ 3 w 304"/>
                <a:gd name="T13" fmla="*/ 183 h 272"/>
                <a:gd name="T14" fmla="*/ 23 w 304"/>
                <a:gd name="T15" fmla="*/ 184 h 272"/>
                <a:gd name="T16" fmla="*/ 29 w 304"/>
                <a:gd name="T17" fmla="*/ 175 h 272"/>
                <a:gd name="T18" fmla="*/ 35 w 304"/>
                <a:gd name="T19" fmla="*/ 175 h 272"/>
                <a:gd name="T20" fmla="*/ 47 w 304"/>
                <a:gd name="T21" fmla="*/ 192 h 272"/>
                <a:gd name="T22" fmla="*/ 63 w 304"/>
                <a:gd name="T23" fmla="*/ 155 h 272"/>
                <a:gd name="T24" fmla="*/ 80 w 304"/>
                <a:gd name="T25" fmla="*/ 166 h 272"/>
                <a:gd name="T26" fmla="*/ 88 w 304"/>
                <a:gd name="T27" fmla="*/ 178 h 272"/>
                <a:gd name="T28" fmla="*/ 109 w 304"/>
                <a:gd name="T29" fmla="*/ 174 h 272"/>
                <a:gd name="T30" fmla="*/ 114 w 304"/>
                <a:gd name="T31" fmla="*/ 167 h 272"/>
                <a:gd name="T32" fmla="*/ 125 w 304"/>
                <a:gd name="T33" fmla="*/ 175 h 272"/>
                <a:gd name="T34" fmla="*/ 139 w 304"/>
                <a:gd name="T35" fmla="*/ 170 h 272"/>
                <a:gd name="T36" fmla="*/ 156 w 304"/>
                <a:gd name="T37" fmla="*/ 178 h 272"/>
                <a:gd name="T38" fmla="*/ 169 w 304"/>
                <a:gd name="T39" fmla="*/ 175 h 272"/>
                <a:gd name="T40" fmla="*/ 194 w 304"/>
                <a:gd name="T41" fmla="*/ 189 h 272"/>
                <a:gd name="T42" fmla="*/ 216 w 304"/>
                <a:gd name="T43" fmla="*/ 215 h 272"/>
                <a:gd name="T44" fmla="*/ 241 w 304"/>
                <a:gd name="T45" fmla="*/ 234 h 272"/>
                <a:gd name="T46" fmla="*/ 250 w 304"/>
                <a:gd name="T47" fmla="*/ 252 h 272"/>
                <a:gd name="T48" fmla="*/ 272 w 304"/>
                <a:gd name="T49" fmla="*/ 272 h 272"/>
                <a:gd name="T50" fmla="*/ 304 w 304"/>
                <a:gd name="T51" fmla="*/ 252 h 272"/>
                <a:gd name="T52" fmla="*/ 276 w 304"/>
                <a:gd name="T53" fmla="*/ 234 h 272"/>
                <a:gd name="T54" fmla="*/ 267 w 304"/>
                <a:gd name="T55" fmla="*/ 217 h 272"/>
                <a:gd name="T56" fmla="*/ 259 w 304"/>
                <a:gd name="T57" fmla="*/ 213 h 272"/>
                <a:gd name="T58" fmla="*/ 253 w 304"/>
                <a:gd name="T59" fmla="*/ 203 h 272"/>
                <a:gd name="T60" fmla="*/ 242 w 304"/>
                <a:gd name="T61" fmla="*/ 200 h 272"/>
                <a:gd name="T62" fmla="*/ 222 w 304"/>
                <a:gd name="T63" fmla="*/ 169 h 272"/>
                <a:gd name="T64" fmla="*/ 199 w 304"/>
                <a:gd name="T65" fmla="*/ 162 h 272"/>
                <a:gd name="T66" fmla="*/ 186 w 304"/>
                <a:gd name="T67" fmla="*/ 150 h 272"/>
                <a:gd name="T68" fmla="*/ 173 w 304"/>
                <a:gd name="T69" fmla="*/ 152 h 272"/>
                <a:gd name="T70" fmla="*/ 164 w 304"/>
                <a:gd name="T71" fmla="*/ 141 h 272"/>
                <a:gd name="T72" fmla="*/ 165 w 304"/>
                <a:gd name="T73" fmla="*/ 130 h 272"/>
                <a:gd name="T74" fmla="*/ 159 w 304"/>
                <a:gd name="T75" fmla="*/ 127 h 272"/>
                <a:gd name="T76" fmla="*/ 154 w 304"/>
                <a:gd name="T77" fmla="*/ 130 h 272"/>
                <a:gd name="T78" fmla="*/ 156 w 304"/>
                <a:gd name="T79" fmla="*/ 142 h 272"/>
                <a:gd name="T80" fmla="*/ 148 w 304"/>
                <a:gd name="T81" fmla="*/ 141 h 272"/>
                <a:gd name="T82" fmla="*/ 143 w 304"/>
                <a:gd name="T83" fmla="*/ 124 h 272"/>
                <a:gd name="T84" fmla="*/ 137 w 304"/>
                <a:gd name="T85" fmla="*/ 119 h 272"/>
                <a:gd name="T86" fmla="*/ 126 w 304"/>
                <a:gd name="T87" fmla="*/ 101 h 272"/>
                <a:gd name="T88" fmla="*/ 109 w 304"/>
                <a:gd name="T89" fmla="*/ 27 h 272"/>
                <a:gd name="T90" fmla="*/ 93 w 304"/>
                <a:gd name="T91" fmla="*/ 0 h 272"/>
                <a:gd name="T92" fmla="*/ 173 w 304"/>
                <a:gd name="T93" fmla="*/ 115 h 272"/>
                <a:gd name="T94" fmla="*/ 164 w 304"/>
                <a:gd name="T95" fmla="*/ 108 h 272"/>
                <a:gd name="T96" fmla="*/ 157 w 304"/>
                <a:gd name="T97" fmla="*/ 111 h 272"/>
                <a:gd name="T98" fmla="*/ 162 w 304"/>
                <a:gd name="T99" fmla="*/ 113 h 272"/>
                <a:gd name="T100" fmla="*/ 164 w 304"/>
                <a:gd name="T101" fmla="*/ 116 h 272"/>
                <a:gd name="T102" fmla="*/ 159 w 304"/>
                <a:gd name="T103" fmla="*/ 116 h 272"/>
                <a:gd name="T104" fmla="*/ 162 w 304"/>
                <a:gd name="T105" fmla="*/ 119 h 272"/>
                <a:gd name="T106" fmla="*/ 179 w 304"/>
                <a:gd name="T107" fmla="*/ 121 h 272"/>
                <a:gd name="T108" fmla="*/ 173 w 304"/>
                <a:gd name="T109" fmla="*/ 115 h 272"/>
                <a:gd name="T110" fmla="*/ 164 w 304"/>
                <a:gd name="T111" fmla="*/ 96 h 272"/>
                <a:gd name="T112" fmla="*/ 160 w 304"/>
                <a:gd name="T113" fmla="*/ 99 h 272"/>
                <a:gd name="T114" fmla="*/ 165 w 304"/>
                <a:gd name="T115" fmla="*/ 102 h 272"/>
                <a:gd name="T116" fmla="*/ 164 w 304"/>
                <a:gd name="T117" fmla="*/ 96 h 2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4"/>
                <a:gd name="T178" fmla="*/ 0 h 272"/>
                <a:gd name="T179" fmla="*/ 304 w 304"/>
                <a:gd name="T180" fmla="*/ 272 h 2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4" h="272">
                  <a:moveTo>
                    <a:pt x="93" y="0"/>
                  </a:moveTo>
                  <a:lnTo>
                    <a:pt x="85" y="22"/>
                  </a:lnTo>
                  <a:lnTo>
                    <a:pt x="49" y="37"/>
                  </a:lnTo>
                  <a:lnTo>
                    <a:pt x="38" y="47"/>
                  </a:lnTo>
                  <a:lnTo>
                    <a:pt x="27" y="48"/>
                  </a:lnTo>
                  <a:lnTo>
                    <a:pt x="0" y="152"/>
                  </a:lnTo>
                  <a:lnTo>
                    <a:pt x="3" y="183"/>
                  </a:lnTo>
                  <a:lnTo>
                    <a:pt x="23" y="184"/>
                  </a:lnTo>
                  <a:lnTo>
                    <a:pt x="29" y="175"/>
                  </a:lnTo>
                  <a:lnTo>
                    <a:pt x="35" y="175"/>
                  </a:lnTo>
                  <a:lnTo>
                    <a:pt x="47" y="192"/>
                  </a:lnTo>
                  <a:lnTo>
                    <a:pt x="63" y="155"/>
                  </a:lnTo>
                  <a:lnTo>
                    <a:pt x="80" y="166"/>
                  </a:lnTo>
                  <a:lnTo>
                    <a:pt x="88" y="178"/>
                  </a:lnTo>
                  <a:lnTo>
                    <a:pt x="109" y="174"/>
                  </a:lnTo>
                  <a:lnTo>
                    <a:pt x="114" y="167"/>
                  </a:lnTo>
                  <a:lnTo>
                    <a:pt x="125" y="175"/>
                  </a:lnTo>
                  <a:lnTo>
                    <a:pt x="139" y="170"/>
                  </a:lnTo>
                  <a:lnTo>
                    <a:pt x="156" y="178"/>
                  </a:lnTo>
                  <a:lnTo>
                    <a:pt x="169" y="175"/>
                  </a:lnTo>
                  <a:lnTo>
                    <a:pt x="194" y="189"/>
                  </a:lnTo>
                  <a:lnTo>
                    <a:pt x="216" y="215"/>
                  </a:lnTo>
                  <a:lnTo>
                    <a:pt x="241" y="234"/>
                  </a:lnTo>
                  <a:lnTo>
                    <a:pt x="250" y="252"/>
                  </a:lnTo>
                  <a:lnTo>
                    <a:pt x="272" y="272"/>
                  </a:lnTo>
                  <a:lnTo>
                    <a:pt x="304" y="252"/>
                  </a:lnTo>
                  <a:lnTo>
                    <a:pt x="276" y="234"/>
                  </a:lnTo>
                  <a:lnTo>
                    <a:pt x="267" y="217"/>
                  </a:lnTo>
                  <a:lnTo>
                    <a:pt x="259" y="213"/>
                  </a:lnTo>
                  <a:lnTo>
                    <a:pt x="253" y="203"/>
                  </a:lnTo>
                  <a:lnTo>
                    <a:pt x="242" y="200"/>
                  </a:lnTo>
                  <a:lnTo>
                    <a:pt x="222" y="169"/>
                  </a:lnTo>
                  <a:lnTo>
                    <a:pt x="199" y="162"/>
                  </a:lnTo>
                  <a:lnTo>
                    <a:pt x="186" y="150"/>
                  </a:lnTo>
                  <a:lnTo>
                    <a:pt x="173" y="152"/>
                  </a:lnTo>
                  <a:lnTo>
                    <a:pt x="164" y="141"/>
                  </a:lnTo>
                  <a:lnTo>
                    <a:pt x="165" y="130"/>
                  </a:lnTo>
                  <a:lnTo>
                    <a:pt x="159" y="127"/>
                  </a:lnTo>
                  <a:lnTo>
                    <a:pt x="154" y="130"/>
                  </a:lnTo>
                  <a:lnTo>
                    <a:pt x="156" y="142"/>
                  </a:lnTo>
                  <a:lnTo>
                    <a:pt x="148" y="141"/>
                  </a:lnTo>
                  <a:lnTo>
                    <a:pt x="143" y="124"/>
                  </a:lnTo>
                  <a:lnTo>
                    <a:pt x="137" y="119"/>
                  </a:lnTo>
                  <a:lnTo>
                    <a:pt x="126" y="101"/>
                  </a:lnTo>
                  <a:lnTo>
                    <a:pt x="109" y="27"/>
                  </a:lnTo>
                  <a:lnTo>
                    <a:pt x="93" y="0"/>
                  </a:lnTo>
                  <a:close/>
                  <a:moveTo>
                    <a:pt x="173" y="115"/>
                  </a:moveTo>
                  <a:lnTo>
                    <a:pt x="164" y="108"/>
                  </a:lnTo>
                  <a:lnTo>
                    <a:pt x="157" y="111"/>
                  </a:lnTo>
                  <a:lnTo>
                    <a:pt x="162" y="113"/>
                  </a:lnTo>
                  <a:lnTo>
                    <a:pt x="164" y="116"/>
                  </a:lnTo>
                  <a:lnTo>
                    <a:pt x="159" y="116"/>
                  </a:lnTo>
                  <a:lnTo>
                    <a:pt x="162" y="119"/>
                  </a:lnTo>
                  <a:lnTo>
                    <a:pt x="179" y="121"/>
                  </a:lnTo>
                  <a:lnTo>
                    <a:pt x="173" y="115"/>
                  </a:lnTo>
                  <a:close/>
                  <a:moveTo>
                    <a:pt x="164" y="96"/>
                  </a:moveTo>
                  <a:lnTo>
                    <a:pt x="160" y="99"/>
                  </a:lnTo>
                  <a:lnTo>
                    <a:pt x="165" y="102"/>
                  </a:lnTo>
                  <a:lnTo>
                    <a:pt x="164" y="96"/>
                  </a:lnTo>
                  <a:close/>
                </a:path>
              </a:pathLst>
            </a:custGeom>
            <a:noFill/>
            <a:ln w="6350">
              <a:solidFill>
                <a:schemeClr val="accent1"/>
              </a:solidFill>
              <a:round/>
              <a:headEnd/>
              <a:tailEnd/>
            </a:ln>
          </p:spPr>
          <p:txBody>
            <a:bodyPr vert="horz" wrap="square" lIns="80682" tIns="40341" rIns="80682" bIns="40341" numCol="1" anchor="t" anchorCtr="0" compatLnSpc="1">
              <a:prstTxWarp prst="textNoShape">
                <a:avLst/>
              </a:prstTxWarp>
            </a:bodyPr>
            <a:lstStyle/>
            <a:p>
              <a:pPr defTabSz="851692" fontAlgn="base">
                <a:spcBef>
                  <a:spcPct val="0"/>
                </a:spcBef>
                <a:spcAft>
                  <a:spcPct val="0"/>
                </a:spcAft>
                <a:defRPr/>
              </a:pPr>
              <a:endParaRPr lang="en-US" sz="2118" dirty="0">
                <a:solidFill>
                  <a:prstClr val="black"/>
                </a:solidFill>
                <a:latin typeface="Calibri"/>
                <a:cs typeface="Arial" charset="0"/>
              </a:endParaRPr>
            </a:p>
          </p:txBody>
        </p:sp>
        <p:sp>
          <p:nvSpPr>
            <p:cNvPr id="207" name="Freeform 47">
              <a:extLst>
                <a:ext uri="{FF2B5EF4-FFF2-40B4-BE49-F238E27FC236}">
                  <a16:creationId xmlns="" xmlns:a16="http://schemas.microsoft.com/office/drawing/2014/main" id="{FC0527CC-15AA-419C-8B06-3D228F3A72EF}"/>
                </a:ext>
              </a:extLst>
            </p:cNvPr>
            <p:cNvSpPr>
              <a:spLocks noChangeAspect="1"/>
            </p:cNvSpPr>
            <p:nvPr/>
          </p:nvSpPr>
          <p:spPr bwMode="gray">
            <a:xfrm>
              <a:off x="5613208" y="3920053"/>
              <a:ext cx="524223" cy="485502"/>
            </a:xfrm>
            <a:custGeom>
              <a:avLst/>
              <a:gdLst>
                <a:gd name="T0" fmla="*/ 908 w 974"/>
                <a:gd name="T1" fmla="*/ 495 h 835"/>
                <a:gd name="T2" fmla="*/ 838 w 974"/>
                <a:gd name="T3" fmla="*/ 482 h 835"/>
                <a:gd name="T4" fmla="*/ 789 w 974"/>
                <a:gd name="T5" fmla="*/ 435 h 835"/>
                <a:gd name="T6" fmla="*/ 759 w 974"/>
                <a:gd name="T7" fmla="*/ 399 h 835"/>
                <a:gd name="T8" fmla="*/ 737 w 974"/>
                <a:gd name="T9" fmla="*/ 372 h 835"/>
                <a:gd name="T10" fmla="*/ 715 w 974"/>
                <a:gd name="T11" fmla="*/ 333 h 835"/>
                <a:gd name="T12" fmla="*/ 712 w 974"/>
                <a:gd name="T13" fmla="*/ 300 h 835"/>
                <a:gd name="T14" fmla="*/ 679 w 974"/>
                <a:gd name="T15" fmla="*/ 266 h 835"/>
                <a:gd name="T16" fmla="*/ 654 w 974"/>
                <a:gd name="T17" fmla="*/ 230 h 835"/>
                <a:gd name="T18" fmla="*/ 606 w 974"/>
                <a:gd name="T19" fmla="*/ 193 h 835"/>
                <a:gd name="T20" fmla="*/ 554 w 974"/>
                <a:gd name="T21" fmla="*/ 164 h 835"/>
                <a:gd name="T22" fmla="*/ 419 w 974"/>
                <a:gd name="T23" fmla="*/ 133 h 835"/>
                <a:gd name="T24" fmla="*/ 391 w 974"/>
                <a:gd name="T25" fmla="*/ 94 h 835"/>
                <a:gd name="T26" fmla="*/ 332 w 974"/>
                <a:gd name="T27" fmla="*/ 57 h 835"/>
                <a:gd name="T28" fmla="*/ 210 w 974"/>
                <a:gd name="T29" fmla="*/ 0 h 835"/>
                <a:gd name="T30" fmla="*/ 107 w 974"/>
                <a:gd name="T31" fmla="*/ 34 h 835"/>
                <a:gd name="T32" fmla="*/ 138 w 974"/>
                <a:gd name="T33" fmla="*/ 96 h 835"/>
                <a:gd name="T34" fmla="*/ 97 w 974"/>
                <a:gd name="T35" fmla="*/ 123 h 835"/>
                <a:gd name="T36" fmla="*/ 70 w 974"/>
                <a:gd name="T37" fmla="*/ 162 h 835"/>
                <a:gd name="T38" fmla="*/ 15 w 974"/>
                <a:gd name="T39" fmla="*/ 148 h 835"/>
                <a:gd name="T40" fmla="*/ 0 w 974"/>
                <a:gd name="T41" fmla="*/ 218 h 835"/>
                <a:gd name="T42" fmla="*/ 28 w 974"/>
                <a:gd name="T43" fmla="*/ 219 h 835"/>
                <a:gd name="T44" fmla="*/ 74 w 974"/>
                <a:gd name="T45" fmla="*/ 292 h 835"/>
                <a:gd name="T46" fmla="*/ 113 w 974"/>
                <a:gd name="T47" fmla="*/ 355 h 835"/>
                <a:gd name="T48" fmla="*/ 131 w 974"/>
                <a:gd name="T49" fmla="*/ 410 h 835"/>
                <a:gd name="T50" fmla="*/ 175 w 974"/>
                <a:gd name="T51" fmla="*/ 435 h 835"/>
                <a:gd name="T52" fmla="*/ 202 w 974"/>
                <a:gd name="T53" fmla="*/ 529 h 835"/>
                <a:gd name="T54" fmla="*/ 266 w 974"/>
                <a:gd name="T55" fmla="*/ 619 h 835"/>
                <a:gd name="T56" fmla="*/ 302 w 974"/>
                <a:gd name="T57" fmla="*/ 684 h 835"/>
                <a:gd name="T58" fmla="*/ 353 w 974"/>
                <a:gd name="T59" fmla="*/ 744 h 835"/>
                <a:gd name="T60" fmla="*/ 373 w 974"/>
                <a:gd name="T61" fmla="*/ 783 h 835"/>
                <a:gd name="T62" fmla="*/ 383 w 974"/>
                <a:gd name="T63" fmla="*/ 794 h 835"/>
                <a:gd name="T64" fmla="*/ 408 w 974"/>
                <a:gd name="T65" fmla="*/ 767 h 835"/>
                <a:gd name="T66" fmla="*/ 498 w 974"/>
                <a:gd name="T67" fmla="*/ 770 h 835"/>
                <a:gd name="T68" fmla="*/ 541 w 974"/>
                <a:gd name="T69" fmla="*/ 835 h 835"/>
                <a:gd name="T70" fmla="*/ 598 w 974"/>
                <a:gd name="T71" fmla="*/ 772 h 835"/>
                <a:gd name="T72" fmla="*/ 656 w 974"/>
                <a:gd name="T73" fmla="*/ 707 h 835"/>
                <a:gd name="T74" fmla="*/ 730 w 974"/>
                <a:gd name="T75" fmla="*/ 690 h 835"/>
                <a:gd name="T76" fmla="*/ 803 w 974"/>
                <a:gd name="T77" fmla="*/ 673 h 835"/>
                <a:gd name="T78" fmla="*/ 872 w 974"/>
                <a:gd name="T79" fmla="*/ 648 h 835"/>
                <a:gd name="T80" fmla="*/ 942 w 974"/>
                <a:gd name="T81" fmla="*/ 625 h 835"/>
                <a:gd name="T82" fmla="*/ 959 w 974"/>
                <a:gd name="T83" fmla="*/ 575 h 835"/>
                <a:gd name="T84" fmla="*/ 974 w 974"/>
                <a:gd name="T85" fmla="*/ 526 h 835"/>
                <a:gd name="T86" fmla="*/ 942 w 974"/>
                <a:gd name="T87" fmla="*/ 501 h 8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835"/>
                <a:gd name="T134" fmla="*/ 974 w 974"/>
                <a:gd name="T135" fmla="*/ 835 h 8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835">
                  <a:moveTo>
                    <a:pt x="942" y="501"/>
                  </a:moveTo>
                  <a:lnTo>
                    <a:pt x="908" y="495"/>
                  </a:lnTo>
                  <a:lnTo>
                    <a:pt x="872" y="489"/>
                  </a:lnTo>
                  <a:lnTo>
                    <a:pt x="838" y="482"/>
                  </a:lnTo>
                  <a:lnTo>
                    <a:pt x="803" y="477"/>
                  </a:lnTo>
                  <a:lnTo>
                    <a:pt x="789" y="435"/>
                  </a:lnTo>
                  <a:lnTo>
                    <a:pt x="762" y="411"/>
                  </a:lnTo>
                  <a:lnTo>
                    <a:pt x="759" y="399"/>
                  </a:lnTo>
                  <a:lnTo>
                    <a:pt x="747" y="387"/>
                  </a:lnTo>
                  <a:lnTo>
                    <a:pt x="737" y="372"/>
                  </a:lnTo>
                  <a:lnTo>
                    <a:pt x="733" y="355"/>
                  </a:lnTo>
                  <a:lnTo>
                    <a:pt x="715" y="333"/>
                  </a:lnTo>
                  <a:lnTo>
                    <a:pt x="721" y="314"/>
                  </a:lnTo>
                  <a:lnTo>
                    <a:pt x="712" y="300"/>
                  </a:lnTo>
                  <a:lnTo>
                    <a:pt x="713" y="289"/>
                  </a:lnTo>
                  <a:lnTo>
                    <a:pt x="679" y="266"/>
                  </a:lnTo>
                  <a:lnTo>
                    <a:pt x="678" y="250"/>
                  </a:lnTo>
                  <a:lnTo>
                    <a:pt x="654" y="230"/>
                  </a:lnTo>
                  <a:lnTo>
                    <a:pt x="636" y="193"/>
                  </a:lnTo>
                  <a:lnTo>
                    <a:pt x="606" y="193"/>
                  </a:lnTo>
                  <a:lnTo>
                    <a:pt x="594" y="174"/>
                  </a:lnTo>
                  <a:lnTo>
                    <a:pt x="554" y="164"/>
                  </a:lnTo>
                  <a:lnTo>
                    <a:pt x="471" y="159"/>
                  </a:lnTo>
                  <a:lnTo>
                    <a:pt x="419" y="133"/>
                  </a:lnTo>
                  <a:lnTo>
                    <a:pt x="416" y="96"/>
                  </a:lnTo>
                  <a:lnTo>
                    <a:pt x="391" y="94"/>
                  </a:lnTo>
                  <a:lnTo>
                    <a:pt x="380" y="74"/>
                  </a:lnTo>
                  <a:lnTo>
                    <a:pt x="332" y="57"/>
                  </a:lnTo>
                  <a:lnTo>
                    <a:pt x="280" y="18"/>
                  </a:lnTo>
                  <a:lnTo>
                    <a:pt x="210" y="0"/>
                  </a:lnTo>
                  <a:lnTo>
                    <a:pt x="195" y="15"/>
                  </a:lnTo>
                  <a:lnTo>
                    <a:pt x="107" y="34"/>
                  </a:lnTo>
                  <a:lnTo>
                    <a:pt x="158" y="85"/>
                  </a:lnTo>
                  <a:lnTo>
                    <a:pt x="138" y="96"/>
                  </a:lnTo>
                  <a:lnTo>
                    <a:pt x="133" y="119"/>
                  </a:lnTo>
                  <a:lnTo>
                    <a:pt x="97" y="123"/>
                  </a:lnTo>
                  <a:lnTo>
                    <a:pt x="83" y="147"/>
                  </a:lnTo>
                  <a:lnTo>
                    <a:pt x="70" y="162"/>
                  </a:lnTo>
                  <a:lnTo>
                    <a:pt x="17" y="156"/>
                  </a:lnTo>
                  <a:lnTo>
                    <a:pt x="15" y="148"/>
                  </a:lnTo>
                  <a:lnTo>
                    <a:pt x="11" y="195"/>
                  </a:lnTo>
                  <a:lnTo>
                    <a:pt x="0" y="218"/>
                  </a:lnTo>
                  <a:lnTo>
                    <a:pt x="7" y="215"/>
                  </a:lnTo>
                  <a:lnTo>
                    <a:pt x="28" y="219"/>
                  </a:lnTo>
                  <a:lnTo>
                    <a:pt x="53" y="267"/>
                  </a:lnTo>
                  <a:lnTo>
                    <a:pt x="74" y="292"/>
                  </a:lnTo>
                  <a:lnTo>
                    <a:pt x="94" y="331"/>
                  </a:lnTo>
                  <a:lnTo>
                    <a:pt x="113" y="355"/>
                  </a:lnTo>
                  <a:lnTo>
                    <a:pt x="121" y="389"/>
                  </a:lnTo>
                  <a:lnTo>
                    <a:pt x="131" y="410"/>
                  </a:lnTo>
                  <a:lnTo>
                    <a:pt x="150" y="413"/>
                  </a:lnTo>
                  <a:lnTo>
                    <a:pt x="175" y="435"/>
                  </a:lnTo>
                  <a:lnTo>
                    <a:pt x="207" y="506"/>
                  </a:lnTo>
                  <a:lnTo>
                    <a:pt x="202" y="529"/>
                  </a:lnTo>
                  <a:lnTo>
                    <a:pt x="219" y="591"/>
                  </a:lnTo>
                  <a:lnTo>
                    <a:pt x="266" y="619"/>
                  </a:lnTo>
                  <a:lnTo>
                    <a:pt x="292" y="648"/>
                  </a:lnTo>
                  <a:lnTo>
                    <a:pt x="302" y="684"/>
                  </a:lnTo>
                  <a:lnTo>
                    <a:pt x="326" y="721"/>
                  </a:lnTo>
                  <a:lnTo>
                    <a:pt x="353" y="744"/>
                  </a:lnTo>
                  <a:lnTo>
                    <a:pt x="356" y="758"/>
                  </a:lnTo>
                  <a:lnTo>
                    <a:pt x="373" y="783"/>
                  </a:lnTo>
                  <a:lnTo>
                    <a:pt x="374" y="797"/>
                  </a:lnTo>
                  <a:lnTo>
                    <a:pt x="383" y="794"/>
                  </a:lnTo>
                  <a:lnTo>
                    <a:pt x="390" y="781"/>
                  </a:lnTo>
                  <a:lnTo>
                    <a:pt x="408" y="767"/>
                  </a:lnTo>
                  <a:lnTo>
                    <a:pt x="456" y="755"/>
                  </a:lnTo>
                  <a:lnTo>
                    <a:pt x="498" y="770"/>
                  </a:lnTo>
                  <a:lnTo>
                    <a:pt x="541" y="783"/>
                  </a:lnTo>
                  <a:lnTo>
                    <a:pt x="541" y="835"/>
                  </a:lnTo>
                  <a:lnTo>
                    <a:pt x="569" y="804"/>
                  </a:lnTo>
                  <a:lnTo>
                    <a:pt x="598" y="772"/>
                  </a:lnTo>
                  <a:lnTo>
                    <a:pt x="627" y="739"/>
                  </a:lnTo>
                  <a:lnTo>
                    <a:pt x="656" y="707"/>
                  </a:lnTo>
                  <a:lnTo>
                    <a:pt x="693" y="699"/>
                  </a:lnTo>
                  <a:lnTo>
                    <a:pt x="730" y="690"/>
                  </a:lnTo>
                  <a:lnTo>
                    <a:pt x="767" y="682"/>
                  </a:lnTo>
                  <a:lnTo>
                    <a:pt x="803" y="673"/>
                  </a:lnTo>
                  <a:lnTo>
                    <a:pt x="838" y="660"/>
                  </a:lnTo>
                  <a:lnTo>
                    <a:pt x="872" y="648"/>
                  </a:lnTo>
                  <a:lnTo>
                    <a:pt x="908" y="636"/>
                  </a:lnTo>
                  <a:lnTo>
                    <a:pt x="942" y="625"/>
                  </a:lnTo>
                  <a:lnTo>
                    <a:pt x="950" y="600"/>
                  </a:lnTo>
                  <a:lnTo>
                    <a:pt x="959" y="575"/>
                  </a:lnTo>
                  <a:lnTo>
                    <a:pt x="965" y="552"/>
                  </a:lnTo>
                  <a:lnTo>
                    <a:pt x="974" y="526"/>
                  </a:lnTo>
                  <a:lnTo>
                    <a:pt x="953" y="492"/>
                  </a:lnTo>
                  <a:lnTo>
                    <a:pt x="942" y="501"/>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08" name="Freeform 60">
              <a:extLst>
                <a:ext uri="{FF2B5EF4-FFF2-40B4-BE49-F238E27FC236}">
                  <a16:creationId xmlns="" xmlns:a16="http://schemas.microsoft.com/office/drawing/2014/main" id="{0C5DFD8B-7067-4ED0-81DF-46F3A9E35552}"/>
                </a:ext>
              </a:extLst>
            </p:cNvPr>
            <p:cNvSpPr>
              <a:spLocks noChangeAspect="1" noEditPoints="1"/>
            </p:cNvSpPr>
            <p:nvPr/>
          </p:nvSpPr>
          <p:spPr bwMode="gray">
            <a:xfrm>
              <a:off x="6044509" y="4143838"/>
              <a:ext cx="192859" cy="235167"/>
            </a:xfrm>
            <a:custGeom>
              <a:avLst/>
              <a:gdLst>
                <a:gd name="T0" fmla="*/ 171 w 359"/>
                <a:gd name="T1" fmla="*/ 144 h 407"/>
                <a:gd name="T2" fmla="*/ 162 w 359"/>
                <a:gd name="T3" fmla="*/ 170 h 407"/>
                <a:gd name="T4" fmla="*/ 156 w 359"/>
                <a:gd name="T5" fmla="*/ 193 h 407"/>
                <a:gd name="T6" fmla="*/ 147 w 359"/>
                <a:gd name="T7" fmla="*/ 218 h 407"/>
                <a:gd name="T8" fmla="*/ 139 w 359"/>
                <a:gd name="T9" fmla="*/ 243 h 407"/>
                <a:gd name="T10" fmla="*/ 105 w 359"/>
                <a:gd name="T11" fmla="*/ 254 h 407"/>
                <a:gd name="T12" fmla="*/ 69 w 359"/>
                <a:gd name="T13" fmla="*/ 266 h 407"/>
                <a:gd name="T14" fmla="*/ 35 w 359"/>
                <a:gd name="T15" fmla="*/ 278 h 407"/>
                <a:gd name="T16" fmla="*/ 0 w 359"/>
                <a:gd name="T17" fmla="*/ 291 h 407"/>
                <a:gd name="T18" fmla="*/ 24 w 359"/>
                <a:gd name="T19" fmla="*/ 349 h 407"/>
                <a:gd name="T20" fmla="*/ 48 w 359"/>
                <a:gd name="T21" fmla="*/ 407 h 407"/>
                <a:gd name="T22" fmla="*/ 99 w 359"/>
                <a:gd name="T23" fmla="*/ 388 h 407"/>
                <a:gd name="T24" fmla="*/ 136 w 359"/>
                <a:gd name="T25" fmla="*/ 390 h 407"/>
                <a:gd name="T26" fmla="*/ 151 w 359"/>
                <a:gd name="T27" fmla="*/ 376 h 407"/>
                <a:gd name="T28" fmla="*/ 151 w 359"/>
                <a:gd name="T29" fmla="*/ 362 h 407"/>
                <a:gd name="T30" fmla="*/ 164 w 359"/>
                <a:gd name="T31" fmla="*/ 347 h 407"/>
                <a:gd name="T32" fmla="*/ 204 w 359"/>
                <a:gd name="T33" fmla="*/ 340 h 407"/>
                <a:gd name="T34" fmla="*/ 221 w 359"/>
                <a:gd name="T35" fmla="*/ 303 h 407"/>
                <a:gd name="T36" fmla="*/ 238 w 359"/>
                <a:gd name="T37" fmla="*/ 291 h 407"/>
                <a:gd name="T38" fmla="*/ 266 w 359"/>
                <a:gd name="T39" fmla="*/ 288 h 407"/>
                <a:gd name="T40" fmla="*/ 264 w 359"/>
                <a:gd name="T41" fmla="*/ 238 h 407"/>
                <a:gd name="T42" fmla="*/ 276 w 359"/>
                <a:gd name="T43" fmla="*/ 224 h 407"/>
                <a:gd name="T44" fmla="*/ 286 w 359"/>
                <a:gd name="T45" fmla="*/ 213 h 407"/>
                <a:gd name="T46" fmla="*/ 292 w 359"/>
                <a:gd name="T47" fmla="*/ 221 h 407"/>
                <a:gd name="T48" fmla="*/ 300 w 359"/>
                <a:gd name="T49" fmla="*/ 220 h 407"/>
                <a:gd name="T50" fmla="*/ 317 w 359"/>
                <a:gd name="T51" fmla="*/ 190 h 407"/>
                <a:gd name="T52" fmla="*/ 351 w 359"/>
                <a:gd name="T53" fmla="*/ 149 h 407"/>
                <a:gd name="T54" fmla="*/ 359 w 359"/>
                <a:gd name="T55" fmla="*/ 122 h 407"/>
                <a:gd name="T56" fmla="*/ 334 w 359"/>
                <a:gd name="T57" fmla="*/ 104 h 407"/>
                <a:gd name="T58" fmla="*/ 308 w 359"/>
                <a:gd name="T59" fmla="*/ 66 h 407"/>
                <a:gd name="T60" fmla="*/ 261 w 359"/>
                <a:gd name="T61" fmla="*/ 53 h 407"/>
                <a:gd name="T62" fmla="*/ 224 w 359"/>
                <a:gd name="T63" fmla="*/ 34 h 407"/>
                <a:gd name="T64" fmla="*/ 204 w 359"/>
                <a:gd name="T65" fmla="*/ 11 h 407"/>
                <a:gd name="T66" fmla="*/ 200 w 359"/>
                <a:gd name="T67" fmla="*/ 0 h 407"/>
                <a:gd name="T68" fmla="*/ 185 w 359"/>
                <a:gd name="T69" fmla="*/ 0 h 407"/>
                <a:gd name="T70" fmla="*/ 171 w 359"/>
                <a:gd name="T71" fmla="*/ 0 h 407"/>
                <a:gd name="T72" fmla="*/ 178 w 359"/>
                <a:gd name="T73" fmla="*/ 20 h 407"/>
                <a:gd name="T74" fmla="*/ 185 w 359"/>
                <a:gd name="T75" fmla="*/ 39 h 407"/>
                <a:gd name="T76" fmla="*/ 158 w 359"/>
                <a:gd name="T77" fmla="*/ 49 h 407"/>
                <a:gd name="T78" fmla="*/ 153 w 359"/>
                <a:gd name="T79" fmla="*/ 80 h 407"/>
                <a:gd name="T80" fmla="*/ 150 w 359"/>
                <a:gd name="T81" fmla="*/ 110 h 407"/>
                <a:gd name="T82" fmla="*/ 171 w 359"/>
                <a:gd name="T83" fmla="*/ 144 h 407"/>
                <a:gd name="T84" fmla="*/ 305 w 359"/>
                <a:gd name="T85" fmla="*/ 230 h 407"/>
                <a:gd name="T86" fmla="*/ 318 w 359"/>
                <a:gd name="T87" fmla="*/ 215 h 407"/>
                <a:gd name="T88" fmla="*/ 317 w 359"/>
                <a:gd name="T89" fmla="*/ 209 h 407"/>
                <a:gd name="T90" fmla="*/ 306 w 359"/>
                <a:gd name="T91" fmla="*/ 221 h 407"/>
                <a:gd name="T92" fmla="*/ 305 w 359"/>
                <a:gd name="T93" fmla="*/ 230 h 4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9"/>
                <a:gd name="T142" fmla="*/ 0 h 407"/>
                <a:gd name="T143" fmla="*/ 359 w 359"/>
                <a:gd name="T144" fmla="*/ 407 h 4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9" h="407">
                  <a:moveTo>
                    <a:pt x="171" y="144"/>
                  </a:moveTo>
                  <a:lnTo>
                    <a:pt x="162" y="170"/>
                  </a:lnTo>
                  <a:lnTo>
                    <a:pt x="156" y="193"/>
                  </a:lnTo>
                  <a:lnTo>
                    <a:pt x="147" y="218"/>
                  </a:lnTo>
                  <a:lnTo>
                    <a:pt x="139" y="243"/>
                  </a:lnTo>
                  <a:lnTo>
                    <a:pt x="105" y="254"/>
                  </a:lnTo>
                  <a:lnTo>
                    <a:pt x="69" y="266"/>
                  </a:lnTo>
                  <a:lnTo>
                    <a:pt x="35" y="278"/>
                  </a:lnTo>
                  <a:lnTo>
                    <a:pt x="0" y="291"/>
                  </a:lnTo>
                  <a:lnTo>
                    <a:pt x="24" y="349"/>
                  </a:lnTo>
                  <a:lnTo>
                    <a:pt x="48" y="407"/>
                  </a:lnTo>
                  <a:lnTo>
                    <a:pt x="99" y="388"/>
                  </a:lnTo>
                  <a:lnTo>
                    <a:pt x="136" y="390"/>
                  </a:lnTo>
                  <a:lnTo>
                    <a:pt x="151" y="376"/>
                  </a:lnTo>
                  <a:lnTo>
                    <a:pt x="151" y="362"/>
                  </a:lnTo>
                  <a:lnTo>
                    <a:pt x="164" y="347"/>
                  </a:lnTo>
                  <a:lnTo>
                    <a:pt x="204" y="340"/>
                  </a:lnTo>
                  <a:lnTo>
                    <a:pt x="221" y="303"/>
                  </a:lnTo>
                  <a:lnTo>
                    <a:pt x="238" y="291"/>
                  </a:lnTo>
                  <a:lnTo>
                    <a:pt x="266" y="288"/>
                  </a:lnTo>
                  <a:lnTo>
                    <a:pt x="264" y="238"/>
                  </a:lnTo>
                  <a:lnTo>
                    <a:pt x="276" y="224"/>
                  </a:lnTo>
                  <a:lnTo>
                    <a:pt x="286" y="213"/>
                  </a:lnTo>
                  <a:lnTo>
                    <a:pt x="292" y="221"/>
                  </a:lnTo>
                  <a:lnTo>
                    <a:pt x="300" y="220"/>
                  </a:lnTo>
                  <a:lnTo>
                    <a:pt x="317" y="190"/>
                  </a:lnTo>
                  <a:lnTo>
                    <a:pt x="351" y="149"/>
                  </a:lnTo>
                  <a:lnTo>
                    <a:pt x="359" y="122"/>
                  </a:lnTo>
                  <a:lnTo>
                    <a:pt x="334" y="104"/>
                  </a:lnTo>
                  <a:lnTo>
                    <a:pt x="308" y="66"/>
                  </a:lnTo>
                  <a:lnTo>
                    <a:pt x="261" y="53"/>
                  </a:lnTo>
                  <a:lnTo>
                    <a:pt x="224" y="34"/>
                  </a:lnTo>
                  <a:lnTo>
                    <a:pt x="204" y="11"/>
                  </a:lnTo>
                  <a:lnTo>
                    <a:pt x="200" y="0"/>
                  </a:lnTo>
                  <a:lnTo>
                    <a:pt x="185" y="0"/>
                  </a:lnTo>
                  <a:lnTo>
                    <a:pt x="171" y="0"/>
                  </a:lnTo>
                  <a:lnTo>
                    <a:pt x="178" y="20"/>
                  </a:lnTo>
                  <a:lnTo>
                    <a:pt x="185" y="39"/>
                  </a:lnTo>
                  <a:lnTo>
                    <a:pt x="158" y="49"/>
                  </a:lnTo>
                  <a:lnTo>
                    <a:pt x="153" y="80"/>
                  </a:lnTo>
                  <a:lnTo>
                    <a:pt x="150" y="110"/>
                  </a:lnTo>
                  <a:lnTo>
                    <a:pt x="171" y="144"/>
                  </a:lnTo>
                  <a:close/>
                  <a:moveTo>
                    <a:pt x="305" y="230"/>
                  </a:moveTo>
                  <a:lnTo>
                    <a:pt x="318" y="215"/>
                  </a:lnTo>
                  <a:lnTo>
                    <a:pt x="317" y="209"/>
                  </a:lnTo>
                  <a:lnTo>
                    <a:pt x="306" y="221"/>
                  </a:lnTo>
                  <a:lnTo>
                    <a:pt x="305" y="230"/>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09" name="Freeform 61">
              <a:extLst>
                <a:ext uri="{FF2B5EF4-FFF2-40B4-BE49-F238E27FC236}">
                  <a16:creationId xmlns="" xmlns:a16="http://schemas.microsoft.com/office/drawing/2014/main" id="{10F4E100-6B2E-4CAC-8B63-A6AA14DE3429}"/>
                </a:ext>
              </a:extLst>
            </p:cNvPr>
            <p:cNvSpPr>
              <a:spLocks noChangeAspect="1" noEditPoints="1"/>
            </p:cNvSpPr>
            <p:nvPr/>
          </p:nvSpPr>
          <p:spPr bwMode="gray">
            <a:xfrm>
              <a:off x="5813081" y="4310729"/>
              <a:ext cx="294546" cy="185855"/>
            </a:xfrm>
            <a:custGeom>
              <a:avLst/>
              <a:gdLst>
                <a:gd name="T0" fmla="*/ 432 w 549"/>
                <a:gd name="T1" fmla="*/ 0 h 320"/>
                <a:gd name="T2" fmla="*/ 396 w 549"/>
                <a:gd name="T3" fmla="*/ 9 h 320"/>
                <a:gd name="T4" fmla="*/ 359 w 549"/>
                <a:gd name="T5" fmla="*/ 17 h 320"/>
                <a:gd name="T6" fmla="*/ 322 w 549"/>
                <a:gd name="T7" fmla="*/ 26 h 320"/>
                <a:gd name="T8" fmla="*/ 285 w 549"/>
                <a:gd name="T9" fmla="*/ 34 h 320"/>
                <a:gd name="T10" fmla="*/ 256 w 549"/>
                <a:gd name="T11" fmla="*/ 66 h 320"/>
                <a:gd name="T12" fmla="*/ 227 w 549"/>
                <a:gd name="T13" fmla="*/ 99 h 320"/>
                <a:gd name="T14" fmla="*/ 198 w 549"/>
                <a:gd name="T15" fmla="*/ 131 h 320"/>
                <a:gd name="T16" fmla="*/ 170 w 549"/>
                <a:gd name="T17" fmla="*/ 162 h 320"/>
                <a:gd name="T18" fmla="*/ 170 w 549"/>
                <a:gd name="T19" fmla="*/ 110 h 320"/>
                <a:gd name="T20" fmla="*/ 127 w 549"/>
                <a:gd name="T21" fmla="*/ 97 h 320"/>
                <a:gd name="T22" fmla="*/ 85 w 549"/>
                <a:gd name="T23" fmla="*/ 82 h 320"/>
                <a:gd name="T24" fmla="*/ 37 w 549"/>
                <a:gd name="T25" fmla="*/ 94 h 320"/>
                <a:gd name="T26" fmla="*/ 19 w 549"/>
                <a:gd name="T27" fmla="*/ 108 h 320"/>
                <a:gd name="T28" fmla="*/ 12 w 549"/>
                <a:gd name="T29" fmla="*/ 121 h 320"/>
                <a:gd name="T30" fmla="*/ 3 w 549"/>
                <a:gd name="T31" fmla="*/ 124 h 320"/>
                <a:gd name="T32" fmla="*/ 7 w 549"/>
                <a:gd name="T33" fmla="*/ 150 h 320"/>
                <a:gd name="T34" fmla="*/ 2 w 549"/>
                <a:gd name="T35" fmla="*/ 158 h 320"/>
                <a:gd name="T36" fmla="*/ 5 w 549"/>
                <a:gd name="T37" fmla="*/ 176 h 320"/>
                <a:gd name="T38" fmla="*/ 0 w 549"/>
                <a:gd name="T39" fmla="*/ 178 h 320"/>
                <a:gd name="T40" fmla="*/ 11 w 549"/>
                <a:gd name="T41" fmla="*/ 190 h 320"/>
                <a:gd name="T42" fmla="*/ 20 w 549"/>
                <a:gd name="T43" fmla="*/ 238 h 320"/>
                <a:gd name="T44" fmla="*/ 28 w 549"/>
                <a:gd name="T45" fmla="*/ 247 h 320"/>
                <a:gd name="T46" fmla="*/ 29 w 549"/>
                <a:gd name="T47" fmla="*/ 278 h 320"/>
                <a:gd name="T48" fmla="*/ 41 w 549"/>
                <a:gd name="T49" fmla="*/ 300 h 320"/>
                <a:gd name="T50" fmla="*/ 59 w 549"/>
                <a:gd name="T51" fmla="*/ 303 h 320"/>
                <a:gd name="T52" fmla="*/ 105 w 549"/>
                <a:gd name="T53" fmla="*/ 298 h 320"/>
                <a:gd name="T54" fmla="*/ 132 w 549"/>
                <a:gd name="T55" fmla="*/ 285 h 320"/>
                <a:gd name="T56" fmla="*/ 147 w 549"/>
                <a:gd name="T57" fmla="*/ 268 h 320"/>
                <a:gd name="T58" fmla="*/ 192 w 549"/>
                <a:gd name="T59" fmla="*/ 268 h 320"/>
                <a:gd name="T60" fmla="*/ 214 w 549"/>
                <a:gd name="T61" fmla="*/ 263 h 320"/>
                <a:gd name="T62" fmla="*/ 241 w 549"/>
                <a:gd name="T63" fmla="*/ 243 h 320"/>
                <a:gd name="T64" fmla="*/ 273 w 549"/>
                <a:gd name="T65" fmla="*/ 243 h 320"/>
                <a:gd name="T66" fmla="*/ 283 w 549"/>
                <a:gd name="T67" fmla="*/ 235 h 320"/>
                <a:gd name="T68" fmla="*/ 299 w 549"/>
                <a:gd name="T69" fmla="*/ 215 h 320"/>
                <a:gd name="T70" fmla="*/ 320 w 549"/>
                <a:gd name="T71" fmla="*/ 204 h 320"/>
                <a:gd name="T72" fmla="*/ 402 w 549"/>
                <a:gd name="T73" fmla="*/ 181 h 320"/>
                <a:gd name="T74" fmla="*/ 418 w 549"/>
                <a:gd name="T75" fmla="*/ 170 h 320"/>
                <a:gd name="T76" fmla="*/ 444 w 549"/>
                <a:gd name="T77" fmla="*/ 164 h 320"/>
                <a:gd name="T78" fmla="*/ 442 w 549"/>
                <a:gd name="T79" fmla="*/ 148 h 320"/>
                <a:gd name="T80" fmla="*/ 449 w 549"/>
                <a:gd name="T81" fmla="*/ 136 h 320"/>
                <a:gd name="T82" fmla="*/ 480 w 549"/>
                <a:gd name="T83" fmla="*/ 116 h 320"/>
                <a:gd name="T84" fmla="*/ 456 w 549"/>
                <a:gd name="T85" fmla="*/ 58 h 320"/>
                <a:gd name="T86" fmla="*/ 432 w 549"/>
                <a:gd name="T87" fmla="*/ 0 h 320"/>
                <a:gd name="T88" fmla="*/ 543 w 549"/>
                <a:gd name="T89" fmla="*/ 305 h 320"/>
                <a:gd name="T90" fmla="*/ 549 w 549"/>
                <a:gd name="T91" fmla="*/ 306 h 320"/>
                <a:gd name="T92" fmla="*/ 542 w 549"/>
                <a:gd name="T93" fmla="*/ 315 h 320"/>
                <a:gd name="T94" fmla="*/ 525 w 549"/>
                <a:gd name="T95" fmla="*/ 320 h 320"/>
                <a:gd name="T96" fmla="*/ 498 w 549"/>
                <a:gd name="T97" fmla="*/ 311 h 320"/>
                <a:gd name="T98" fmla="*/ 506 w 549"/>
                <a:gd name="T99" fmla="*/ 300 h 320"/>
                <a:gd name="T100" fmla="*/ 514 w 549"/>
                <a:gd name="T101" fmla="*/ 305 h 320"/>
                <a:gd name="T102" fmla="*/ 543 w 549"/>
                <a:gd name="T103" fmla="*/ 305 h 320"/>
                <a:gd name="T104" fmla="*/ 2 w 549"/>
                <a:gd name="T105" fmla="*/ 243 h 320"/>
                <a:gd name="T106" fmla="*/ 7 w 549"/>
                <a:gd name="T107" fmla="*/ 244 h 320"/>
                <a:gd name="T108" fmla="*/ 5 w 549"/>
                <a:gd name="T109" fmla="*/ 239 h 320"/>
                <a:gd name="T110" fmla="*/ 2 w 549"/>
                <a:gd name="T111" fmla="*/ 243 h 3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9"/>
                <a:gd name="T169" fmla="*/ 0 h 320"/>
                <a:gd name="T170" fmla="*/ 549 w 549"/>
                <a:gd name="T171" fmla="*/ 320 h 3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9" h="320">
                  <a:moveTo>
                    <a:pt x="432" y="0"/>
                  </a:moveTo>
                  <a:lnTo>
                    <a:pt x="396" y="9"/>
                  </a:lnTo>
                  <a:lnTo>
                    <a:pt x="359" y="17"/>
                  </a:lnTo>
                  <a:lnTo>
                    <a:pt x="322" y="26"/>
                  </a:lnTo>
                  <a:lnTo>
                    <a:pt x="285" y="34"/>
                  </a:lnTo>
                  <a:lnTo>
                    <a:pt x="256" y="66"/>
                  </a:lnTo>
                  <a:lnTo>
                    <a:pt x="227" y="99"/>
                  </a:lnTo>
                  <a:lnTo>
                    <a:pt x="198" y="131"/>
                  </a:lnTo>
                  <a:lnTo>
                    <a:pt x="170" y="162"/>
                  </a:lnTo>
                  <a:lnTo>
                    <a:pt x="170" y="110"/>
                  </a:lnTo>
                  <a:lnTo>
                    <a:pt x="127" y="97"/>
                  </a:lnTo>
                  <a:lnTo>
                    <a:pt x="85" y="82"/>
                  </a:lnTo>
                  <a:lnTo>
                    <a:pt x="37" y="94"/>
                  </a:lnTo>
                  <a:lnTo>
                    <a:pt x="19" y="108"/>
                  </a:lnTo>
                  <a:lnTo>
                    <a:pt x="12" y="121"/>
                  </a:lnTo>
                  <a:lnTo>
                    <a:pt x="3" y="124"/>
                  </a:lnTo>
                  <a:lnTo>
                    <a:pt x="7" y="150"/>
                  </a:lnTo>
                  <a:lnTo>
                    <a:pt x="2" y="158"/>
                  </a:lnTo>
                  <a:lnTo>
                    <a:pt x="5" y="176"/>
                  </a:lnTo>
                  <a:lnTo>
                    <a:pt x="0" y="178"/>
                  </a:lnTo>
                  <a:lnTo>
                    <a:pt x="11" y="190"/>
                  </a:lnTo>
                  <a:lnTo>
                    <a:pt x="20" y="238"/>
                  </a:lnTo>
                  <a:lnTo>
                    <a:pt x="28" y="247"/>
                  </a:lnTo>
                  <a:lnTo>
                    <a:pt x="29" y="278"/>
                  </a:lnTo>
                  <a:lnTo>
                    <a:pt x="41" y="300"/>
                  </a:lnTo>
                  <a:lnTo>
                    <a:pt x="59" y="303"/>
                  </a:lnTo>
                  <a:lnTo>
                    <a:pt x="105" y="298"/>
                  </a:lnTo>
                  <a:lnTo>
                    <a:pt x="132" y="285"/>
                  </a:lnTo>
                  <a:lnTo>
                    <a:pt x="147" y="268"/>
                  </a:lnTo>
                  <a:lnTo>
                    <a:pt x="192" y="268"/>
                  </a:lnTo>
                  <a:lnTo>
                    <a:pt x="214" y="263"/>
                  </a:lnTo>
                  <a:lnTo>
                    <a:pt x="241" y="243"/>
                  </a:lnTo>
                  <a:lnTo>
                    <a:pt x="273" y="243"/>
                  </a:lnTo>
                  <a:lnTo>
                    <a:pt x="283" y="235"/>
                  </a:lnTo>
                  <a:lnTo>
                    <a:pt x="299" y="215"/>
                  </a:lnTo>
                  <a:lnTo>
                    <a:pt x="320" y="204"/>
                  </a:lnTo>
                  <a:lnTo>
                    <a:pt x="402" y="181"/>
                  </a:lnTo>
                  <a:lnTo>
                    <a:pt x="418" y="170"/>
                  </a:lnTo>
                  <a:lnTo>
                    <a:pt x="444" y="164"/>
                  </a:lnTo>
                  <a:lnTo>
                    <a:pt x="442" y="148"/>
                  </a:lnTo>
                  <a:lnTo>
                    <a:pt x="449" y="136"/>
                  </a:lnTo>
                  <a:lnTo>
                    <a:pt x="480" y="116"/>
                  </a:lnTo>
                  <a:lnTo>
                    <a:pt x="456" y="58"/>
                  </a:lnTo>
                  <a:lnTo>
                    <a:pt x="432" y="0"/>
                  </a:lnTo>
                  <a:close/>
                  <a:moveTo>
                    <a:pt x="543" y="305"/>
                  </a:moveTo>
                  <a:lnTo>
                    <a:pt x="549" y="306"/>
                  </a:lnTo>
                  <a:lnTo>
                    <a:pt x="542" y="315"/>
                  </a:lnTo>
                  <a:lnTo>
                    <a:pt x="525" y="320"/>
                  </a:lnTo>
                  <a:lnTo>
                    <a:pt x="498" y="311"/>
                  </a:lnTo>
                  <a:lnTo>
                    <a:pt x="506" y="300"/>
                  </a:lnTo>
                  <a:lnTo>
                    <a:pt x="514" y="305"/>
                  </a:lnTo>
                  <a:lnTo>
                    <a:pt x="543" y="305"/>
                  </a:lnTo>
                  <a:close/>
                  <a:moveTo>
                    <a:pt x="2" y="243"/>
                  </a:moveTo>
                  <a:lnTo>
                    <a:pt x="7" y="244"/>
                  </a:lnTo>
                  <a:lnTo>
                    <a:pt x="5" y="239"/>
                  </a:lnTo>
                  <a:lnTo>
                    <a:pt x="2" y="243"/>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10" name="Freeform 43">
              <a:extLst>
                <a:ext uri="{FF2B5EF4-FFF2-40B4-BE49-F238E27FC236}">
                  <a16:creationId xmlns="" xmlns:a16="http://schemas.microsoft.com/office/drawing/2014/main" id="{2CF848E5-58CA-4976-B8F5-345E36275302}"/>
                </a:ext>
              </a:extLst>
            </p:cNvPr>
            <p:cNvSpPr>
              <a:spLocks noChangeAspect="1"/>
            </p:cNvSpPr>
            <p:nvPr/>
          </p:nvSpPr>
          <p:spPr bwMode="gray">
            <a:xfrm>
              <a:off x="5620221" y="3885916"/>
              <a:ext cx="106948" cy="127063"/>
            </a:xfrm>
            <a:custGeom>
              <a:avLst/>
              <a:gdLst>
                <a:gd name="T0" fmla="*/ 4 w 199"/>
                <a:gd name="T1" fmla="*/ 209 h 223"/>
                <a:gd name="T2" fmla="*/ 6 w 199"/>
                <a:gd name="T3" fmla="*/ 217 h 223"/>
                <a:gd name="T4" fmla="*/ 59 w 199"/>
                <a:gd name="T5" fmla="*/ 223 h 223"/>
                <a:gd name="T6" fmla="*/ 72 w 199"/>
                <a:gd name="T7" fmla="*/ 208 h 223"/>
                <a:gd name="T8" fmla="*/ 86 w 199"/>
                <a:gd name="T9" fmla="*/ 184 h 223"/>
                <a:gd name="T10" fmla="*/ 122 w 199"/>
                <a:gd name="T11" fmla="*/ 180 h 223"/>
                <a:gd name="T12" fmla="*/ 127 w 199"/>
                <a:gd name="T13" fmla="*/ 157 h 223"/>
                <a:gd name="T14" fmla="*/ 147 w 199"/>
                <a:gd name="T15" fmla="*/ 146 h 223"/>
                <a:gd name="T16" fmla="*/ 96 w 199"/>
                <a:gd name="T17" fmla="*/ 95 h 223"/>
                <a:gd name="T18" fmla="*/ 184 w 199"/>
                <a:gd name="T19" fmla="*/ 76 h 223"/>
                <a:gd name="T20" fmla="*/ 199 w 199"/>
                <a:gd name="T21" fmla="*/ 61 h 223"/>
                <a:gd name="T22" fmla="*/ 179 w 199"/>
                <a:gd name="T23" fmla="*/ 0 h 223"/>
                <a:gd name="T24" fmla="*/ 77 w 199"/>
                <a:gd name="T25" fmla="*/ 54 h 223"/>
                <a:gd name="T26" fmla="*/ 63 w 199"/>
                <a:gd name="T27" fmla="*/ 50 h 223"/>
                <a:gd name="T28" fmla="*/ 45 w 199"/>
                <a:gd name="T29" fmla="*/ 31 h 223"/>
                <a:gd name="T30" fmla="*/ 32 w 199"/>
                <a:gd name="T31" fmla="*/ 33 h 223"/>
                <a:gd name="T32" fmla="*/ 32 w 199"/>
                <a:gd name="T33" fmla="*/ 50 h 223"/>
                <a:gd name="T34" fmla="*/ 25 w 199"/>
                <a:gd name="T35" fmla="*/ 42 h 223"/>
                <a:gd name="T36" fmla="*/ 13 w 199"/>
                <a:gd name="T37" fmla="*/ 42 h 223"/>
                <a:gd name="T38" fmla="*/ 3 w 199"/>
                <a:gd name="T39" fmla="*/ 59 h 223"/>
                <a:gd name="T40" fmla="*/ 4 w 199"/>
                <a:gd name="T41" fmla="*/ 79 h 223"/>
                <a:gd name="T42" fmla="*/ 17 w 199"/>
                <a:gd name="T43" fmla="*/ 82 h 223"/>
                <a:gd name="T44" fmla="*/ 6 w 199"/>
                <a:gd name="T45" fmla="*/ 86 h 223"/>
                <a:gd name="T46" fmla="*/ 0 w 199"/>
                <a:gd name="T47" fmla="*/ 104 h 223"/>
                <a:gd name="T48" fmla="*/ 3 w 199"/>
                <a:gd name="T49" fmla="*/ 108 h 223"/>
                <a:gd name="T50" fmla="*/ 21 w 199"/>
                <a:gd name="T51" fmla="*/ 98 h 223"/>
                <a:gd name="T52" fmla="*/ 26 w 199"/>
                <a:gd name="T53" fmla="*/ 101 h 223"/>
                <a:gd name="T54" fmla="*/ 26 w 199"/>
                <a:gd name="T55" fmla="*/ 121 h 223"/>
                <a:gd name="T56" fmla="*/ 13 w 199"/>
                <a:gd name="T57" fmla="*/ 150 h 223"/>
                <a:gd name="T58" fmla="*/ 4 w 199"/>
                <a:gd name="T59" fmla="*/ 209 h 2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9"/>
                <a:gd name="T91" fmla="*/ 0 h 223"/>
                <a:gd name="T92" fmla="*/ 199 w 199"/>
                <a:gd name="T93" fmla="*/ 223 h 2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9" h="223">
                  <a:moveTo>
                    <a:pt x="4" y="209"/>
                  </a:moveTo>
                  <a:lnTo>
                    <a:pt x="6" y="217"/>
                  </a:lnTo>
                  <a:lnTo>
                    <a:pt x="59" y="223"/>
                  </a:lnTo>
                  <a:lnTo>
                    <a:pt x="72" y="208"/>
                  </a:lnTo>
                  <a:lnTo>
                    <a:pt x="86" y="184"/>
                  </a:lnTo>
                  <a:lnTo>
                    <a:pt x="122" y="180"/>
                  </a:lnTo>
                  <a:lnTo>
                    <a:pt x="127" y="157"/>
                  </a:lnTo>
                  <a:lnTo>
                    <a:pt x="147" y="146"/>
                  </a:lnTo>
                  <a:lnTo>
                    <a:pt x="96" y="95"/>
                  </a:lnTo>
                  <a:lnTo>
                    <a:pt x="184" y="76"/>
                  </a:lnTo>
                  <a:lnTo>
                    <a:pt x="199" y="61"/>
                  </a:lnTo>
                  <a:lnTo>
                    <a:pt x="179" y="0"/>
                  </a:lnTo>
                  <a:lnTo>
                    <a:pt x="77" y="54"/>
                  </a:lnTo>
                  <a:lnTo>
                    <a:pt x="63" y="50"/>
                  </a:lnTo>
                  <a:lnTo>
                    <a:pt x="45" y="31"/>
                  </a:lnTo>
                  <a:lnTo>
                    <a:pt x="32" y="33"/>
                  </a:lnTo>
                  <a:lnTo>
                    <a:pt x="32" y="50"/>
                  </a:lnTo>
                  <a:lnTo>
                    <a:pt x="25" y="42"/>
                  </a:lnTo>
                  <a:lnTo>
                    <a:pt x="13" y="42"/>
                  </a:lnTo>
                  <a:lnTo>
                    <a:pt x="3" y="59"/>
                  </a:lnTo>
                  <a:lnTo>
                    <a:pt x="4" y="79"/>
                  </a:lnTo>
                  <a:lnTo>
                    <a:pt x="17" y="82"/>
                  </a:lnTo>
                  <a:lnTo>
                    <a:pt x="6" y="86"/>
                  </a:lnTo>
                  <a:lnTo>
                    <a:pt x="0" y="104"/>
                  </a:lnTo>
                  <a:lnTo>
                    <a:pt x="3" y="108"/>
                  </a:lnTo>
                  <a:lnTo>
                    <a:pt x="21" y="98"/>
                  </a:lnTo>
                  <a:lnTo>
                    <a:pt x="26" y="101"/>
                  </a:lnTo>
                  <a:lnTo>
                    <a:pt x="26" y="121"/>
                  </a:lnTo>
                  <a:lnTo>
                    <a:pt x="13" y="150"/>
                  </a:lnTo>
                  <a:lnTo>
                    <a:pt x="4" y="209"/>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sp>
          <p:nvSpPr>
            <p:cNvPr id="211" name="Freeform 62">
              <a:extLst>
                <a:ext uri="{FF2B5EF4-FFF2-40B4-BE49-F238E27FC236}">
                  <a16:creationId xmlns="" xmlns:a16="http://schemas.microsoft.com/office/drawing/2014/main" id="{93256E7E-BDB7-48D5-94D6-A07428864C63}"/>
                </a:ext>
              </a:extLst>
            </p:cNvPr>
            <p:cNvSpPr>
              <a:spLocks noChangeAspect="1" noEditPoints="1"/>
            </p:cNvSpPr>
            <p:nvPr/>
          </p:nvSpPr>
          <p:spPr bwMode="gray">
            <a:xfrm>
              <a:off x="5402821" y="3588169"/>
              <a:ext cx="462858" cy="218097"/>
            </a:xfrm>
            <a:custGeom>
              <a:avLst/>
              <a:gdLst>
                <a:gd name="T0" fmla="*/ 817 w 866"/>
                <a:gd name="T1" fmla="*/ 104 h 376"/>
                <a:gd name="T2" fmla="*/ 798 w 866"/>
                <a:gd name="T3" fmla="*/ 56 h 376"/>
                <a:gd name="T4" fmla="*/ 719 w 866"/>
                <a:gd name="T5" fmla="*/ 34 h 376"/>
                <a:gd name="T6" fmla="*/ 615 w 866"/>
                <a:gd name="T7" fmla="*/ 62 h 376"/>
                <a:gd name="T8" fmla="*/ 531 w 866"/>
                <a:gd name="T9" fmla="*/ 68 h 376"/>
                <a:gd name="T10" fmla="*/ 466 w 866"/>
                <a:gd name="T11" fmla="*/ 22 h 376"/>
                <a:gd name="T12" fmla="*/ 433 w 866"/>
                <a:gd name="T13" fmla="*/ 19 h 376"/>
                <a:gd name="T14" fmla="*/ 340 w 866"/>
                <a:gd name="T15" fmla="*/ 5 h 376"/>
                <a:gd name="T16" fmla="*/ 150 w 866"/>
                <a:gd name="T17" fmla="*/ 53 h 376"/>
                <a:gd name="T18" fmla="*/ 178 w 866"/>
                <a:gd name="T19" fmla="*/ 85 h 376"/>
                <a:gd name="T20" fmla="*/ 141 w 866"/>
                <a:gd name="T21" fmla="*/ 101 h 376"/>
                <a:gd name="T22" fmla="*/ 91 w 866"/>
                <a:gd name="T23" fmla="*/ 99 h 376"/>
                <a:gd name="T24" fmla="*/ 58 w 866"/>
                <a:gd name="T25" fmla="*/ 101 h 376"/>
                <a:gd name="T26" fmla="*/ 9 w 866"/>
                <a:gd name="T27" fmla="*/ 135 h 376"/>
                <a:gd name="T28" fmla="*/ 32 w 866"/>
                <a:gd name="T29" fmla="*/ 173 h 376"/>
                <a:gd name="T30" fmla="*/ 51 w 866"/>
                <a:gd name="T31" fmla="*/ 220 h 376"/>
                <a:gd name="T32" fmla="*/ 19 w 866"/>
                <a:gd name="T33" fmla="*/ 224 h 376"/>
                <a:gd name="T34" fmla="*/ 58 w 866"/>
                <a:gd name="T35" fmla="*/ 252 h 376"/>
                <a:gd name="T36" fmla="*/ 66 w 866"/>
                <a:gd name="T37" fmla="*/ 266 h 376"/>
                <a:gd name="T38" fmla="*/ 63 w 866"/>
                <a:gd name="T39" fmla="*/ 299 h 376"/>
                <a:gd name="T40" fmla="*/ 108 w 866"/>
                <a:gd name="T41" fmla="*/ 300 h 376"/>
                <a:gd name="T42" fmla="*/ 96 w 866"/>
                <a:gd name="T43" fmla="*/ 316 h 376"/>
                <a:gd name="T44" fmla="*/ 119 w 866"/>
                <a:gd name="T45" fmla="*/ 314 h 376"/>
                <a:gd name="T46" fmla="*/ 144 w 866"/>
                <a:gd name="T47" fmla="*/ 320 h 376"/>
                <a:gd name="T48" fmla="*/ 180 w 866"/>
                <a:gd name="T49" fmla="*/ 351 h 376"/>
                <a:gd name="T50" fmla="*/ 231 w 866"/>
                <a:gd name="T51" fmla="*/ 310 h 376"/>
                <a:gd name="T52" fmla="*/ 317 w 866"/>
                <a:gd name="T53" fmla="*/ 359 h 376"/>
                <a:gd name="T54" fmla="*/ 399 w 866"/>
                <a:gd name="T55" fmla="*/ 316 h 376"/>
                <a:gd name="T56" fmla="*/ 447 w 866"/>
                <a:gd name="T57" fmla="*/ 319 h 376"/>
                <a:gd name="T58" fmla="*/ 459 w 866"/>
                <a:gd name="T59" fmla="*/ 333 h 376"/>
                <a:gd name="T60" fmla="*/ 467 w 866"/>
                <a:gd name="T61" fmla="*/ 370 h 376"/>
                <a:gd name="T62" fmla="*/ 493 w 866"/>
                <a:gd name="T63" fmla="*/ 345 h 376"/>
                <a:gd name="T64" fmla="*/ 509 w 866"/>
                <a:gd name="T65" fmla="*/ 317 h 376"/>
                <a:gd name="T66" fmla="*/ 569 w 866"/>
                <a:gd name="T67" fmla="*/ 307 h 376"/>
                <a:gd name="T68" fmla="*/ 679 w 866"/>
                <a:gd name="T69" fmla="*/ 295 h 376"/>
                <a:gd name="T70" fmla="*/ 752 w 866"/>
                <a:gd name="T71" fmla="*/ 293 h 376"/>
                <a:gd name="T72" fmla="*/ 800 w 866"/>
                <a:gd name="T73" fmla="*/ 282 h 376"/>
                <a:gd name="T74" fmla="*/ 859 w 866"/>
                <a:gd name="T75" fmla="*/ 293 h 376"/>
                <a:gd name="T76" fmla="*/ 842 w 866"/>
                <a:gd name="T77" fmla="*/ 252 h 376"/>
                <a:gd name="T78" fmla="*/ 848 w 866"/>
                <a:gd name="T79" fmla="*/ 156 h 376"/>
                <a:gd name="T80" fmla="*/ 66 w 866"/>
                <a:gd name="T81" fmla="*/ 14 h 376"/>
                <a:gd name="T82" fmla="*/ 25 w 866"/>
                <a:gd name="T83" fmla="*/ 31 h 376"/>
                <a:gd name="T84" fmla="*/ 9 w 866"/>
                <a:gd name="T85" fmla="*/ 73 h 376"/>
                <a:gd name="T86" fmla="*/ 37 w 866"/>
                <a:gd name="T87" fmla="*/ 88 h 376"/>
                <a:gd name="T88" fmla="*/ 71 w 866"/>
                <a:gd name="T89" fmla="*/ 68 h 376"/>
                <a:gd name="T90" fmla="*/ 99 w 866"/>
                <a:gd name="T91" fmla="*/ 34 h 3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6"/>
                <a:gd name="T139" fmla="*/ 0 h 376"/>
                <a:gd name="T140" fmla="*/ 866 w 866"/>
                <a:gd name="T141" fmla="*/ 376 h 3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6" h="376">
                  <a:moveTo>
                    <a:pt x="857" y="136"/>
                  </a:moveTo>
                  <a:lnTo>
                    <a:pt x="822" y="112"/>
                  </a:lnTo>
                  <a:lnTo>
                    <a:pt x="817" y="104"/>
                  </a:lnTo>
                  <a:lnTo>
                    <a:pt x="812" y="75"/>
                  </a:lnTo>
                  <a:lnTo>
                    <a:pt x="806" y="63"/>
                  </a:lnTo>
                  <a:lnTo>
                    <a:pt x="798" y="56"/>
                  </a:lnTo>
                  <a:lnTo>
                    <a:pt x="773" y="29"/>
                  </a:lnTo>
                  <a:lnTo>
                    <a:pt x="752" y="37"/>
                  </a:lnTo>
                  <a:lnTo>
                    <a:pt x="719" y="34"/>
                  </a:lnTo>
                  <a:lnTo>
                    <a:pt x="713" y="29"/>
                  </a:lnTo>
                  <a:lnTo>
                    <a:pt x="661" y="67"/>
                  </a:lnTo>
                  <a:lnTo>
                    <a:pt x="615" y="62"/>
                  </a:lnTo>
                  <a:lnTo>
                    <a:pt x="558" y="71"/>
                  </a:lnTo>
                  <a:lnTo>
                    <a:pt x="541" y="63"/>
                  </a:lnTo>
                  <a:lnTo>
                    <a:pt x="531" y="68"/>
                  </a:lnTo>
                  <a:lnTo>
                    <a:pt x="500" y="51"/>
                  </a:lnTo>
                  <a:lnTo>
                    <a:pt x="478" y="50"/>
                  </a:lnTo>
                  <a:lnTo>
                    <a:pt x="466" y="22"/>
                  </a:lnTo>
                  <a:lnTo>
                    <a:pt x="456" y="29"/>
                  </a:lnTo>
                  <a:lnTo>
                    <a:pt x="444" y="25"/>
                  </a:lnTo>
                  <a:lnTo>
                    <a:pt x="433" y="19"/>
                  </a:lnTo>
                  <a:lnTo>
                    <a:pt x="421" y="0"/>
                  </a:lnTo>
                  <a:lnTo>
                    <a:pt x="405" y="8"/>
                  </a:lnTo>
                  <a:lnTo>
                    <a:pt x="340" y="5"/>
                  </a:lnTo>
                  <a:lnTo>
                    <a:pt x="294" y="22"/>
                  </a:lnTo>
                  <a:lnTo>
                    <a:pt x="236" y="65"/>
                  </a:lnTo>
                  <a:lnTo>
                    <a:pt x="150" y="53"/>
                  </a:lnTo>
                  <a:lnTo>
                    <a:pt x="141" y="67"/>
                  </a:lnTo>
                  <a:lnTo>
                    <a:pt x="148" y="75"/>
                  </a:lnTo>
                  <a:lnTo>
                    <a:pt x="178" y="85"/>
                  </a:lnTo>
                  <a:lnTo>
                    <a:pt x="141" y="87"/>
                  </a:lnTo>
                  <a:lnTo>
                    <a:pt x="133" y="90"/>
                  </a:lnTo>
                  <a:lnTo>
                    <a:pt x="141" y="101"/>
                  </a:lnTo>
                  <a:lnTo>
                    <a:pt x="131" y="102"/>
                  </a:lnTo>
                  <a:lnTo>
                    <a:pt x="91" y="104"/>
                  </a:lnTo>
                  <a:lnTo>
                    <a:pt x="91" y="99"/>
                  </a:lnTo>
                  <a:lnTo>
                    <a:pt x="80" y="95"/>
                  </a:lnTo>
                  <a:lnTo>
                    <a:pt x="83" y="107"/>
                  </a:lnTo>
                  <a:lnTo>
                    <a:pt x="58" y="101"/>
                  </a:lnTo>
                  <a:lnTo>
                    <a:pt x="36" y="104"/>
                  </a:lnTo>
                  <a:lnTo>
                    <a:pt x="17" y="126"/>
                  </a:lnTo>
                  <a:lnTo>
                    <a:pt x="9" y="135"/>
                  </a:lnTo>
                  <a:lnTo>
                    <a:pt x="6" y="156"/>
                  </a:lnTo>
                  <a:lnTo>
                    <a:pt x="40" y="153"/>
                  </a:lnTo>
                  <a:lnTo>
                    <a:pt x="32" y="173"/>
                  </a:lnTo>
                  <a:lnTo>
                    <a:pt x="45" y="195"/>
                  </a:lnTo>
                  <a:lnTo>
                    <a:pt x="37" y="207"/>
                  </a:lnTo>
                  <a:lnTo>
                    <a:pt x="51" y="220"/>
                  </a:lnTo>
                  <a:lnTo>
                    <a:pt x="29" y="220"/>
                  </a:lnTo>
                  <a:lnTo>
                    <a:pt x="20" y="206"/>
                  </a:lnTo>
                  <a:lnTo>
                    <a:pt x="19" y="224"/>
                  </a:lnTo>
                  <a:lnTo>
                    <a:pt x="14" y="229"/>
                  </a:lnTo>
                  <a:lnTo>
                    <a:pt x="53" y="244"/>
                  </a:lnTo>
                  <a:lnTo>
                    <a:pt x="58" y="252"/>
                  </a:lnTo>
                  <a:lnTo>
                    <a:pt x="49" y="263"/>
                  </a:lnTo>
                  <a:lnTo>
                    <a:pt x="54" y="269"/>
                  </a:lnTo>
                  <a:lnTo>
                    <a:pt x="66" y="266"/>
                  </a:lnTo>
                  <a:lnTo>
                    <a:pt x="58" y="280"/>
                  </a:lnTo>
                  <a:lnTo>
                    <a:pt x="71" y="290"/>
                  </a:lnTo>
                  <a:lnTo>
                    <a:pt x="63" y="299"/>
                  </a:lnTo>
                  <a:lnTo>
                    <a:pt x="65" y="303"/>
                  </a:lnTo>
                  <a:lnTo>
                    <a:pt x="102" y="299"/>
                  </a:lnTo>
                  <a:lnTo>
                    <a:pt x="108" y="300"/>
                  </a:lnTo>
                  <a:lnTo>
                    <a:pt x="71" y="319"/>
                  </a:lnTo>
                  <a:lnTo>
                    <a:pt x="68" y="324"/>
                  </a:lnTo>
                  <a:lnTo>
                    <a:pt x="96" y="316"/>
                  </a:lnTo>
                  <a:lnTo>
                    <a:pt x="97" y="325"/>
                  </a:lnTo>
                  <a:lnTo>
                    <a:pt x="107" y="316"/>
                  </a:lnTo>
                  <a:lnTo>
                    <a:pt x="119" y="314"/>
                  </a:lnTo>
                  <a:lnTo>
                    <a:pt x="133" y="324"/>
                  </a:lnTo>
                  <a:lnTo>
                    <a:pt x="138" y="319"/>
                  </a:lnTo>
                  <a:lnTo>
                    <a:pt x="144" y="320"/>
                  </a:lnTo>
                  <a:lnTo>
                    <a:pt x="147" y="337"/>
                  </a:lnTo>
                  <a:lnTo>
                    <a:pt x="155" y="344"/>
                  </a:lnTo>
                  <a:lnTo>
                    <a:pt x="180" y="351"/>
                  </a:lnTo>
                  <a:lnTo>
                    <a:pt x="209" y="342"/>
                  </a:lnTo>
                  <a:lnTo>
                    <a:pt x="215" y="311"/>
                  </a:lnTo>
                  <a:lnTo>
                    <a:pt x="231" y="310"/>
                  </a:lnTo>
                  <a:lnTo>
                    <a:pt x="277" y="328"/>
                  </a:lnTo>
                  <a:lnTo>
                    <a:pt x="300" y="354"/>
                  </a:lnTo>
                  <a:lnTo>
                    <a:pt x="317" y="359"/>
                  </a:lnTo>
                  <a:lnTo>
                    <a:pt x="373" y="341"/>
                  </a:lnTo>
                  <a:lnTo>
                    <a:pt x="391" y="319"/>
                  </a:lnTo>
                  <a:lnTo>
                    <a:pt x="399" y="316"/>
                  </a:lnTo>
                  <a:lnTo>
                    <a:pt x="441" y="328"/>
                  </a:lnTo>
                  <a:lnTo>
                    <a:pt x="447" y="327"/>
                  </a:lnTo>
                  <a:lnTo>
                    <a:pt x="447" y="319"/>
                  </a:lnTo>
                  <a:lnTo>
                    <a:pt x="463" y="311"/>
                  </a:lnTo>
                  <a:lnTo>
                    <a:pt x="472" y="319"/>
                  </a:lnTo>
                  <a:lnTo>
                    <a:pt x="459" y="333"/>
                  </a:lnTo>
                  <a:lnTo>
                    <a:pt x="456" y="373"/>
                  </a:lnTo>
                  <a:lnTo>
                    <a:pt x="464" y="376"/>
                  </a:lnTo>
                  <a:lnTo>
                    <a:pt x="467" y="370"/>
                  </a:lnTo>
                  <a:lnTo>
                    <a:pt x="478" y="359"/>
                  </a:lnTo>
                  <a:lnTo>
                    <a:pt x="478" y="350"/>
                  </a:lnTo>
                  <a:lnTo>
                    <a:pt x="493" y="345"/>
                  </a:lnTo>
                  <a:lnTo>
                    <a:pt x="484" y="333"/>
                  </a:lnTo>
                  <a:lnTo>
                    <a:pt x="492" y="311"/>
                  </a:lnTo>
                  <a:lnTo>
                    <a:pt x="509" y="317"/>
                  </a:lnTo>
                  <a:lnTo>
                    <a:pt x="510" y="322"/>
                  </a:lnTo>
                  <a:lnTo>
                    <a:pt x="529" y="322"/>
                  </a:lnTo>
                  <a:lnTo>
                    <a:pt x="569" y="307"/>
                  </a:lnTo>
                  <a:lnTo>
                    <a:pt x="586" y="317"/>
                  </a:lnTo>
                  <a:lnTo>
                    <a:pt x="608" y="322"/>
                  </a:lnTo>
                  <a:lnTo>
                    <a:pt x="679" y="295"/>
                  </a:lnTo>
                  <a:lnTo>
                    <a:pt x="725" y="297"/>
                  </a:lnTo>
                  <a:lnTo>
                    <a:pt x="747" y="283"/>
                  </a:lnTo>
                  <a:lnTo>
                    <a:pt x="752" y="293"/>
                  </a:lnTo>
                  <a:lnTo>
                    <a:pt x="755" y="299"/>
                  </a:lnTo>
                  <a:lnTo>
                    <a:pt x="781" y="274"/>
                  </a:lnTo>
                  <a:lnTo>
                    <a:pt x="800" y="282"/>
                  </a:lnTo>
                  <a:lnTo>
                    <a:pt x="839" y="282"/>
                  </a:lnTo>
                  <a:lnTo>
                    <a:pt x="848" y="291"/>
                  </a:lnTo>
                  <a:lnTo>
                    <a:pt x="859" y="293"/>
                  </a:lnTo>
                  <a:lnTo>
                    <a:pt x="866" y="286"/>
                  </a:lnTo>
                  <a:lnTo>
                    <a:pt x="864" y="273"/>
                  </a:lnTo>
                  <a:lnTo>
                    <a:pt x="842" y="252"/>
                  </a:lnTo>
                  <a:lnTo>
                    <a:pt x="842" y="185"/>
                  </a:lnTo>
                  <a:lnTo>
                    <a:pt x="835" y="163"/>
                  </a:lnTo>
                  <a:lnTo>
                    <a:pt x="848" y="156"/>
                  </a:lnTo>
                  <a:lnTo>
                    <a:pt x="857" y="136"/>
                  </a:lnTo>
                  <a:close/>
                  <a:moveTo>
                    <a:pt x="91" y="12"/>
                  </a:moveTo>
                  <a:lnTo>
                    <a:pt x="66" y="14"/>
                  </a:lnTo>
                  <a:lnTo>
                    <a:pt x="51" y="5"/>
                  </a:lnTo>
                  <a:lnTo>
                    <a:pt x="14" y="19"/>
                  </a:lnTo>
                  <a:lnTo>
                    <a:pt x="25" y="31"/>
                  </a:lnTo>
                  <a:lnTo>
                    <a:pt x="25" y="41"/>
                  </a:lnTo>
                  <a:lnTo>
                    <a:pt x="14" y="48"/>
                  </a:lnTo>
                  <a:lnTo>
                    <a:pt x="9" y="73"/>
                  </a:lnTo>
                  <a:lnTo>
                    <a:pt x="0" y="85"/>
                  </a:lnTo>
                  <a:lnTo>
                    <a:pt x="9" y="92"/>
                  </a:lnTo>
                  <a:lnTo>
                    <a:pt x="37" y="88"/>
                  </a:lnTo>
                  <a:lnTo>
                    <a:pt x="9" y="105"/>
                  </a:lnTo>
                  <a:lnTo>
                    <a:pt x="9" y="122"/>
                  </a:lnTo>
                  <a:lnTo>
                    <a:pt x="71" y="68"/>
                  </a:lnTo>
                  <a:lnTo>
                    <a:pt x="136" y="67"/>
                  </a:lnTo>
                  <a:lnTo>
                    <a:pt x="139" y="51"/>
                  </a:lnTo>
                  <a:lnTo>
                    <a:pt x="99" y="34"/>
                  </a:lnTo>
                  <a:lnTo>
                    <a:pt x="94" y="28"/>
                  </a:lnTo>
                  <a:lnTo>
                    <a:pt x="91" y="12"/>
                  </a:lnTo>
                  <a:close/>
                </a:path>
              </a:pathLst>
            </a:custGeom>
            <a:solidFill>
              <a:schemeClr val="accent3">
                <a:lumMod val="20000"/>
                <a:lumOff val="80000"/>
              </a:schemeClr>
            </a:solidFill>
            <a:ln w="6350" cap="flat" cmpd="sng">
              <a:solidFill>
                <a:schemeClr val="accent1"/>
              </a:solidFill>
              <a:prstDash val="solid"/>
              <a:round/>
              <a:headEnd type="none" w="med" len="med"/>
              <a:tailEnd type="none" w="med" len="med"/>
            </a:ln>
          </p:spPr>
          <p:txBody>
            <a:bodyPr/>
            <a:lstStyle/>
            <a:p>
              <a:pPr defTabSz="851692" fontAlgn="base">
                <a:spcBef>
                  <a:spcPct val="0"/>
                </a:spcBef>
                <a:spcAft>
                  <a:spcPct val="0"/>
                </a:spcAft>
                <a:defRPr/>
              </a:pPr>
              <a:endParaRPr lang="en-US" sz="2118" dirty="0">
                <a:solidFill>
                  <a:prstClr val="black"/>
                </a:solidFill>
                <a:latin typeface="Calibri"/>
                <a:cs typeface="Arial" pitchFamily="34" charset="0"/>
              </a:endParaRPr>
            </a:p>
          </p:txBody>
        </p:sp>
        <p:grpSp>
          <p:nvGrpSpPr>
            <p:cNvPr id="212" name="Shape 2586">
              <a:extLst>
                <a:ext uri="{FF2B5EF4-FFF2-40B4-BE49-F238E27FC236}">
                  <a16:creationId xmlns="" xmlns:a16="http://schemas.microsoft.com/office/drawing/2014/main" id="{B6934814-70FB-4D66-8AA8-3283F81953B4}"/>
                </a:ext>
              </a:extLst>
            </p:cNvPr>
            <p:cNvGrpSpPr/>
            <p:nvPr/>
          </p:nvGrpSpPr>
          <p:grpSpPr>
            <a:xfrm>
              <a:off x="6432889" y="3800296"/>
              <a:ext cx="732552" cy="812641"/>
              <a:chOff x="8029078" y="2927480"/>
              <a:chExt cx="8466170" cy="9306404"/>
            </a:xfrm>
            <a:solidFill>
              <a:schemeClr val="accent3">
                <a:lumMod val="75000"/>
              </a:schemeClr>
            </a:solidFill>
          </p:grpSpPr>
          <p:sp>
            <p:nvSpPr>
              <p:cNvPr id="213" name="Shape 2587">
                <a:extLst>
                  <a:ext uri="{FF2B5EF4-FFF2-40B4-BE49-F238E27FC236}">
                    <a16:creationId xmlns="" xmlns:a16="http://schemas.microsoft.com/office/drawing/2014/main" id="{84F72A34-0E18-4779-8751-14BC2D03EB46}"/>
                  </a:ext>
                </a:extLst>
              </p:cNvPr>
              <p:cNvSpPr/>
              <p:nvPr/>
            </p:nvSpPr>
            <p:spPr>
              <a:xfrm>
                <a:off x="9704782" y="6257593"/>
                <a:ext cx="2657468" cy="1804132"/>
              </a:xfrm>
              <a:custGeom>
                <a:avLst/>
                <a:gdLst/>
                <a:ahLst/>
                <a:cxnLst/>
                <a:rect l="0" t="0" r="0" b="0"/>
                <a:pathLst>
                  <a:path w="120000" h="120000" extrusionOk="0">
                    <a:moveTo>
                      <a:pt x="90707" y="110340"/>
                    </a:moveTo>
                    <a:lnTo>
                      <a:pt x="90707" y="110340"/>
                    </a:lnTo>
                    <a:cubicBezTo>
                      <a:pt x="91878" y="110570"/>
                      <a:pt x="92463" y="109276"/>
                      <a:pt x="92307" y="107580"/>
                    </a:cubicBezTo>
                    <a:cubicBezTo>
                      <a:pt x="92171" y="106919"/>
                      <a:pt x="91878" y="106085"/>
                      <a:pt x="91878" y="105222"/>
                    </a:cubicBezTo>
                    <a:cubicBezTo>
                      <a:pt x="91878" y="104159"/>
                      <a:pt x="92463" y="104590"/>
                      <a:pt x="93029" y="104159"/>
                    </a:cubicBezTo>
                    <a:cubicBezTo>
                      <a:pt x="93029" y="103296"/>
                      <a:pt x="93029" y="102462"/>
                      <a:pt x="93029" y="101801"/>
                    </a:cubicBezTo>
                    <a:cubicBezTo>
                      <a:pt x="93751" y="101600"/>
                      <a:pt x="94200" y="102462"/>
                      <a:pt x="94766" y="102232"/>
                    </a:cubicBezTo>
                    <a:cubicBezTo>
                      <a:pt x="94766" y="101801"/>
                      <a:pt x="94766" y="101169"/>
                      <a:pt x="94766" y="100737"/>
                    </a:cubicBezTo>
                    <a:cubicBezTo>
                      <a:pt x="94044" y="100306"/>
                      <a:pt x="95059" y="98610"/>
                      <a:pt x="95215" y="98179"/>
                    </a:cubicBezTo>
                    <a:cubicBezTo>
                      <a:pt x="95488" y="98179"/>
                      <a:pt x="95781" y="98179"/>
                      <a:pt x="96230" y="98179"/>
                    </a:cubicBezTo>
                    <a:cubicBezTo>
                      <a:pt x="96230" y="96885"/>
                      <a:pt x="96230" y="95620"/>
                      <a:pt x="96230" y="94326"/>
                    </a:cubicBezTo>
                    <a:cubicBezTo>
                      <a:pt x="97088" y="94326"/>
                      <a:pt x="97811" y="94326"/>
                      <a:pt x="98689" y="94125"/>
                    </a:cubicBezTo>
                    <a:cubicBezTo>
                      <a:pt x="98981" y="93924"/>
                      <a:pt x="99118" y="93493"/>
                      <a:pt x="99547" y="93694"/>
                    </a:cubicBezTo>
                    <a:cubicBezTo>
                      <a:pt x="99996" y="93694"/>
                      <a:pt x="100289" y="94326"/>
                      <a:pt x="100718" y="94125"/>
                    </a:cubicBezTo>
                    <a:cubicBezTo>
                      <a:pt x="100718" y="92630"/>
                      <a:pt x="102319" y="93061"/>
                      <a:pt x="102748" y="92199"/>
                    </a:cubicBezTo>
                    <a:cubicBezTo>
                      <a:pt x="103177" y="91336"/>
                      <a:pt x="103041" y="91135"/>
                      <a:pt x="103607" y="90704"/>
                    </a:cubicBezTo>
                    <a:cubicBezTo>
                      <a:pt x="104055" y="90273"/>
                      <a:pt x="104778" y="90273"/>
                      <a:pt x="104778" y="89209"/>
                    </a:cubicBezTo>
                    <a:cubicBezTo>
                      <a:pt x="104914" y="88576"/>
                      <a:pt x="104778" y="87973"/>
                      <a:pt x="105207" y="87311"/>
                    </a:cubicBezTo>
                    <a:cubicBezTo>
                      <a:pt x="105636" y="86909"/>
                      <a:pt x="106085" y="86478"/>
                      <a:pt x="106222" y="85816"/>
                    </a:cubicBezTo>
                    <a:cubicBezTo>
                      <a:pt x="106222" y="84954"/>
                      <a:pt x="106222" y="84321"/>
                      <a:pt x="106651" y="83689"/>
                    </a:cubicBezTo>
                    <a:cubicBezTo>
                      <a:pt x="106944" y="83258"/>
                      <a:pt x="107393" y="83258"/>
                      <a:pt x="107236" y="82395"/>
                    </a:cubicBezTo>
                    <a:cubicBezTo>
                      <a:pt x="108973" y="82194"/>
                      <a:pt x="110281" y="82194"/>
                      <a:pt x="110144" y="79003"/>
                    </a:cubicBezTo>
                    <a:cubicBezTo>
                      <a:pt x="109988" y="77709"/>
                      <a:pt x="108837" y="74518"/>
                      <a:pt x="107666" y="74518"/>
                    </a:cubicBezTo>
                    <a:cubicBezTo>
                      <a:pt x="107666" y="73885"/>
                      <a:pt x="107236" y="73023"/>
                      <a:pt x="106807" y="72793"/>
                    </a:cubicBezTo>
                    <a:cubicBezTo>
                      <a:pt x="106358" y="74288"/>
                      <a:pt x="105929" y="72793"/>
                      <a:pt x="105343" y="72390"/>
                    </a:cubicBezTo>
                    <a:cubicBezTo>
                      <a:pt x="104621" y="71959"/>
                      <a:pt x="103899" y="73454"/>
                      <a:pt x="103333" y="72793"/>
                    </a:cubicBezTo>
                    <a:cubicBezTo>
                      <a:pt x="102026" y="71097"/>
                      <a:pt x="102885" y="70234"/>
                      <a:pt x="103899" y="68969"/>
                    </a:cubicBezTo>
                    <a:cubicBezTo>
                      <a:pt x="105070" y="67474"/>
                      <a:pt x="104055" y="67043"/>
                      <a:pt x="103177" y="66181"/>
                    </a:cubicBezTo>
                    <a:cubicBezTo>
                      <a:pt x="102162" y="65117"/>
                      <a:pt x="105207" y="63191"/>
                      <a:pt x="105070" y="65979"/>
                    </a:cubicBezTo>
                    <a:cubicBezTo>
                      <a:pt x="105792" y="66181"/>
                      <a:pt x="111140" y="65117"/>
                      <a:pt x="111003" y="67244"/>
                    </a:cubicBezTo>
                    <a:cubicBezTo>
                      <a:pt x="111588" y="67244"/>
                      <a:pt x="112896" y="66411"/>
                      <a:pt x="113033" y="67474"/>
                    </a:cubicBezTo>
                    <a:cubicBezTo>
                      <a:pt x="113462" y="67676"/>
                      <a:pt x="113911" y="67244"/>
                      <a:pt x="114340" y="67474"/>
                    </a:cubicBezTo>
                    <a:cubicBezTo>
                      <a:pt x="114769" y="67676"/>
                      <a:pt x="114633" y="68969"/>
                      <a:pt x="115062" y="68739"/>
                    </a:cubicBezTo>
                    <a:cubicBezTo>
                      <a:pt x="115472" y="68308"/>
                      <a:pt x="115199" y="67244"/>
                      <a:pt x="115628" y="66813"/>
                    </a:cubicBezTo>
                    <a:cubicBezTo>
                      <a:pt x="115921" y="66612"/>
                      <a:pt x="116350" y="67043"/>
                      <a:pt x="116643" y="66813"/>
                    </a:cubicBezTo>
                    <a:cubicBezTo>
                      <a:pt x="117072" y="66612"/>
                      <a:pt x="116936" y="65749"/>
                      <a:pt x="116936" y="65318"/>
                    </a:cubicBezTo>
                    <a:cubicBezTo>
                      <a:pt x="117072" y="64484"/>
                      <a:pt x="117794" y="64686"/>
                      <a:pt x="118243" y="64686"/>
                    </a:cubicBezTo>
                    <a:cubicBezTo>
                      <a:pt x="118516" y="64484"/>
                      <a:pt x="118809" y="64053"/>
                      <a:pt x="119102" y="63421"/>
                    </a:cubicBezTo>
                    <a:cubicBezTo>
                      <a:pt x="118965" y="63421"/>
                      <a:pt x="118965" y="63191"/>
                      <a:pt x="118965" y="62989"/>
                    </a:cubicBezTo>
                    <a:cubicBezTo>
                      <a:pt x="118380" y="62989"/>
                      <a:pt x="118672" y="62127"/>
                      <a:pt x="118516" y="61494"/>
                    </a:cubicBezTo>
                    <a:cubicBezTo>
                      <a:pt x="118380" y="61063"/>
                      <a:pt x="118087" y="60632"/>
                      <a:pt x="117658" y="60431"/>
                    </a:cubicBezTo>
                    <a:cubicBezTo>
                      <a:pt x="117502" y="60201"/>
                      <a:pt x="117502" y="59770"/>
                      <a:pt x="117658" y="59568"/>
                    </a:cubicBezTo>
                    <a:cubicBezTo>
                      <a:pt x="117794" y="59770"/>
                      <a:pt x="118087" y="59568"/>
                      <a:pt x="118243" y="59568"/>
                    </a:cubicBezTo>
                    <a:cubicBezTo>
                      <a:pt x="118243" y="58275"/>
                      <a:pt x="118672" y="57642"/>
                      <a:pt x="118965" y="56377"/>
                    </a:cubicBezTo>
                    <a:cubicBezTo>
                      <a:pt x="119238" y="55515"/>
                      <a:pt x="119238" y="54451"/>
                      <a:pt x="118380" y="54451"/>
                    </a:cubicBezTo>
                    <a:cubicBezTo>
                      <a:pt x="118380" y="54020"/>
                      <a:pt x="118380" y="53387"/>
                      <a:pt x="118380" y="52726"/>
                    </a:cubicBezTo>
                    <a:cubicBezTo>
                      <a:pt x="118243" y="52726"/>
                      <a:pt x="118087" y="52726"/>
                      <a:pt x="117950" y="52726"/>
                    </a:cubicBezTo>
                    <a:cubicBezTo>
                      <a:pt x="117950" y="52093"/>
                      <a:pt x="117950" y="51662"/>
                      <a:pt x="118087" y="51030"/>
                    </a:cubicBezTo>
                    <a:cubicBezTo>
                      <a:pt x="118809" y="51662"/>
                      <a:pt x="119980" y="50800"/>
                      <a:pt x="119238" y="49333"/>
                    </a:cubicBezTo>
                    <a:cubicBezTo>
                      <a:pt x="118965" y="49103"/>
                      <a:pt x="118672" y="49333"/>
                      <a:pt x="118516" y="49103"/>
                    </a:cubicBezTo>
                    <a:cubicBezTo>
                      <a:pt x="118516" y="48672"/>
                      <a:pt x="118516" y="48471"/>
                      <a:pt x="118380" y="48241"/>
                    </a:cubicBezTo>
                    <a:cubicBezTo>
                      <a:pt x="118087" y="47609"/>
                      <a:pt x="117658" y="47609"/>
                      <a:pt x="117209" y="47609"/>
                    </a:cubicBezTo>
                    <a:cubicBezTo>
                      <a:pt x="116643" y="48672"/>
                      <a:pt x="114633" y="48040"/>
                      <a:pt x="113755" y="48241"/>
                    </a:cubicBezTo>
                    <a:cubicBezTo>
                      <a:pt x="113618" y="48672"/>
                      <a:pt x="113911" y="49333"/>
                      <a:pt x="113755" y="49966"/>
                    </a:cubicBezTo>
                    <a:cubicBezTo>
                      <a:pt x="113189" y="50167"/>
                      <a:pt x="113325" y="49103"/>
                      <a:pt x="112740" y="49333"/>
                    </a:cubicBezTo>
                    <a:cubicBezTo>
                      <a:pt x="112740" y="48902"/>
                      <a:pt x="112740" y="48471"/>
                      <a:pt x="112740" y="48040"/>
                    </a:cubicBezTo>
                    <a:cubicBezTo>
                      <a:pt x="112447" y="48040"/>
                      <a:pt x="112174" y="48040"/>
                      <a:pt x="111881" y="47810"/>
                    </a:cubicBezTo>
                    <a:cubicBezTo>
                      <a:pt x="111881" y="47177"/>
                      <a:pt x="111881" y="46545"/>
                      <a:pt x="111881" y="45682"/>
                    </a:cubicBezTo>
                    <a:cubicBezTo>
                      <a:pt x="111296" y="45682"/>
                      <a:pt x="110866" y="45682"/>
                      <a:pt x="110281" y="45682"/>
                    </a:cubicBezTo>
                    <a:cubicBezTo>
                      <a:pt x="110281" y="45251"/>
                      <a:pt x="110281" y="44849"/>
                      <a:pt x="110281" y="44619"/>
                    </a:cubicBezTo>
                    <a:cubicBezTo>
                      <a:pt x="109695" y="44417"/>
                      <a:pt x="108407" y="45050"/>
                      <a:pt x="107822" y="44187"/>
                    </a:cubicBezTo>
                    <a:cubicBezTo>
                      <a:pt x="107529" y="43354"/>
                      <a:pt x="107822" y="42060"/>
                      <a:pt x="107822" y="41197"/>
                    </a:cubicBezTo>
                    <a:cubicBezTo>
                      <a:pt x="107100" y="40996"/>
                      <a:pt x="105636" y="41629"/>
                      <a:pt x="105343" y="40134"/>
                    </a:cubicBezTo>
                    <a:cubicBezTo>
                      <a:pt x="105207" y="39070"/>
                      <a:pt x="104348" y="39702"/>
                      <a:pt x="103763" y="39501"/>
                    </a:cubicBezTo>
                    <a:cubicBezTo>
                      <a:pt x="103607" y="38639"/>
                      <a:pt x="104348" y="37374"/>
                      <a:pt x="103763" y="36712"/>
                    </a:cubicBezTo>
                    <a:cubicBezTo>
                      <a:pt x="103470" y="36310"/>
                      <a:pt x="102748" y="36511"/>
                      <a:pt x="102319" y="36511"/>
                    </a:cubicBezTo>
                    <a:cubicBezTo>
                      <a:pt x="102455" y="37374"/>
                      <a:pt x="102026" y="37776"/>
                      <a:pt x="102026" y="38639"/>
                    </a:cubicBezTo>
                    <a:cubicBezTo>
                      <a:pt x="101577" y="38869"/>
                      <a:pt x="101284" y="38437"/>
                      <a:pt x="101011" y="38006"/>
                    </a:cubicBezTo>
                    <a:cubicBezTo>
                      <a:pt x="101148" y="37575"/>
                      <a:pt x="101011" y="37374"/>
                      <a:pt x="101011" y="37144"/>
                    </a:cubicBezTo>
                    <a:cubicBezTo>
                      <a:pt x="100289" y="36942"/>
                      <a:pt x="99996" y="37776"/>
                      <a:pt x="99704" y="38207"/>
                    </a:cubicBezTo>
                    <a:cubicBezTo>
                      <a:pt x="99704" y="38006"/>
                      <a:pt x="99547" y="37776"/>
                      <a:pt x="99704" y="37374"/>
                    </a:cubicBezTo>
                    <a:cubicBezTo>
                      <a:pt x="99411" y="37374"/>
                      <a:pt x="99118" y="37374"/>
                      <a:pt x="98825" y="37575"/>
                    </a:cubicBezTo>
                    <a:cubicBezTo>
                      <a:pt x="99704" y="39271"/>
                      <a:pt x="97967" y="39932"/>
                      <a:pt x="98396" y="41629"/>
                    </a:cubicBezTo>
                    <a:cubicBezTo>
                      <a:pt x="97811" y="41629"/>
                      <a:pt x="95059" y="42060"/>
                      <a:pt x="95059" y="41197"/>
                    </a:cubicBezTo>
                    <a:cubicBezTo>
                      <a:pt x="94337" y="40996"/>
                      <a:pt x="94044" y="42491"/>
                      <a:pt x="93322" y="42060"/>
                    </a:cubicBezTo>
                    <a:cubicBezTo>
                      <a:pt x="93615" y="41197"/>
                      <a:pt x="93751" y="40364"/>
                      <a:pt x="93751" y="39271"/>
                    </a:cubicBezTo>
                    <a:cubicBezTo>
                      <a:pt x="93907" y="38869"/>
                      <a:pt x="93751" y="38207"/>
                      <a:pt x="94044" y="37776"/>
                    </a:cubicBezTo>
                    <a:cubicBezTo>
                      <a:pt x="94337" y="37575"/>
                      <a:pt x="94337" y="37575"/>
                      <a:pt x="94493" y="37144"/>
                    </a:cubicBezTo>
                    <a:cubicBezTo>
                      <a:pt x="94200" y="37144"/>
                      <a:pt x="93751" y="37144"/>
                      <a:pt x="93478" y="37144"/>
                    </a:cubicBezTo>
                    <a:cubicBezTo>
                      <a:pt x="93478" y="37575"/>
                      <a:pt x="93478" y="38006"/>
                      <a:pt x="93478" y="38207"/>
                    </a:cubicBezTo>
                    <a:cubicBezTo>
                      <a:pt x="93322" y="38006"/>
                      <a:pt x="93322" y="37575"/>
                      <a:pt x="93322" y="37374"/>
                    </a:cubicBezTo>
                    <a:cubicBezTo>
                      <a:pt x="92893" y="37374"/>
                      <a:pt x="92463" y="37374"/>
                      <a:pt x="92014" y="37575"/>
                    </a:cubicBezTo>
                    <a:cubicBezTo>
                      <a:pt x="92014" y="37776"/>
                      <a:pt x="92171" y="38207"/>
                      <a:pt x="92463" y="38207"/>
                    </a:cubicBezTo>
                    <a:cubicBezTo>
                      <a:pt x="92463" y="38437"/>
                      <a:pt x="92463" y="38639"/>
                      <a:pt x="92463" y="38639"/>
                    </a:cubicBezTo>
                    <a:cubicBezTo>
                      <a:pt x="92014" y="38639"/>
                      <a:pt x="91292" y="38869"/>
                      <a:pt x="91000" y="38207"/>
                    </a:cubicBezTo>
                    <a:cubicBezTo>
                      <a:pt x="90863" y="37776"/>
                      <a:pt x="90863" y="37144"/>
                      <a:pt x="90278" y="37374"/>
                    </a:cubicBezTo>
                    <a:cubicBezTo>
                      <a:pt x="90278" y="37776"/>
                      <a:pt x="90141" y="38006"/>
                      <a:pt x="90141" y="38207"/>
                    </a:cubicBezTo>
                    <a:cubicBezTo>
                      <a:pt x="89985" y="37575"/>
                      <a:pt x="89419" y="37776"/>
                      <a:pt x="89126" y="38006"/>
                    </a:cubicBezTo>
                    <a:cubicBezTo>
                      <a:pt x="89419" y="38869"/>
                      <a:pt x="89556" y="40996"/>
                      <a:pt x="88541" y="40565"/>
                    </a:cubicBezTo>
                    <a:cubicBezTo>
                      <a:pt x="88541" y="39932"/>
                      <a:pt x="88833" y="38869"/>
                      <a:pt x="88248" y="38639"/>
                    </a:cubicBezTo>
                    <a:cubicBezTo>
                      <a:pt x="87819" y="38437"/>
                      <a:pt x="87233" y="38869"/>
                      <a:pt x="87389" y="39702"/>
                    </a:cubicBezTo>
                    <a:cubicBezTo>
                      <a:pt x="86940" y="39932"/>
                      <a:pt x="86667" y="39932"/>
                      <a:pt x="86218" y="39702"/>
                    </a:cubicBezTo>
                    <a:cubicBezTo>
                      <a:pt x="86375" y="39271"/>
                      <a:pt x="86511" y="39070"/>
                      <a:pt x="86804" y="39070"/>
                    </a:cubicBezTo>
                    <a:cubicBezTo>
                      <a:pt x="87097" y="38869"/>
                      <a:pt x="86940" y="38869"/>
                      <a:pt x="87233" y="38639"/>
                    </a:cubicBezTo>
                    <a:cubicBezTo>
                      <a:pt x="87233" y="38639"/>
                      <a:pt x="87389" y="38207"/>
                      <a:pt x="87389" y="38006"/>
                    </a:cubicBezTo>
                    <a:cubicBezTo>
                      <a:pt x="87389" y="38006"/>
                      <a:pt x="87233" y="38006"/>
                      <a:pt x="87097" y="38006"/>
                    </a:cubicBezTo>
                    <a:cubicBezTo>
                      <a:pt x="86940" y="36511"/>
                      <a:pt x="88541" y="36712"/>
                      <a:pt x="88248" y="35016"/>
                    </a:cubicBezTo>
                    <a:cubicBezTo>
                      <a:pt x="87819" y="34815"/>
                      <a:pt x="87389" y="33723"/>
                      <a:pt x="86940" y="33320"/>
                    </a:cubicBezTo>
                    <a:cubicBezTo>
                      <a:pt x="86511" y="32889"/>
                      <a:pt x="86511" y="32026"/>
                      <a:pt x="86511" y="31394"/>
                    </a:cubicBezTo>
                    <a:cubicBezTo>
                      <a:pt x="86082" y="31164"/>
                      <a:pt x="84774" y="31796"/>
                      <a:pt x="84774" y="32458"/>
                    </a:cubicBezTo>
                    <a:cubicBezTo>
                      <a:pt x="84345" y="32228"/>
                      <a:pt x="83759" y="32026"/>
                      <a:pt x="83330" y="32228"/>
                    </a:cubicBezTo>
                    <a:cubicBezTo>
                      <a:pt x="83759" y="33320"/>
                      <a:pt x="82159" y="34815"/>
                      <a:pt x="81593" y="34154"/>
                    </a:cubicBezTo>
                    <a:cubicBezTo>
                      <a:pt x="80715" y="33320"/>
                      <a:pt x="80852" y="36511"/>
                      <a:pt x="80852" y="36942"/>
                    </a:cubicBezTo>
                    <a:cubicBezTo>
                      <a:pt x="79837" y="36942"/>
                      <a:pt x="78549" y="37144"/>
                      <a:pt x="77671" y="36942"/>
                    </a:cubicBezTo>
                    <a:cubicBezTo>
                      <a:pt x="77378" y="35649"/>
                      <a:pt x="76519" y="35218"/>
                      <a:pt x="76656" y="36942"/>
                    </a:cubicBezTo>
                    <a:cubicBezTo>
                      <a:pt x="76227" y="36942"/>
                      <a:pt x="75641" y="36511"/>
                      <a:pt x="75212" y="36712"/>
                    </a:cubicBezTo>
                    <a:cubicBezTo>
                      <a:pt x="74626" y="37144"/>
                      <a:pt x="75056" y="37776"/>
                      <a:pt x="75056" y="38437"/>
                    </a:cubicBezTo>
                    <a:cubicBezTo>
                      <a:pt x="73046" y="38006"/>
                      <a:pt x="76070" y="34585"/>
                      <a:pt x="75934" y="33723"/>
                    </a:cubicBezTo>
                    <a:cubicBezTo>
                      <a:pt x="75056" y="33723"/>
                      <a:pt x="74490" y="34154"/>
                      <a:pt x="74490" y="32659"/>
                    </a:cubicBezTo>
                    <a:cubicBezTo>
                      <a:pt x="73904" y="32659"/>
                      <a:pt x="73768" y="32026"/>
                      <a:pt x="73182" y="31796"/>
                    </a:cubicBezTo>
                    <a:cubicBezTo>
                      <a:pt x="73319" y="32458"/>
                      <a:pt x="74197" y="35016"/>
                      <a:pt x="73475" y="35218"/>
                    </a:cubicBezTo>
                    <a:cubicBezTo>
                      <a:pt x="73475" y="35448"/>
                      <a:pt x="73475" y="35879"/>
                      <a:pt x="73475" y="36080"/>
                    </a:cubicBezTo>
                    <a:cubicBezTo>
                      <a:pt x="72753" y="36310"/>
                      <a:pt x="72460" y="36080"/>
                      <a:pt x="71875" y="35879"/>
                    </a:cubicBezTo>
                    <a:cubicBezTo>
                      <a:pt x="71289" y="35649"/>
                      <a:pt x="71016" y="36080"/>
                      <a:pt x="70567" y="36080"/>
                    </a:cubicBezTo>
                    <a:cubicBezTo>
                      <a:pt x="70567" y="35879"/>
                      <a:pt x="70430" y="35649"/>
                      <a:pt x="70430" y="35448"/>
                    </a:cubicBezTo>
                    <a:cubicBezTo>
                      <a:pt x="69845" y="35218"/>
                      <a:pt x="70430" y="34384"/>
                      <a:pt x="70138" y="33953"/>
                    </a:cubicBezTo>
                    <a:cubicBezTo>
                      <a:pt x="69845" y="33723"/>
                      <a:pt x="69260" y="34154"/>
                      <a:pt x="68986" y="34384"/>
                    </a:cubicBezTo>
                    <a:cubicBezTo>
                      <a:pt x="68986" y="34815"/>
                      <a:pt x="68694" y="35016"/>
                      <a:pt x="68401" y="35016"/>
                    </a:cubicBezTo>
                    <a:cubicBezTo>
                      <a:pt x="68245" y="34815"/>
                      <a:pt x="68245" y="34384"/>
                      <a:pt x="68401" y="34154"/>
                    </a:cubicBezTo>
                    <a:cubicBezTo>
                      <a:pt x="68986" y="33723"/>
                      <a:pt x="68986" y="33090"/>
                      <a:pt x="68986" y="32228"/>
                    </a:cubicBezTo>
                    <a:cubicBezTo>
                      <a:pt x="68694" y="32026"/>
                      <a:pt x="68401" y="32026"/>
                      <a:pt x="68245" y="32228"/>
                    </a:cubicBezTo>
                    <a:cubicBezTo>
                      <a:pt x="68245" y="32659"/>
                      <a:pt x="68108" y="33090"/>
                      <a:pt x="68108" y="33521"/>
                    </a:cubicBezTo>
                    <a:cubicBezTo>
                      <a:pt x="67972" y="33320"/>
                      <a:pt x="67679" y="33090"/>
                      <a:pt x="67523" y="32889"/>
                    </a:cubicBezTo>
                    <a:cubicBezTo>
                      <a:pt x="67386" y="31164"/>
                      <a:pt x="68245" y="31164"/>
                      <a:pt x="69123" y="31164"/>
                    </a:cubicBezTo>
                    <a:cubicBezTo>
                      <a:pt x="69123" y="30330"/>
                      <a:pt x="68401" y="29468"/>
                      <a:pt x="68694" y="28605"/>
                    </a:cubicBezTo>
                    <a:cubicBezTo>
                      <a:pt x="68830" y="27973"/>
                      <a:pt x="69260" y="27771"/>
                      <a:pt x="68986" y="27110"/>
                    </a:cubicBezTo>
                    <a:cubicBezTo>
                      <a:pt x="68245" y="27340"/>
                      <a:pt x="67972" y="28404"/>
                      <a:pt x="67386" y="28404"/>
                    </a:cubicBezTo>
                    <a:cubicBezTo>
                      <a:pt x="67249" y="28835"/>
                      <a:pt x="67386" y="29238"/>
                      <a:pt x="67249" y="29669"/>
                    </a:cubicBezTo>
                    <a:cubicBezTo>
                      <a:pt x="67093" y="29669"/>
                      <a:pt x="66801" y="29899"/>
                      <a:pt x="66664" y="29669"/>
                    </a:cubicBezTo>
                    <a:cubicBezTo>
                      <a:pt x="66508" y="31164"/>
                      <a:pt x="66371" y="31164"/>
                      <a:pt x="65356" y="31164"/>
                    </a:cubicBezTo>
                    <a:cubicBezTo>
                      <a:pt x="65356" y="29468"/>
                      <a:pt x="64927" y="29238"/>
                      <a:pt x="63912" y="29899"/>
                    </a:cubicBezTo>
                    <a:cubicBezTo>
                      <a:pt x="63620" y="30733"/>
                      <a:pt x="63327" y="31796"/>
                      <a:pt x="62449" y="31796"/>
                    </a:cubicBezTo>
                    <a:cubicBezTo>
                      <a:pt x="62312" y="32659"/>
                      <a:pt x="63463" y="32228"/>
                      <a:pt x="63756" y="32659"/>
                    </a:cubicBezTo>
                    <a:cubicBezTo>
                      <a:pt x="64634" y="33320"/>
                      <a:pt x="64049" y="35016"/>
                      <a:pt x="64478" y="36080"/>
                    </a:cubicBezTo>
                    <a:cubicBezTo>
                      <a:pt x="65649" y="35879"/>
                      <a:pt x="64927" y="39702"/>
                      <a:pt x="65200" y="40565"/>
                    </a:cubicBezTo>
                    <a:cubicBezTo>
                      <a:pt x="65493" y="41629"/>
                      <a:pt x="66235" y="40766"/>
                      <a:pt x="66508" y="42060"/>
                    </a:cubicBezTo>
                    <a:cubicBezTo>
                      <a:pt x="66801" y="43555"/>
                      <a:pt x="66079" y="45481"/>
                      <a:pt x="66079" y="46976"/>
                    </a:cubicBezTo>
                    <a:cubicBezTo>
                      <a:pt x="66801" y="47177"/>
                      <a:pt x="67523" y="46315"/>
                      <a:pt x="68108" y="46545"/>
                    </a:cubicBezTo>
                    <a:cubicBezTo>
                      <a:pt x="68108" y="47177"/>
                      <a:pt x="68537" y="47407"/>
                      <a:pt x="68694" y="47810"/>
                    </a:cubicBezTo>
                    <a:cubicBezTo>
                      <a:pt x="68694" y="48241"/>
                      <a:pt x="68694" y="48902"/>
                      <a:pt x="68537" y="49333"/>
                    </a:cubicBezTo>
                    <a:cubicBezTo>
                      <a:pt x="68245" y="49333"/>
                      <a:pt x="67972" y="49535"/>
                      <a:pt x="68108" y="50167"/>
                    </a:cubicBezTo>
                    <a:cubicBezTo>
                      <a:pt x="68694" y="50397"/>
                      <a:pt x="68986" y="51030"/>
                      <a:pt x="69260" y="51892"/>
                    </a:cubicBezTo>
                    <a:cubicBezTo>
                      <a:pt x="68830" y="52093"/>
                      <a:pt x="68694" y="53157"/>
                      <a:pt x="68694" y="54020"/>
                    </a:cubicBezTo>
                    <a:cubicBezTo>
                      <a:pt x="67815" y="54221"/>
                      <a:pt x="67386" y="55285"/>
                      <a:pt x="66664" y="55716"/>
                    </a:cubicBezTo>
                    <a:cubicBezTo>
                      <a:pt x="66664" y="54652"/>
                      <a:pt x="65786" y="54451"/>
                      <a:pt x="65356" y="54652"/>
                    </a:cubicBezTo>
                    <a:cubicBezTo>
                      <a:pt x="65356" y="54853"/>
                      <a:pt x="65200" y="55285"/>
                      <a:pt x="65200" y="55515"/>
                    </a:cubicBezTo>
                    <a:cubicBezTo>
                      <a:pt x="64186" y="55285"/>
                      <a:pt x="64634" y="53157"/>
                      <a:pt x="63912" y="52525"/>
                    </a:cubicBezTo>
                    <a:cubicBezTo>
                      <a:pt x="63463" y="51892"/>
                      <a:pt x="62605" y="52525"/>
                      <a:pt x="62449" y="51231"/>
                    </a:cubicBezTo>
                    <a:cubicBezTo>
                      <a:pt x="61883" y="51892"/>
                      <a:pt x="61727" y="52726"/>
                      <a:pt x="61590" y="53790"/>
                    </a:cubicBezTo>
                    <a:cubicBezTo>
                      <a:pt x="61297" y="53790"/>
                      <a:pt x="61005" y="53588"/>
                      <a:pt x="60575" y="53588"/>
                    </a:cubicBezTo>
                    <a:cubicBezTo>
                      <a:pt x="60575" y="52295"/>
                      <a:pt x="61297" y="49966"/>
                      <a:pt x="60146" y="49535"/>
                    </a:cubicBezTo>
                    <a:cubicBezTo>
                      <a:pt x="59404" y="49333"/>
                      <a:pt x="58975" y="49333"/>
                      <a:pt x="59131" y="48040"/>
                    </a:cubicBezTo>
                    <a:cubicBezTo>
                      <a:pt x="60868" y="47407"/>
                      <a:pt x="58389" y="42060"/>
                      <a:pt x="58389" y="40766"/>
                    </a:cubicBezTo>
                    <a:cubicBezTo>
                      <a:pt x="58975" y="40996"/>
                      <a:pt x="59560" y="40134"/>
                      <a:pt x="59990" y="39702"/>
                    </a:cubicBezTo>
                    <a:cubicBezTo>
                      <a:pt x="60712" y="38869"/>
                      <a:pt x="60575" y="37776"/>
                      <a:pt x="60712" y="36511"/>
                    </a:cubicBezTo>
                    <a:cubicBezTo>
                      <a:pt x="61453" y="36712"/>
                      <a:pt x="61161" y="35218"/>
                      <a:pt x="62019" y="35448"/>
                    </a:cubicBezTo>
                    <a:cubicBezTo>
                      <a:pt x="62019" y="34815"/>
                      <a:pt x="61727" y="34384"/>
                      <a:pt x="61590" y="33723"/>
                    </a:cubicBezTo>
                    <a:cubicBezTo>
                      <a:pt x="60712" y="33723"/>
                      <a:pt x="60868" y="31796"/>
                      <a:pt x="60868" y="30963"/>
                    </a:cubicBezTo>
                    <a:cubicBezTo>
                      <a:pt x="60868" y="30330"/>
                      <a:pt x="60712" y="29669"/>
                      <a:pt x="60868" y="29238"/>
                    </a:cubicBezTo>
                    <a:cubicBezTo>
                      <a:pt x="61161" y="28404"/>
                      <a:pt x="61727" y="29036"/>
                      <a:pt x="62175" y="28835"/>
                    </a:cubicBezTo>
                    <a:cubicBezTo>
                      <a:pt x="62175" y="27973"/>
                      <a:pt x="61883" y="26478"/>
                      <a:pt x="62898" y="26478"/>
                    </a:cubicBezTo>
                    <a:cubicBezTo>
                      <a:pt x="63620" y="26276"/>
                      <a:pt x="64634" y="26909"/>
                      <a:pt x="65356" y="26276"/>
                    </a:cubicBezTo>
                    <a:cubicBezTo>
                      <a:pt x="65786" y="26046"/>
                      <a:pt x="65942" y="25414"/>
                      <a:pt x="66371" y="25615"/>
                    </a:cubicBezTo>
                    <a:cubicBezTo>
                      <a:pt x="66801" y="25615"/>
                      <a:pt x="67093" y="25615"/>
                      <a:pt x="67386" y="25184"/>
                    </a:cubicBezTo>
                    <a:cubicBezTo>
                      <a:pt x="67815" y="24350"/>
                      <a:pt x="66957" y="23689"/>
                      <a:pt x="66957" y="22855"/>
                    </a:cubicBezTo>
                    <a:lnTo>
                      <a:pt x="67093" y="22855"/>
                    </a:lnTo>
                    <a:cubicBezTo>
                      <a:pt x="67093" y="22194"/>
                      <a:pt x="67093" y="20498"/>
                      <a:pt x="67815" y="21562"/>
                    </a:cubicBezTo>
                    <a:cubicBezTo>
                      <a:pt x="67815" y="20498"/>
                      <a:pt x="68401" y="19635"/>
                      <a:pt x="68537" y="18802"/>
                    </a:cubicBezTo>
                    <a:cubicBezTo>
                      <a:pt x="69260" y="18140"/>
                      <a:pt x="69123" y="16214"/>
                      <a:pt x="69845" y="15582"/>
                    </a:cubicBezTo>
                    <a:cubicBezTo>
                      <a:pt x="69845" y="15150"/>
                      <a:pt x="69845" y="14317"/>
                      <a:pt x="69982" y="13885"/>
                    </a:cubicBezTo>
                    <a:cubicBezTo>
                      <a:pt x="70723" y="13655"/>
                      <a:pt x="70138" y="12160"/>
                      <a:pt x="71289" y="12160"/>
                    </a:cubicBezTo>
                    <a:cubicBezTo>
                      <a:pt x="71153" y="10896"/>
                      <a:pt x="71582" y="9401"/>
                      <a:pt x="71289" y="8107"/>
                    </a:cubicBezTo>
                    <a:cubicBezTo>
                      <a:pt x="71016" y="6842"/>
                      <a:pt x="70274" y="6181"/>
                      <a:pt x="70430" y="4916"/>
                    </a:cubicBezTo>
                    <a:cubicBezTo>
                      <a:pt x="70430" y="3852"/>
                      <a:pt x="70430" y="3421"/>
                      <a:pt x="69708" y="2989"/>
                    </a:cubicBezTo>
                    <a:cubicBezTo>
                      <a:pt x="69260" y="2989"/>
                      <a:pt x="68694" y="2788"/>
                      <a:pt x="68694" y="1926"/>
                    </a:cubicBezTo>
                    <a:cubicBezTo>
                      <a:pt x="67972" y="1063"/>
                      <a:pt x="67679" y="431"/>
                      <a:pt x="66664" y="431"/>
                    </a:cubicBezTo>
                    <a:cubicBezTo>
                      <a:pt x="66664" y="632"/>
                      <a:pt x="66508" y="862"/>
                      <a:pt x="66508" y="1063"/>
                    </a:cubicBezTo>
                    <a:cubicBezTo>
                      <a:pt x="65942" y="1063"/>
                      <a:pt x="65200" y="1063"/>
                      <a:pt x="64478" y="1063"/>
                    </a:cubicBezTo>
                    <a:cubicBezTo>
                      <a:pt x="63912" y="862"/>
                      <a:pt x="63327" y="201"/>
                      <a:pt x="62605" y="201"/>
                    </a:cubicBezTo>
                    <a:cubicBezTo>
                      <a:pt x="62019" y="0"/>
                      <a:pt x="61453" y="431"/>
                      <a:pt x="60868" y="201"/>
                    </a:cubicBezTo>
                    <a:cubicBezTo>
                      <a:pt x="60712" y="201"/>
                      <a:pt x="60575" y="201"/>
                      <a:pt x="60419" y="0"/>
                    </a:cubicBezTo>
                    <a:cubicBezTo>
                      <a:pt x="60146" y="632"/>
                      <a:pt x="59697" y="1293"/>
                      <a:pt x="59560" y="1696"/>
                    </a:cubicBezTo>
                    <a:lnTo>
                      <a:pt x="59131" y="3421"/>
                    </a:lnTo>
                    <a:cubicBezTo>
                      <a:pt x="57667" y="3622"/>
                      <a:pt x="54916" y="2357"/>
                      <a:pt x="54623" y="5548"/>
                    </a:cubicBezTo>
                    <a:cubicBezTo>
                      <a:pt x="54057" y="5979"/>
                      <a:pt x="53335" y="5778"/>
                      <a:pt x="52886" y="6411"/>
                    </a:cubicBezTo>
                    <a:cubicBezTo>
                      <a:pt x="52593" y="6842"/>
                      <a:pt x="52457" y="7273"/>
                      <a:pt x="52164" y="7474"/>
                    </a:cubicBezTo>
                    <a:cubicBezTo>
                      <a:pt x="51442" y="8337"/>
                      <a:pt x="50427" y="8739"/>
                      <a:pt x="49549" y="8739"/>
                    </a:cubicBezTo>
                    <a:cubicBezTo>
                      <a:pt x="49120" y="10033"/>
                      <a:pt x="47676" y="10033"/>
                      <a:pt x="46797" y="10666"/>
                    </a:cubicBezTo>
                    <a:cubicBezTo>
                      <a:pt x="46368" y="11097"/>
                      <a:pt x="46075" y="11528"/>
                      <a:pt x="45802" y="12160"/>
                    </a:cubicBezTo>
                    <a:cubicBezTo>
                      <a:pt x="45353" y="13253"/>
                      <a:pt x="44631" y="13023"/>
                      <a:pt x="43909" y="13253"/>
                    </a:cubicBezTo>
                    <a:cubicBezTo>
                      <a:pt x="42602" y="13655"/>
                      <a:pt x="41587" y="15812"/>
                      <a:pt x="41001" y="17307"/>
                    </a:cubicBezTo>
                    <a:cubicBezTo>
                      <a:pt x="40435" y="18802"/>
                      <a:pt x="39264" y="19434"/>
                      <a:pt x="38113" y="19434"/>
                    </a:cubicBezTo>
                    <a:cubicBezTo>
                      <a:pt x="37391" y="20067"/>
                      <a:pt x="37957" y="22194"/>
                      <a:pt x="36805" y="21993"/>
                    </a:cubicBezTo>
                    <a:cubicBezTo>
                      <a:pt x="37235" y="23919"/>
                      <a:pt x="37684" y="25845"/>
                      <a:pt x="37957" y="27771"/>
                    </a:cubicBezTo>
                    <a:cubicBezTo>
                      <a:pt x="38113" y="29036"/>
                      <a:pt x="38679" y="29669"/>
                      <a:pt x="39421" y="30100"/>
                    </a:cubicBezTo>
                    <a:cubicBezTo>
                      <a:pt x="40728" y="30733"/>
                      <a:pt x="42602" y="31164"/>
                      <a:pt x="44046" y="30963"/>
                    </a:cubicBezTo>
                    <a:cubicBezTo>
                      <a:pt x="44475" y="30733"/>
                      <a:pt x="44768" y="30330"/>
                      <a:pt x="45217" y="30531"/>
                    </a:cubicBezTo>
                    <a:cubicBezTo>
                      <a:pt x="45646" y="30531"/>
                      <a:pt x="45939" y="30963"/>
                      <a:pt x="46368" y="31164"/>
                    </a:cubicBezTo>
                    <a:cubicBezTo>
                      <a:pt x="46661" y="29669"/>
                      <a:pt x="46797" y="28835"/>
                      <a:pt x="47968" y="29036"/>
                    </a:cubicBezTo>
                    <a:cubicBezTo>
                      <a:pt x="48105" y="29899"/>
                      <a:pt x="47676" y="31394"/>
                      <a:pt x="48690" y="31394"/>
                    </a:cubicBezTo>
                    <a:cubicBezTo>
                      <a:pt x="48690" y="32889"/>
                      <a:pt x="48690" y="34384"/>
                      <a:pt x="48534" y="35879"/>
                    </a:cubicBezTo>
                    <a:cubicBezTo>
                      <a:pt x="48105" y="35879"/>
                      <a:pt x="47676" y="36080"/>
                      <a:pt x="47246" y="36080"/>
                    </a:cubicBezTo>
                    <a:cubicBezTo>
                      <a:pt x="47246" y="35879"/>
                      <a:pt x="47090" y="35218"/>
                      <a:pt x="47246" y="35016"/>
                    </a:cubicBezTo>
                    <a:cubicBezTo>
                      <a:pt x="46368" y="35448"/>
                      <a:pt x="45802" y="36310"/>
                      <a:pt x="44924" y="36310"/>
                    </a:cubicBezTo>
                    <a:cubicBezTo>
                      <a:pt x="43753" y="36511"/>
                      <a:pt x="42738" y="36080"/>
                      <a:pt x="41743" y="36310"/>
                    </a:cubicBezTo>
                    <a:cubicBezTo>
                      <a:pt x="41587" y="36942"/>
                      <a:pt x="41450" y="37575"/>
                      <a:pt x="41587" y="38207"/>
                    </a:cubicBezTo>
                    <a:cubicBezTo>
                      <a:pt x="41743" y="39070"/>
                      <a:pt x="42309" y="39271"/>
                      <a:pt x="42309" y="40134"/>
                    </a:cubicBezTo>
                    <a:cubicBezTo>
                      <a:pt x="42465" y="41427"/>
                      <a:pt x="41294" y="41197"/>
                      <a:pt x="40728" y="41197"/>
                    </a:cubicBezTo>
                    <a:cubicBezTo>
                      <a:pt x="41001" y="42692"/>
                      <a:pt x="41587" y="43124"/>
                      <a:pt x="42738" y="43354"/>
                    </a:cubicBezTo>
                    <a:cubicBezTo>
                      <a:pt x="43616" y="43756"/>
                      <a:pt x="44046" y="44417"/>
                      <a:pt x="44046" y="45912"/>
                    </a:cubicBezTo>
                    <a:cubicBezTo>
                      <a:pt x="43909" y="46976"/>
                      <a:pt x="43616" y="48902"/>
                      <a:pt x="42602" y="48471"/>
                    </a:cubicBezTo>
                    <a:cubicBezTo>
                      <a:pt x="41879" y="48241"/>
                      <a:pt x="41743" y="46976"/>
                      <a:pt x="40865" y="47407"/>
                    </a:cubicBezTo>
                    <a:cubicBezTo>
                      <a:pt x="41157" y="48672"/>
                      <a:pt x="40572" y="53790"/>
                      <a:pt x="41743" y="54221"/>
                    </a:cubicBezTo>
                    <a:cubicBezTo>
                      <a:pt x="41743" y="55515"/>
                      <a:pt x="40279" y="55285"/>
                      <a:pt x="40279" y="56377"/>
                    </a:cubicBezTo>
                    <a:cubicBezTo>
                      <a:pt x="39694" y="56578"/>
                      <a:pt x="39421" y="55716"/>
                      <a:pt x="39557" y="54853"/>
                    </a:cubicBezTo>
                    <a:cubicBezTo>
                      <a:pt x="38835" y="55083"/>
                      <a:pt x="38542" y="54451"/>
                      <a:pt x="37957" y="54451"/>
                    </a:cubicBezTo>
                    <a:cubicBezTo>
                      <a:pt x="37957" y="53790"/>
                      <a:pt x="37957" y="53157"/>
                      <a:pt x="37957" y="52726"/>
                    </a:cubicBezTo>
                    <a:lnTo>
                      <a:pt x="37820" y="52956"/>
                    </a:lnTo>
                    <a:cubicBezTo>
                      <a:pt x="37528" y="53157"/>
                      <a:pt x="37098" y="53157"/>
                      <a:pt x="36669" y="53157"/>
                    </a:cubicBezTo>
                    <a:cubicBezTo>
                      <a:pt x="36805" y="53387"/>
                      <a:pt x="36669" y="53790"/>
                      <a:pt x="36669" y="54221"/>
                    </a:cubicBezTo>
                    <a:cubicBezTo>
                      <a:pt x="35791" y="53588"/>
                      <a:pt x="34776" y="53588"/>
                      <a:pt x="33761" y="53387"/>
                    </a:cubicBezTo>
                    <a:cubicBezTo>
                      <a:pt x="32883" y="52956"/>
                      <a:pt x="32024" y="52295"/>
                      <a:pt x="31009" y="52726"/>
                    </a:cubicBezTo>
                    <a:cubicBezTo>
                      <a:pt x="31009" y="53790"/>
                      <a:pt x="30580" y="55285"/>
                      <a:pt x="29995" y="56377"/>
                    </a:cubicBezTo>
                    <a:cubicBezTo>
                      <a:pt x="29565" y="57010"/>
                      <a:pt x="28980" y="56808"/>
                      <a:pt x="28394" y="57211"/>
                    </a:cubicBezTo>
                    <a:cubicBezTo>
                      <a:pt x="28394" y="57872"/>
                      <a:pt x="28824" y="58505"/>
                      <a:pt x="28687" y="59367"/>
                    </a:cubicBezTo>
                    <a:cubicBezTo>
                      <a:pt x="28258" y="59367"/>
                      <a:pt x="27965" y="59568"/>
                      <a:pt x="27828" y="60201"/>
                    </a:cubicBezTo>
                    <a:cubicBezTo>
                      <a:pt x="26950" y="60201"/>
                      <a:pt x="26092" y="59568"/>
                      <a:pt x="25213" y="60000"/>
                    </a:cubicBezTo>
                    <a:cubicBezTo>
                      <a:pt x="24921" y="60632"/>
                      <a:pt x="25213" y="61494"/>
                      <a:pt x="24921" y="62127"/>
                    </a:cubicBezTo>
                    <a:cubicBezTo>
                      <a:pt x="23906" y="61264"/>
                      <a:pt x="24042" y="60201"/>
                      <a:pt x="22598" y="60201"/>
                    </a:cubicBezTo>
                    <a:cubicBezTo>
                      <a:pt x="22462" y="59367"/>
                      <a:pt x="22462" y="55515"/>
                      <a:pt x="23613" y="56578"/>
                    </a:cubicBezTo>
                    <a:cubicBezTo>
                      <a:pt x="24335" y="57010"/>
                      <a:pt x="24628" y="57211"/>
                      <a:pt x="25506" y="57010"/>
                    </a:cubicBezTo>
                    <a:cubicBezTo>
                      <a:pt x="26365" y="56808"/>
                      <a:pt x="26814" y="56147"/>
                      <a:pt x="27672" y="55716"/>
                    </a:cubicBezTo>
                    <a:cubicBezTo>
                      <a:pt x="27536" y="54853"/>
                      <a:pt x="26657" y="55083"/>
                      <a:pt x="26521" y="54020"/>
                    </a:cubicBezTo>
                    <a:cubicBezTo>
                      <a:pt x="26365" y="53387"/>
                      <a:pt x="26814" y="52525"/>
                      <a:pt x="26814" y="51662"/>
                    </a:cubicBezTo>
                    <a:cubicBezTo>
                      <a:pt x="26950" y="50167"/>
                      <a:pt x="26228" y="50800"/>
                      <a:pt x="26228" y="50167"/>
                    </a:cubicBezTo>
                    <a:cubicBezTo>
                      <a:pt x="26092" y="49333"/>
                      <a:pt x="26365" y="48040"/>
                      <a:pt x="26950" y="47810"/>
                    </a:cubicBezTo>
                    <a:cubicBezTo>
                      <a:pt x="28394" y="49966"/>
                      <a:pt x="28550" y="46545"/>
                      <a:pt x="28394" y="45251"/>
                    </a:cubicBezTo>
                    <a:cubicBezTo>
                      <a:pt x="27965" y="45251"/>
                      <a:pt x="27536" y="45251"/>
                      <a:pt x="27243" y="45050"/>
                    </a:cubicBezTo>
                    <a:cubicBezTo>
                      <a:pt x="27087" y="43756"/>
                      <a:pt x="27243" y="42692"/>
                      <a:pt x="27243" y="41629"/>
                    </a:cubicBezTo>
                    <a:cubicBezTo>
                      <a:pt x="26092" y="41427"/>
                      <a:pt x="25799" y="41629"/>
                      <a:pt x="25077" y="42290"/>
                    </a:cubicBezTo>
                    <a:cubicBezTo>
                      <a:pt x="24628" y="42692"/>
                      <a:pt x="23320" y="44187"/>
                      <a:pt x="23613" y="42290"/>
                    </a:cubicBezTo>
                    <a:cubicBezTo>
                      <a:pt x="22462" y="42060"/>
                      <a:pt x="21018" y="41859"/>
                      <a:pt x="19847" y="41629"/>
                    </a:cubicBezTo>
                    <a:cubicBezTo>
                      <a:pt x="18832" y="41197"/>
                      <a:pt x="19125" y="39501"/>
                      <a:pt x="20139" y="39501"/>
                    </a:cubicBezTo>
                    <a:cubicBezTo>
                      <a:pt x="20139" y="38639"/>
                      <a:pt x="19847" y="37144"/>
                      <a:pt x="20861" y="37374"/>
                    </a:cubicBezTo>
                    <a:cubicBezTo>
                      <a:pt x="21018" y="36310"/>
                      <a:pt x="21018" y="35448"/>
                      <a:pt x="21018" y="34384"/>
                    </a:cubicBezTo>
                    <a:cubicBezTo>
                      <a:pt x="20139" y="34384"/>
                      <a:pt x="18832" y="33953"/>
                      <a:pt x="18246" y="35016"/>
                    </a:cubicBezTo>
                    <a:cubicBezTo>
                      <a:pt x="17973" y="36080"/>
                      <a:pt x="18246" y="37144"/>
                      <a:pt x="17524" y="37776"/>
                    </a:cubicBezTo>
                    <a:cubicBezTo>
                      <a:pt x="16958" y="38207"/>
                      <a:pt x="15944" y="38207"/>
                      <a:pt x="15495" y="37374"/>
                    </a:cubicBezTo>
                    <a:cubicBezTo>
                      <a:pt x="15221" y="36712"/>
                      <a:pt x="15221" y="35649"/>
                      <a:pt x="14636" y="35448"/>
                    </a:cubicBezTo>
                    <a:cubicBezTo>
                      <a:pt x="13465" y="37776"/>
                      <a:pt x="16080" y="39501"/>
                      <a:pt x="16080" y="41859"/>
                    </a:cubicBezTo>
                    <a:cubicBezTo>
                      <a:pt x="15495" y="42060"/>
                      <a:pt x="15358" y="41197"/>
                      <a:pt x="14929" y="40766"/>
                    </a:cubicBezTo>
                    <a:cubicBezTo>
                      <a:pt x="14636" y="40134"/>
                      <a:pt x="14207" y="40766"/>
                      <a:pt x="14343" y="39702"/>
                    </a:cubicBezTo>
                    <a:cubicBezTo>
                      <a:pt x="12899" y="39271"/>
                      <a:pt x="13914" y="41427"/>
                      <a:pt x="13914" y="42290"/>
                    </a:cubicBezTo>
                    <a:cubicBezTo>
                      <a:pt x="13914" y="43124"/>
                      <a:pt x="13036" y="43124"/>
                      <a:pt x="12743" y="43756"/>
                    </a:cubicBezTo>
                    <a:cubicBezTo>
                      <a:pt x="12450" y="44417"/>
                      <a:pt x="12743" y="45251"/>
                      <a:pt x="12743" y="45912"/>
                    </a:cubicBezTo>
                    <a:cubicBezTo>
                      <a:pt x="13172" y="46114"/>
                      <a:pt x="13914" y="46315"/>
                      <a:pt x="14051" y="46976"/>
                    </a:cubicBezTo>
                    <a:cubicBezTo>
                      <a:pt x="13465" y="47407"/>
                      <a:pt x="13914" y="48471"/>
                      <a:pt x="13621" y="49333"/>
                    </a:cubicBezTo>
                    <a:cubicBezTo>
                      <a:pt x="13465" y="49966"/>
                      <a:pt x="13036" y="50397"/>
                      <a:pt x="12743" y="51030"/>
                    </a:cubicBezTo>
                    <a:cubicBezTo>
                      <a:pt x="13465" y="51030"/>
                      <a:pt x="14343" y="51030"/>
                      <a:pt x="15065" y="51030"/>
                    </a:cubicBezTo>
                    <a:cubicBezTo>
                      <a:pt x="15065" y="52093"/>
                      <a:pt x="15065" y="53387"/>
                      <a:pt x="15358" y="54221"/>
                    </a:cubicBezTo>
                    <a:cubicBezTo>
                      <a:pt x="15651" y="55083"/>
                      <a:pt x="15944" y="55946"/>
                      <a:pt x="15495" y="56808"/>
                    </a:cubicBezTo>
                    <a:cubicBezTo>
                      <a:pt x="15065" y="57441"/>
                      <a:pt x="14636" y="57872"/>
                      <a:pt x="14636" y="58936"/>
                    </a:cubicBezTo>
                    <a:cubicBezTo>
                      <a:pt x="14480" y="59770"/>
                      <a:pt x="14636" y="60833"/>
                      <a:pt x="14636" y="61696"/>
                    </a:cubicBezTo>
                    <a:cubicBezTo>
                      <a:pt x="14636" y="63191"/>
                      <a:pt x="14480" y="64916"/>
                      <a:pt x="13465" y="65749"/>
                    </a:cubicBezTo>
                    <a:cubicBezTo>
                      <a:pt x="12314" y="66813"/>
                      <a:pt x="10713" y="67043"/>
                      <a:pt x="9425" y="67676"/>
                    </a:cubicBezTo>
                    <a:cubicBezTo>
                      <a:pt x="9425" y="68969"/>
                      <a:pt x="9855" y="69372"/>
                      <a:pt x="9133" y="70234"/>
                    </a:cubicBezTo>
                    <a:cubicBezTo>
                      <a:pt x="9562" y="70666"/>
                      <a:pt x="12021" y="71729"/>
                      <a:pt x="11299" y="72793"/>
                    </a:cubicBezTo>
                    <a:cubicBezTo>
                      <a:pt x="10284" y="74288"/>
                      <a:pt x="8547" y="73454"/>
                      <a:pt x="7669" y="75352"/>
                    </a:cubicBezTo>
                    <a:cubicBezTo>
                      <a:pt x="7532" y="75150"/>
                      <a:pt x="6518" y="74518"/>
                      <a:pt x="6381" y="75150"/>
                    </a:cubicBezTo>
                    <a:cubicBezTo>
                      <a:pt x="6381" y="75352"/>
                      <a:pt x="6381" y="75352"/>
                      <a:pt x="6225" y="75352"/>
                    </a:cubicBezTo>
                    <a:cubicBezTo>
                      <a:pt x="6088" y="75150"/>
                      <a:pt x="6088" y="75150"/>
                      <a:pt x="5932" y="75150"/>
                    </a:cubicBezTo>
                    <a:cubicBezTo>
                      <a:pt x="5932" y="75783"/>
                      <a:pt x="5796" y="76214"/>
                      <a:pt x="5796" y="76645"/>
                    </a:cubicBezTo>
                    <a:cubicBezTo>
                      <a:pt x="5796" y="77709"/>
                      <a:pt x="5796" y="79003"/>
                      <a:pt x="6654" y="79434"/>
                    </a:cubicBezTo>
                    <a:cubicBezTo>
                      <a:pt x="7376" y="79635"/>
                      <a:pt x="7962" y="79204"/>
                      <a:pt x="7825" y="80699"/>
                    </a:cubicBezTo>
                    <a:cubicBezTo>
                      <a:pt x="7825" y="81993"/>
                      <a:pt x="7240" y="83057"/>
                      <a:pt x="6654" y="83890"/>
                    </a:cubicBezTo>
                    <a:cubicBezTo>
                      <a:pt x="5932" y="84954"/>
                      <a:pt x="5639" y="84753"/>
                      <a:pt x="4488" y="84753"/>
                    </a:cubicBezTo>
                    <a:cubicBezTo>
                      <a:pt x="4351" y="85385"/>
                      <a:pt x="4059" y="86248"/>
                      <a:pt x="3610" y="86679"/>
                    </a:cubicBezTo>
                    <a:cubicBezTo>
                      <a:pt x="3044" y="87541"/>
                      <a:pt x="2322" y="86679"/>
                      <a:pt x="1580" y="86909"/>
                    </a:cubicBezTo>
                    <a:cubicBezTo>
                      <a:pt x="1151" y="90071"/>
                      <a:pt x="4781" y="87541"/>
                      <a:pt x="4488" y="90934"/>
                    </a:cubicBezTo>
                    <a:cubicBezTo>
                      <a:pt x="4351" y="90934"/>
                      <a:pt x="0" y="90934"/>
                      <a:pt x="1014" y="92630"/>
                    </a:cubicBezTo>
                    <a:cubicBezTo>
                      <a:pt x="1444" y="93694"/>
                      <a:pt x="1736" y="94556"/>
                      <a:pt x="2166" y="95620"/>
                    </a:cubicBezTo>
                    <a:cubicBezTo>
                      <a:pt x="2322" y="96252"/>
                      <a:pt x="1580" y="97316"/>
                      <a:pt x="1736" y="98380"/>
                    </a:cubicBezTo>
                    <a:cubicBezTo>
                      <a:pt x="1736" y="99041"/>
                      <a:pt x="1873" y="99444"/>
                      <a:pt x="2166" y="99875"/>
                    </a:cubicBezTo>
                    <a:cubicBezTo>
                      <a:pt x="2595" y="100105"/>
                      <a:pt x="3044" y="100536"/>
                      <a:pt x="3473" y="100737"/>
                    </a:cubicBezTo>
                    <a:cubicBezTo>
                      <a:pt x="4917" y="101370"/>
                      <a:pt x="4644" y="99041"/>
                      <a:pt x="5639" y="99041"/>
                    </a:cubicBezTo>
                    <a:cubicBezTo>
                      <a:pt x="5796" y="99041"/>
                      <a:pt x="7240" y="101169"/>
                      <a:pt x="7240" y="100967"/>
                    </a:cubicBezTo>
                    <a:cubicBezTo>
                      <a:pt x="7376" y="102894"/>
                      <a:pt x="7240" y="104791"/>
                      <a:pt x="8255" y="106286"/>
                    </a:cubicBezTo>
                    <a:cubicBezTo>
                      <a:pt x="9269" y="107781"/>
                      <a:pt x="11006" y="106286"/>
                      <a:pt x="12158" y="106516"/>
                    </a:cubicBezTo>
                    <a:cubicBezTo>
                      <a:pt x="13621" y="106717"/>
                      <a:pt x="14207" y="107350"/>
                      <a:pt x="14773" y="109276"/>
                    </a:cubicBezTo>
                    <a:cubicBezTo>
                      <a:pt x="15358" y="111001"/>
                      <a:pt x="15651" y="112065"/>
                      <a:pt x="16958" y="111835"/>
                    </a:cubicBezTo>
                    <a:cubicBezTo>
                      <a:pt x="17680" y="111835"/>
                      <a:pt x="18110" y="112496"/>
                      <a:pt x="18695" y="112266"/>
                    </a:cubicBezTo>
                    <a:cubicBezTo>
                      <a:pt x="19417" y="112065"/>
                      <a:pt x="19847" y="111835"/>
                      <a:pt x="20569" y="112496"/>
                    </a:cubicBezTo>
                    <a:cubicBezTo>
                      <a:pt x="21876" y="113330"/>
                      <a:pt x="23613" y="112266"/>
                      <a:pt x="25077" y="112496"/>
                    </a:cubicBezTo>
                    <a:cubicBezTo>
                      <a:pt x="25799" y="112496"/>
                      <a:pt x="26228" y="112266"/>
                      <a:pt x="26657" y="113330"/>
                    </a:cubicBezTo>
                    <a:cubicBezTo>
                      <a:pt x="26814" y="113761"/>
                      <a:pt x="27536" y="113761"/>
                      <a:pt x="27965" y="113991"/>
                    </a:cubicBezTo>
                    <a:cubicBezTo>
                      <a:pt x="28687" y="114393"/>
                      <a:pt x="28824" y="117613"/>
                      <a:pt x="28550" y="118677"/>
                    </a:cubicBezTo>
                    <a:cubicBezTo>
                      <a:pt x="28394" y="118677"/>
                      <a:pt x="28394" y="118677"/>
                      <a:pt x="28394" y="118677"/>
                    </a:cubicBezTo>
                    <a:cubicBezTo>
                      <a:pt x="28394" y="119971"/>
                      <a:pt x="30131" y="119540"/>
                      <a:pt x="30717" y="119540"/>
                    </a:cubicBezTo>
                    <a:cubicBezTo>
                      <a:pt x="31146" y="119540"/>
                      <a:pt x="31595" y="119741"/>
                      <a:pt x="32024" y="119540"/>
                    </a:cubicBezTo>
                    <a:cubicBezTo>
                      <a:pt x="32610" y="119540"/>
                      <a:pt x="32317" y="118476"/>
                      <a:pt x="32454" y="117815"/>
                    </a:cubicBezTo>
                    <a:cubicBezTo>
                      <a:pt x="32883" y="117815"/>
                      <a:pt x="33468" y="118246"/>
                      <a:pt x="33898" y="118045"/>
                    </a:cubicBezTo>
                    <a:cubicBezTo>
                      <a:pt x="34347" y="117815"/>
                      <a:pt x="34639" y="116981"/>
                      <a:pt x="35069" y="117182"/>
                    </a:cubicBezTo>
                    <a:cubicBezTo>
                      <a:pt x="35205" y="116118"/>
                      <a:pt x="34912" y="115888"/>
                      <a:pt x="34347" y="115457"/>
                    </a:cubicBezTo>
                    <a:cubicBezTo>
                      <a:pt x="34639" y="114825"/>
                      <a:pt x="35069" y="113761"/>
                      <a:pt x="35791" y="113761"/>
                    </a:cubicBezTo>
                    <a:cubicBezTo>
                      <a:pt x="35791" y="113128"/>
                      <a:pt x="36083" y="113128"/>
                      <a:pt x="36376" y="112898"/>
                    </a:cubicBezTo>
                    <a:cubicBezTo>
                      <a:pt x="36942" y="112496"/>
                      <a:pt x="36942" y="111432"/>
                      <a:pt x="36805" y="110771"/>
                    </a:cubicBezTo>
                    <a:cubicBezTo>
                      <a:pt x="37528" y="110570"/>
                      <a:pt x="37684" y="110138"/>
                      <a:pt x="37684" y="109276"/>
                    </a:cubicBezTo>
                    <a:cubicBezTo>
                      <a:pt x="38679" y="109276"/>
                      <a:pt x="39264" y="108413"/>
                      <a:pt x="40143" y="108212"/>
                    </a:cubicBezTo>
                    <a:cubicBezTo>
                      <a:pt x="40572" y="108011"/>
                      <a:pt x="41879" y="107781"/>
                      <a:pt x="41879" y="108845"/>
                    </a:cubicBezTo>
                    <a:cubicBezTo>
                      <a:pt x="42172" y="108413"/>
                      <a:pt x="42738" y="108643"/>
                      <a:pt x="43187" y="108643"/>
                    </a:cubicBezTo>
                    <a:cubicBezTo>
                      <a:pt x="43909" y="107149"/>
                      <a:pt x="44475" y="106286"/>
                      <a:pt x="45939" y="106717"/>
                    </a:cubicBezTo>
                    <a:cubicBezTo>
                      <a:pt x="47246" y="107149"/>
                      <a:pt x="47383" y="110138"/>
                      <a:pt x="48261" y="111633"/>
                    </a:cubicBezTo>
                    <a:cubicBezTo>
                      <a:pt x="47968" y="111633"/>
                      <a:pt x="47676" y="111835"/>
                      <a:pt x="47519" y="112266"/>
                    </a:cubicBezTo>
                    <a:cubicBezTo>
                      <a:pt x="47519" y="112065"/>
                      <a:pt x="47383" y="111633"/>
                      <a:pt x="47383" y="111432"/>
                    </a:cubicBezTo>
                    <a:cubicBezTo>
                      <a:pt x="46953" y="111835"/>
                      <a:pt x="46075" y="111432"/>
                      <a:pt x="45509" y="111432"/>
                    </a:cubicBezTo>
                    <a:cubicBezTo>
                      <a:pt x="45802" y="112266"/>
                      <a:pt x="45939" y="114623"/>
                      <a:pt x="46661" y="114825"/>
                    </a:cubicBezTo>
                    <a:cubicBezTo>
                      <a:pt x="46661" y="114393"/>
                      <a:pt x="47246" y="112697"/>
                      <a:pt x="47519" y="113761"/>
                    </a:cubicBezTo>
                    <a:cubicBezTo>
                      <a:pt x="48105" y="114825"/>
                      <a:pt x="48261" y="114393"/>
                      <a:pt x="48983" y="114623"/>
                    </a:cubicBezTo>
                    <a:cubicBezTo>
                      <a:pt x="51149" y="115256"/>
                      <a:pt x="52750" y="113560"/>
                      <a:pt x="54623" y="113560"/>
                    </a:cubicBezTo>
                    <a:cubicBezTo>
                      <a:pt x="54779" y="112266"/>
                      <a:pt x="55638" y="110771"/>
                      <a:pt x="56653" y="111633"/>
                    </a:cubicBezTo>
                    <a:cubicBezTo>
                      <a:pt x="57101" y="111835"/>
                      <a:pt x="57531" y="112266"/>
                      <a:pt x="57960" y="112065"/>
                    </a:cubicBezTo>
                    <a:cubicBezTo>
                      <a:pt x="58389" y="111633"/>
                      <a:pt x="58253" y="110570"/>
                      <a:pt x="58838" y="110771"/>
                    </a:cubicBezTo>
                    <a:cubicBezTo>
                      <a:pt x="58838" y="111633"/>
                      <a:pt x="58682" y="112266"/>
                      <a:pt x="58838" y="112898"/>
                    </a:cubicBezTo>
                    <a:cubicBezTo>
                      <a:pt x="59131" y="113991"/>
                      <a:pt x="59853" y="113128"/>
                      <a:pt x="59990" y="112496"/>
                    </a:cubicBezTo>
                    <a:cubicBezTo>
                      <a:pt x="60868" y="112266"/>
                      <a:pt x="61453" y="113761"/>
                      <a:pt x="62175" y="114192"/>
                    </a:cubicBezTo>
                    <a:cubicBezTo>
                      <a:pt x="63327" y="115055"/>
                      <a:pt x="64634" y="113991"/>
                      <a:pt x="65786" y="113991"/>
                    </a:cubicBezTo>
                    <a:cubicBezTo>
                      <a:pt x="65786" y="113128"/>
                      <a:pt x="65786" y="112496"/>
                      <a:pt x="65786" y="111633"/>
                    </a:cubicBezTo>
                    <a:cubicBezTo>
                      <a:pt x="66664" y="111432"/>
                      <a:pt x="67523" y="112266"/>
                      <a:pt x="68401" y="112266"/>
                    </a:cubicBezTo>
                    <a:cubicBezTo>
                      <a:pt x="68401" y="112065"/>
                      <a:pt x="68401" y="111835"/>
                      <a:pt x="68401" y="111432"/>
                    </a:cubicBezTo>
                    <a:cubicBezTo>
                      <a:pt x="68694" y="111432"/>
                      <a:pt x="68986" y="111432"/>
                      <a:pt x="69260" y="111432"/>
                    </a:cubicBezTo>
                    <a:cubicBezTo>
                      <a:pt x="69416" y="110771"/>
                      <a:pt x="69552" y="108845"/>
                      <a:pt x="70274" y="109707"/>
                    </a:cubicBezTo>
                    <a:cubicBezTo>
                      <a:pt x="70860" y="110340"/>
                      <a:pt x="70723" y="111432"/>
                      <a:pt x="71738" y="111432"/>
                    </a:cubicBezTo>
                    <a:cubicBezTo>
                      <a:pt x="72460" y="111432"/>
                      <a:pt x="73182" y="111633"/>
                      <a:pt x="73182" y="112898"/>
                    </a:cubicBezTo>
                    <a:cubicBezTo>
                      <a:pt x="73182" y="113991"/>
                      <a:pt x="74919" y="113128"/>
                      <a:pt x="75212" y="113128"/>
                    </a:cubicBezTo>
                    <a:cubicBezTo>
                      <a:pt x="76363" y="112898"/>
                      <a:pt x="76949" y="113128"/>
                      <a:pt x="77963" y="113991"/>
                    </a:cubicBezTo>
                    <a:cubicBezTo>
                      <a:pt x="78685" y="114393"/>
                      <a:pt x="79564" y="114393"/>
                      <a:pt x="80422" y="114192"/>
                    </a:cubicBezTo>
                    <a:cubicBezTo>
                      <a:pt x="81301" y="114192"/>
                      <a:pt x="81593" y="113991"/>
                      <a:pt x="82159" y="113128"/>
                    </a:cubicBezTo>
                    <a:cubicBezTo>
                      <a:pt x="82315" y="112898"/>
                      <a:pt x="82745" y="112496"/>
                      <a:pt x="82881" y="112697"/>
                    </a:cubicBezTo>
                    <a:cubicBezTo>
                      <a:pt x="83330" y="113330"/>
                      <a:pt x="83467" y="113330"/>
                      <a:pt x="84052" y="113330"/>
                    </a:cubicBezTo>
                    <a:cubicBezTo>
                      <a:pt x="84189" y="113991"/>
                      <a:pt x="84911" y="113991"/>
                      <a:pt x="85204" y="114825"/>
                    </a:cubicBezTo>
                    <a:cubicBezTo>
                      <a:pt x="85633" y="116550"/>
                      <a:pt x="86511" y="118045"/>
                      <a:pt x="87819" y="118246"/>
                    </a:cubicBezTo>
                    <a:cubicBezTo>
                      <a:pt x="88248" y="118476"/>
                      <a:pt x="88833" y="118476"/>
                      <a:pt x="89126" y="118878"/>
                    </a:cubicBezTo>
                    <a:cubicBezTo>
                      <a:pt x="90570" y="116981"/>
                      <a:pt x="90570" y="112065"/>
                      <a:pt x="90707" y="110340"/>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14" name="Shape 2588">
                <a:extLst>
                  <a:ext uri="{FF2B5EF4-FFF2-40B4-BE49-F238E27FC236}">
                    <a16:creationId xmlns="" xmlns:a16="http://schemas.microsoft.com/office/drawing/2014/main" id="{B110DAAA-AF7A-4DE7-B6F6-F8166F546414}"/>
                  </a:ext>
                </a:extLst>
              </p:cNvPr>
              <p:cNvSpPr/>
              <p:nvPr/>
            </p:nvSpPr>
            <p:spPr>
              <a:xfrm>
                <a:off x="8029078" y="6779588"/>
                <a:ext cx="1852986" cy="1514552"/>
              </a:xfrm>
              <a:custGeom>
                <a:avLst/>
                <a:gdLst/>
                <a:ahLst/>
                <a:cxnLst/>
                <a:rect l="0" t="0" r="0" b="0"/>
                <a:pathLst>
                  <a:path w="120000" h="120000" extrusionOk="0">
                    <a:moveTo>
                      <a:pt x="85478" y="111577"/>
                    </a:moveTo>
                    <a:lnTo>
                      <a:pt x="85478" y="111577"/>
                    </a:lnTo>
                    <a:lnTo>
                      <a:pt x="85478" y="111817"/>
                    </a:lnTo>
                    <a:cubicBezTo>
                      <a:pt x="86934" y="112330"/>
                      <a:pt x="89622" y="115104"/>
                      <a:pt x="89818" y="116405"/>
                    </a:cubicBezTo>
                    <a:cubicBezTo>
                      <a:pt x="90041" y="117671"/>
                      <a:pt x="88782" y="117158"/>
                      <a:pt x="88166" y="117158"/>
                    </a:cubicBezTo>
                    <a:cubicBezTo>
                      <a:pt x="87970" y="117911"/>
                      <a:pt x="87326" y="117671"/>
                      <a:pt x="87130" y="118185"/>
                    </a:cubicBezTo>
                    <a:cubicBezTo>
                      <a:pt x="87130" y="119452"/>
                      <a:pt x="88586" y="119178"/>
                      <a:pt x="89006" y="119178"/>
                    </a:cubicBezTo>
                    <a:cubicBezTo>
                      <a:pt x="89006" y="118938"/>
                      <a:pt x="89202" y="118699"/>
                      <a:pt x="89202" y="118425"/>
                    </a:cubicBezTo>
                    <a:cubicBezTo>
                      <a:pt x="89426" y="118425"/>
                      <a:pt x="89622" y="118425"/>
                      <a:pt x="89818" y="118425"/>
                    </a:cubicBezTo>
                    <a:cubicBezTo>
                      <a:pt x="90041" y="118425"/>
                      <a:pt x="90041" y="118425"/>
                      <a:pt x="90041" y="118425"/>
                    </a:cubicBezTo>
                    <a:cubicBezTo>
                      <a:pt x="90041" y="118938"/>
                      <a:pt x="90041" y="119178"/>
                      <a:pt x="90041" y="119691"/>
                    </a:cubicBezTo>
                    <a:cubicBezTo>
                      <a:pt x="90657" y="119452"/>
                      <a:pt x="91273" y="119965"/>
                      <a:pt x="91917" y="119691"/>
                    </a:cubicBezTo>
                    <a:cubicBezTo>
                      <a:pt x="92113" y="119691"/>
                      <a:pt x="92337" y="118938"/>
                      <a:pt x="92533" y="118938"/>
                    </a:cubicBezTo>
                    <a:cubicBezTo>
                      <a:pt x="92953" y="118938"/>
                      <a:pt x="93373" y="118938"/>
                      <a:pt x="93989" y="118938"/>
                    </a:cubicBezTo>
                    <a:cubicBezTo>
                      <a:pt x="93989" y="117911"/>
                      <a:pt x="93793" y="115891"/>
                      <a:pt x="94605" y="115378"/>
                    </a:cubicBezTo>
                    <a:cubicBezTo>
                      <a:pt x="95445" y="114864"/>
                      <a:pt x="94829" y="113323"/>
                      <a:pt x="95025" y="112330"/>
                    </a:cubicBezTo>
                    <a:cubicBezTo>
                      <a:pt x="95445" y="111303"/>
                      <a:pt x="96677" y="107743"/>
                      <a:pt x="94829" y="107503"/>
                    </a:cubicBezTo>
                    <a:cubicBezTo>
                      <a:pt x="95025" y="106716"/>
                      <a:pt x="95445" y="106236"/>
                      <a:pt x="95445" y="105723"/>
                    </a:cubicBezTo>
                    <a:cubicBezTo>
                      <a:pt x="96481" y="105449"/>
                      <a:pt x="96285" y="106236"/>
                      <a:pt x="96901" y="106990"/>
                    </a:cubicBezTo>
                    <a:cubicBezTo>
                      <a:pt x="97517" y="107743"/>
                      <a:pt x="98357" y="107503"/>
                      <a:pt x="99197" y="107743"/>
                    </a:cubicBezTo>
                    <a:cubicBezTo>
                      <a:pt x="99197" y="108256"/>
                      <a:pt x="99197" y="108770"/>
                      <a:pt x="99197" y="109523"/>
                    </a:cubicBezTo>
                    <a:cubicBezTo>
                      <a:pt x="100009" y="109283"/>
                      <a:pt x="100233" y="109797"/>
                      <a:pt x="100653" y="110550"/>
                    </a:cubicBezTo>
                    <a:cubicBezTo>
                      <a:pt x="101073" y="108770"/>
                      <a:pt x="103565" y="110276"/>
                      <a:pt x="103565" y="108256"/>
                    </a:cubicBezTo>
                    <a:cubicBezTo>
                      <a:pt x="103565" y="107743"/>
                      <a:pt x="102921" y="107229"/>
                      <a:pt x="103145" y="106716"/>
                    </a:cubicBezTo>
                    <a:cubicBezTo>
                      <a:pt x="103145" y="106236"/>
                      <a:pt x="105216" y="106236"/>
                      <a:pt x="105636" y="106236"/>
                    </a:cubicBezTo>
                    <a:cubicBezTo>
                      <a:pt x="105832" y="103155"/>
                      <a:pt x="105412" y="101135"/>
                      <a:pt x="103565" y="99115"/>
                    </a:cubicBezTo>
                    <a:cubicBezTo>
                      <a:pt x="102501" y="98088"/>
                      <a:pt x="102501" y="97335"/>
                      <a:pt x="101073" y="97335"/>
                    </a:cubicBezTo>
                    <a:cubicBezTo>
                      <a:pt x="100849" y="97335"/>
                      <a:pt x="100009" y="97335"/>
                      <a:pt x="99813" y="97061"/>
                    </a:cubicBezTo>
                    <a:cubicBezTo>
                      <a:pt x="99813" y="96821"/>
                      <a:pt x="99589" y="96034"/>
                      <a:pt x="99589" y="96034"/>
                    </a:cubicBezTo>
                    <a:cubicBezTo>
                      <a:pt x="100653" y="96034"/>
                      <a:pt x="101465" y="96547"/>
                      <a:pt x="102305" y="96034"/>
                    </a:cubicBezTo>
                    <a:cubicBezTo>
                      <a:pt x="102921" y="96034"/>
                      <a:pt x="103341" y="95554"/>
                      <a:pt x="103957" y="95281"/>
                    </a:cubicBezTo>
                    <a:cubicBezTo>
                      <a:pt x="104797" y="95041"/>
                      <a:pt x="104377" y="93774"/>
                      <a:pt x="104797" y="92987"/>
                    </a:cubicBezTo>
                    <a:cubicBezTo>
                      <a:pt x="105412" y="91720"/>
                      <a:pt x="107092" y="92233"/>
                      <a:pt x="107932" y="91994"/>
                    </a:cubicBezTo>
                    <a:cubicBezTo>
                      <a:pt x="107932" y="91480"/>
                      <a:pt x="108128" y="90967"/>
                      <a:pt x="108128" y="90727"/>
                    </a:cubicBezTo>
                    <a:cubicBezTo>
                      <a:pt x="108744" y="90727"/>
                      <a:pt x="109388" y="90727"/>
                      <a:pt x="110004" y="90213"/>
                    </a:cubicBezTo>
                    <a:cubicBezTo>
                      <a:pt x="110200" y="89940"/>
                      <a:pt x="110424" y="89460"/>
                      <a:pt x="110620" y="89186"/>
                    </a:cubicBezTo>
                    <a:cubicBezTo>
                      <a:pt x="111460" y="88947"/>
                      <a:pt x="112076" y="89460"/>
                      <a:pt x="112916" y="89460"/>
                    </a:cubicBezTo>
                    <a:cubicBezTo>
                      <a:pt x="113532" y="89460"/>
                      <a:pt x="114148" y="88673"/>
                      <a:pt x="114792" y="88947"/>
                    </a:cubicBezTo>
                    <a:cubicBezTo>
                      <a:pt x="113532" y="87406"/>
                      <a:pt x="110200" y="85386"/>
                      <a:pt x="108548" y="87406"/>
                    </a:cubicBezTo>
                    <a:cubicBezTo>
                      <a:pt x="105832" y="90213"/>
                      <a:pt x="106868" y="85386"/>
                      <a:pt x="105216" y="85386"/>
                    </a:cubicBezTo>
                    <a:cubicBezTo>
                      <a:pt x="105216" y="84873"/>
                      <a:pt x="105832" y="83606"/>
                      <a:pt x="106252" y="83606"/>
                    </a:cubicBezTo>
                    <a:cubicBezTo>
                      <a:pt x="106252" y="82818"/>
                      <a:pt x="106252" y="82339"/>
                      <a:pt x="106252" y="81552"/>
                    </a:cubicBezTo>
                    <a:cubicBezTo>
                      <a:pt x="105636" y="81312"/>
                      <a:pt x="104797" y="81312"/>
                      <a:pt x="105216" y="80285"/>
                    </a:cubicBezTo>
                    <a:cubicBezTo>
                      <a:pt x="105832" y="80285"/>
                      <a:pt x="106448" y="80559"/>
                      <a:pt x="107092" y="80285"/>
                    </a:cubicBezTo>
                    <a:cubicBezTo>
                      <a:pt x="107708" y="80045"/>
                      <a:pt x="107708" y="78778"/>
                      <a:pt x="108744" y="78504"/>
                    </a:cubicBezTo>
                    <a:cubicBezTo>
                      <a:pt x="109164" y="78504"/>
                      <a:pt x="109584" y="78265"/>
                      <a:pt x="110004" y="78265"/>
                    </a:cubicBezTo>
                    <a:cubicBezTo>
                      <a:pt x="110424" y="78265"/>
                      <a:pt x="110816" y="77751"/>
                      <a:pt x="111460" y="77477"/>
                    </a:cubicBezTo>
                    <a:lnTo>
                      <a:pt x="111656" y="77477"/>
                    </a:lnTo>
                    <a:cubicBezTo>
                      <a:pt x="111236" y="76964"/>
                      <a:pt x="111040" y="76485"/>
                      <a:pt x="111040" y="75697"/>
                    </a:cubicBezTo>
                    <a:cubicBezTo>
                      <a:pt x="110816" y="74430"/>
                      <a:pt x="111880" y="73164"/>
                      <a:pt x="111656" y="72410"/>
                    </a:cubicBezTo>
                    <a:cubicBezTo>
                      <a:pt x="111040" y="71144"/>
                      <a:pt x="110620" y="70116"/>
                      <a:pt x="110004" y="68850"/>
                    </a:cubicBezTo>
                    <a:cubicBezTo>
                      <a:pt x="108548" y="66830"/>
                      <a:pt x="114792" y="66830"/>
                      <a:pt x="114988" y="66830"/>
                    </a:cubicBezTo>
                    <a:cubicBezTo>
                      <a:pt x="115408" y="62790"/>
                      <a:pt x="110200" y="65803"/>
                      <a:pt x="110816" y="62037"/>
                    </a:cubicBezTo>
                    <a:cubicBezTo>
                      <a:pt x="111880" y="61763"/>
                      <a:pt x="112916" y="62790"/>
                      <a:pt x="113728" y="61763"/>
                    </a:cubicBezTo>
                    <a:cubicBezTo>
                      <a:pt x="114372" y="61249"/>
                      <a:pt x="114792" y="60222"/>
                      <a:pt x="114988" y="59469"/>
                    </a:cubicBezTo>
                    <a:cubicBezTo>
                      <a:pt x="116640" y="59469"/>
                      <a:pt x="117060" y="59708"/>
                      <a:pt x="118096" y="58442"/>
                    </a:cubicBezTo>
                    <a:cubicBezTo>
                      <a:pt x="118936" y="57449"/>
                      <a:pt x="119776" y="56182"/>
                      <a:pt x="119776" y="54641"/>
                    </a:cubicBezTo>
                    <a:cubicBezTo>
                      <a:pt x="119972" y="52861"/>
                      <a:pt x="119132" y="53375"/>
                      <a:pt x="118096" y="53135"/>
                    </a:cubicBezTo>
                    <a:cubicBezTo>
                      <a:pt x="116864" y="52621"/>
                      <a:pt x="116864" y="51081"/>
                      <a:pt x="116864" y="49814"/>
                    </a:cubicBezTo>
                    <a:cubicBezTo>
                      <a:pt x="116864" y="49300"/>
                      <a:pt x="117060" y="48787"/>
                      <a:pt x="117060" y="48034"/>
                    </a:cubicBezTo>
                    <a:cubicBezTo>
                      <a:pt x="116864" y="48034"/>
                      <a:pt x="116444" y="48034"/>
                      <a:pt x="116444" y="48034"/>
                    </a:cubicBezTo>
                    <a:cubicBezTo>
                      <a:pt x="116444" y="48034"/>
                      <a:pt x="116864" y="48034"/>
                      <a:pt x="117060" y="48034"/>
                    </a:cubicBezTo>
                    <a:cubicBezTo>
                      <a:pt x="117060" y="47007"/>
                      <a:pt x="117060" y="46014"/>
                      <a:pt x="116248" y="45740"/>
                    </a:cubicBezTo>
                    <a:cubicBezTo>
                      <a:pt x="115604" y="45500"/>
                      <a:pt x="113532" y="46767"/>
                      <a:pt x="113952" y="44987"/>
                    </a:cubicBezTo>
                    <a:cubicBezTo>
                      <a:pt x="113952" y="43720"/>
                      <a:pt x="114568" y="43206"/>
                      <a:pt x="113532" y="41940"/>
                    </a:cubicBezTo>
                    <a:cubicBezTo>
                      <a:pt x="112916" y="41152"/>
                      <a:pt x="111656" y="41426"/>
                      <a:pt x="110816" y="41426"/>
                    </a:cubicBezTo>
                    <a:lnTo>
                      <a:pt x="110816" y="41152"/>
                    </a:lnTo>
                    <a:cubicBezTo>
                      <a:pt x="109584" y="41426"/>
                      <a:pt x="109780" y="39646"/>
                      <a:pt x="108744" y="39132"/>
                    </a:cubicBezTo>
                    <a:cubicBezTo>
                      <a:pt x="107932" y="38619"/>
                      <a:pt x="106448" y="39372"/>
                      <a:pt x="105636" y="38619"/>
                    </a:cubicBezTo>
                    <a:cubicBezTo>
                      <a:pt x="104377" y="37112"/>
                      <a:pt x="107092" y="31771"/>
                      <a:pt x="103565" y="34065"/>
                    </a:cubicBezTo>
                    <a:cubicBezTo>
                      <a:pt x="102725" y="33038"/>
                      <a:pt x="103341" y="31771"/>
                      <a:pt x="102725" y="30744"/>
                    </a:cubicBezTo>
                    <a:cubicBezTo>
                      <a:pt x="102305" y="29991"/>
                      <a:pt x="101269" y="30504"/>
                      <a:pt x="100849" y="29477"/>
                    </a:cubicBezTo>
                    <a:cubicBezTo>
                      <a:pt x="100233" y="27697"/>
                      <a:pt x="102921" y="26191"/>
                      <a:pt x="103341" y="24650"/>
                    </a:cubicBezTo>
                    <a:cubicBezTo>
                      <a:pt x="103761" y="22596"/>
                      <a:pt x="102305" y="20336"/>
                      <a:pt x="101073" y="22356"/>
                    </a:cubicBezTo>
                    <a:cubicBezTo>
                      <a:pt x="99813" y="24136"/>
                      <a:pt x="98973" y="22870"/>
                      <a:pt x="99393" y="20815"/>
                    </a:cubicBezTo>
                    <a:cubicBezTo>
                      <a:pt x="97937" y="21089"/>
                      <a:pt x="97097" y="19309"/>
                      <a:pt x="97321" y="17529"/>
                    </a:cubicBezTo>
                    <a:cubicBezTo>
                      <a:pt x="97517" y="15748"/>
                      <a:pt x="98777" y="15475"/>
                      <a:pt x="100009" y="14482"/>
                    </a:cubicBezTo>
                    <a:cubicBezTo>
                      <a:pt x="99589" y="13968"/>
                      <a:pt x="98973" y="14208"/>
                      <a:pt x="98357" y="14208"/>
                    </a:cubicBezTo>
                    <a:cubicBezTo>
                      <a:pt x="98133" y="13215"/>
                      <a:pt x="98553" y="12188"/>
                      <a:pt x="98553" y="11161"/>
                    </a:cubicBezTo>
                    <a:cubicBezTo>
                      <a:pt x="97517" y="10921"/>
                      <a:pt x="96481" y="10407"/>
                      <a:pt x="95865" y="11435"/>
                    </a:cubicBezTo>
                    <a:cubicBezTo>
                      <a:pt x="95445" y="12188"/>
                      <a:pt x="95641" y="14995"/>
                      <a:pt x="94409" y="14208"/>
                    </a:cubicBezTo>
                    <a:cubicBezTo>
                      <a:pt x="93989" y="12427"/>
                      <a:pt x="91497" y="13215"/>
                      <a:pt x="90237" y="13215"/>
                    </a:cubicBezTo>
                    <a:cubicBezTo>
                      <a:pt x="90041" y="12427"/>
                      <a:pt x="90041" y="11674"/>
                      <a:pt x="90041" y="10921"/>
                    </a:cubicBezTo>
                    <a:cubicBezTo>
                      <a:pt x="89202" y="10647"/>
                      <a:pt x="88166" y="8388"/>
                      <a:pt x="87326" y="8627"/>
                    </a:cubicBezTo>
                    <a:cubicBezTo>
                      <a:pt x="86710" y="9380"/>
                      <a:pt x="86710" y="10407"/>
                      <a:pt x="85870" y="10647"/>
                    </a:cubicBezTo>
                    <a:cubicBezTo>
                      <a:pt x="85674" y="9380"/>
                      <a:pt x="85478" y="8901"/>
                      <a:pt x="84638" y="8114"/>
                    </a:cubicBezTo>
                    <a:cubicBezTo>
                      <a:pt x="83994" y="7360"/>
                      <a:pt x="84218" y="6607"/>
                      <a:pt x="83798" y="5820"/>
                    </a:cubicBezTo>
                    <a:cubicBezTo>
                      <a:pt x="83182" y="4553"/>
                      <a:pt x="81502" y="5820"/>
                      <a:pt x="80690" y="5067"/>
                    </a:cubicBezTo>
                    <a:cubicBezTo>
                      <a:pt x="79850" y="4553"/>
                      <a:pt x="80046" y="3526"/>
                      <a:pt x="79850" y="2533"/>
                    </a:cubicBezTo>
                    <a:cubicBezTo>
                      <a:pt x="79010" y="2259"/>
                      <a:pt x="77554" y="3286"/>
                      <a:pt x="77358" y="4553"/>
                    </a:cubicBezTo>
                    <a:cubicBezTo>
                      <a:pt x="76742" y="4553"/>
                      <a:pt x="76518" y="4313"/>
                      <a:pt x="76518" y="3526"/>
                    </a:cubicBezTo>
                    <a:cubicBezTo>
                      <a:pt x="75678" y="3286"/>
                      <a:pt x="75286" y="4827"/>
                      <a:pt x="75286" y="5580"/>
                    </a:cubicBezTo>
                    <a:cubicBezTo>
                      <a:pt x="74447" y="5820"/>
                      <a:pt x="74223" y="4553"/>
                      <a:pt x="74027" y="3800"/>
                    </a:cubicBezTo>
                    <a:cubicBezTo>
                      <a:pt x="73607" y="2773"/>
                      <a:pt x="72795" y="2533"/>
                      <a:pt x="71731" y="2773"/>
                    </a:cubicBezTo>
                    <a:cubicBezTo>
                      <a:pt x="70695" y="2773"/>
                      <a:pt x="70079" y="2533"/>
                      <a:pt x="69239" y="2019"/>
                    </a:cubicBezTo>
                    <a:cubicBezTo>
                      <a:pt x="68203" y="1506"/>
                      <a:pt x="66747" y="2019"/>
                      <a:pt x="65711" y="2019"/>
                    </a:cubicBezTo>
                    <a:cubicBezTo>
                      <a:pt x="65711" y="2533"/>
                      <a:pt x="65515" y="3047"/>
                      <a:pt x="65515" y="3286"/>
                    </a:cubicBezTo>
                    <a:cubicBezTo>
                      <a:pt x="64871" y="3526"/>
                      <a:pt x="64059" y="3526"/>
                      <a:pt x="63835" y="2773"/>
                    </a:cubicBezTo>
                    <a:cubicBezTo>
                      <a:pt x="63639" y="2019"/>
                      <a:pt x="63835" y="992"/>
                      <a:pt x="63415" y="753"/>
                    </a:cubicBezTo>
                    <a:cubicBezTo>
                      <a:pt x="62799" y="0"/>
                      <a:pt x="60307" y="753"/>
                      <a:pt x="59692" y="1266"/>
                    </a:cubicBezTo>
                    <a:cubicBezTo>
                      <a:pt x="59468" y="1266"/>
                      <a:pt x="59048" y="1506"/>
                      <a:pt x="58852" y="1506"/>
                    </a:cubicBezTo>
                    <a:lnTo>
                      <a:pt x="58852" y="1506"/>
                    </a:lnTo>
                    <a:cubicBezTo>
                      <a:pt x="59048" y="1780"/>
                      <a:pt x="59048" y="1780"/>
                      <a:pt x="59272" y="1780"/>
                    </a:cubicBezTo>
                    <a:cubicBezTo>
                      <a:pt x="59468" y="3286"/>
                      <a:pt x="58656" y="4553"/>
                      <a:pt x="58852" y="5820"/>
                    </a:cubicBezTo>
                    <a:cubicBezTo>
                      <a:pt x="59888" y="5820"/>
                      <a:pt x="60727" y="5820"/>
                      <a:pt x="61539" y="5820"/>
                    </a:cubicBezTo>
                    <a:cubicBezTo>
                      <a:pt x="61539" y="6094"/>
                      <a:pt x="61539" y="6094"/>
                      <a:pt x="61539" y="6333"/>
                    </a:cubicBezTo>
                    <a:cubicBezTo>
                      <a:pt x="61343" y="6333"/>
                      <a:pt x="61343" y="6607"/>
                      <a:pt x="61147" y="6607"/>
                    </a:cubicBezTo>
                    <a:cubicBezTo>
                      <a:pt x="60503" y="6607"/>
                      <a:pt x="59692" y="7600"/>
                      <a:pt x="59272" y="8114"/>
                    </a:cubicBezTo>
                    <a:cubicBezTo>
                      <a:pt x="58852" y="7600"/>
                      <a:pt x="58236" y="7874"/>
                      <a:pt x="57592" y="7874"/>
                    </a:cubicBezTo>
                    <a:lnTo>
                      <a:pt x="57592" y="8114"/>
                    </a:lnTo>
                    <a:cubicBezTo>
                      <a:pt x="56556" y="8114"/>
                      <a:pt x="56164" y="9141"/>
                      <a:pt x="55940" y="10407"/>
                    </a:cubicBezTo>
                    <a:cubicBezTo>
                      <a:pt x="54680" y="10407"/>
                      <a:pt x="52804" y="10647"/>
                      <a:pt x="51572" y="9894"/>
                    </a:cubicBezTo>
                    <a:cubicBezTo>
                      <a:pt x="49920" y="9141"/>
                      <a:pt x="50956" y="6847"/>
                      <a:pt x="50956" y="5067"/>
                    </a:cubicBezTo>
                    <a:cubicBezTo>
                      <a:pt x="49920" y="5067"/>
                      <a:pt x="48660" y="4827"/>
                      <a:pt x="47624" y="4827"/>
                    </a:cubicBezTo>
                    <a:cubicBezTo>
                      <a:pt x="47008" y="5067"/>
                      <a:pt x="46364" y="5067"/>
                      <a:pt x="45944" y="5306"/>
                    </a:cubicBezTo>
                    <a:cubicBezTo>
                      <a:pt x="45328" y="5580"/>
                      <a:pt x="45132" y="6094"/>
                      <a:pt x="44517" y="6333"/>
                    </a:cubicBezTo>
                    <a:cubicBezTo>
                      <a:pt x="43873" y="6607"/>
                      <a:pt x="43453" y="6607"/>
                      <a:pt x="42837" y="6607"/>
                    </a:cubicBezTo>
                    <a:cubicBezTo>
                      <a:pt x="41801" y="6607"/>
                      <a:pt x="42025" y="6607"/>
                      <a:pt x="41381" y="7360"/>
                    </a:cubicBezTo>
                    <a:cubicBezTo>
                      <a:pt x="40569" y="8114"/>
                      <a:pt x="39925" y="8627"/>
                      <a:pt x="39085" y="9141"/>
                    </a:cubicBezTo>
                    <a:cubicBezTo>
                      <a:pt x="39085" y="10407"/>
                      <a:pt x="36397" y="9654"/>
                      <a:pt x="35557" y="9654"/>
                    </a:cubicBezTo>
                    <a:cubicBezTo>
                      <a:pt x="33905" y="9654"/>
                      <a:pt x="33289" y="9141"/>
                      <a:pt x="32225" y="7600"/>
                    </a:cubicBezTo>
                    <a:cubicBezTo>
                      <a:pt x="32029" y="7087"/>
                      <a:pt x="31413" y="5820"/>
                      <a:pt x="30993" y="5580"/>
                    </a:cubicBezTo>
                    <a:cubicBezTo>
                      <a:pt x="30573" y="5306"/>
                      <a:pt x="29538" y="5580"/>
                      <a:pt x="29118" y="5580"/>
                    </a:cubicBezTo>
                    <a:cubicBezTo>
                      <a:pt x="28502" y="5580"/>
                      <a:pt x="27886" y="5306"/>
                      <a:pt x="27466" y="5067"/>
                    </a:cubicBezTo>
                    <a:cubicBezTo>
                      <a:pt x="26822" y="5067"/>
                      <a:pt x="26430" y="4827"/>
                      <a:pt x="26206" y="5820"/>
                    </a:cubicBezTo>
                    <a:cubicBezTo>
                      <a:pt x="25590" y="6094"/>
                      <a:pt x="25366" y="5580"/>
                      <a:pt x="24946" y="5306"/>
                    </a:cubicBezTo>
                    <a:cubicBezTo>
                      <a:pt x="24330" y="5067"/>
                      <a:pt x="24554" y="5067"/>
                      <a:pt x="23910" y="5306"/>
                    </a:cubicBezTo>
                    <a:cubicBezTo>
                      <a:pt x="23098" y="5580"/>
                      <a:pt x="22258" y="6094"/>
                      <a:pt x="21222" y="5306"/>
                    </a:cubicBezTo>
                    <a:cubicBezTo>
                      <a:pt x="20998" y="5306"/>
                      <a:pt x="20606" y="4553"/>
                      <a:pt x="20186" y="4313"/>
                    </a:cubicBezTo>
                    <a:cubicBezTo>
                      <a:pt x="19766" y="4313"/>
                      <a:pt x="19570" y="5067"/>
                      <a:pt x="19346" y="5067"/>
                    </a:cubicBezTo>
                    <a:cubicBezTo>
                      <a:pt x="17890" y="5820"/>
                      <a:pt x="17890" y="4553"/>
                      <a:pt x="17694" y="3286"/>
                    </a:cubicBezTo>
                    <a:cubicBezTo>
                      <a:pt x="16854" y="3286"/>
                      <a:pt x="16238" y="5067"/>
                      <a:pt x="16014" y="5820"/>
                    </a:cubicBezTo>
                    <a:cubicBezTo>
                      <a:pt x="15174" y="5820"/>
                      <a:pt x="15398" y="3526"/>
                      <a:pt x="15174" y="2773"/>
                    </a:cubicBezTo>
                    <a:cubicBezTo>
                      <a:pt x="14363" y="992"/>
                      <a:pt x="14363" y="3800"/>
                      <a:pt x="14363" y="4553"/>
                    </a:cubicBezTo>
                    <a:cubicBezTo>
                      <a:pt x="14139" y="6094"/>
                      <a:pt x="13943" y="6847"/>
                      <a:pt x="13747" y="8114"/>
                    </a:cubicBezTo>
                    <a:cubicBezTo>
                      <a:pt x="13327" y="9141"/>
                      <a:pt x="13523" y="10647"/>
                      <a:pt x="12907" y="11674"/>
                    </a:cubicBezTo>
                    <a:cubicBezTo>
                      <a:pt x="11031" y="11674"/>
                      <a:pt x="8959" y="11435"/>
                      <a:pt x="6859" y="11435"/>
                    </a:cubicBezTo>
                    <a:cubicBezTo>
                      <a:pt x="6467" y="11435"/>
                      <a:pt x="5823" y="11435"/>
                      <a:pt x="5431" y="11435"/>
                    </a:cubicBezTo>
                    <a:cubicBezTo>
                      <a:pt x="5207" y="11161"/>
                      <a:pt x="4787" y="10647"/>
                      <a:pt x="4591" y="10647"/>
                    </a:cubicBezTo>
                    <a:cubicBezTo>
                      <a:pt x="3751" y="10921"/>
                      <a:pt x="4171" y="11435"/>
                      <a:pt x="3555" y="11674"/>
                    </a:cubicBezTo>
                    <a:cubicBezTo>
                      <a:pt x="3331" y="11948"/>
                      <a:pt x="2715" y="11948"/>
                      <a:pt x="2295" y="11948"/>
                    </a:cubicBezTo>
                    <a:cubicBezTo>
                      <a:pt x="2099" y="12427"/>
                      <a:pt x="1679" y="12427"/>
                      <a:pt x="1455" y="12941"/>
                    </a:cubicBezTo>
                    <a:cubicBezTo>
                      <a:pt x="1259" y="13694"/>
                      <a:pt x="1679" y="14482"/>
                      <a:pt x="1035" y="14995"/>
                    </a:cubicBezTo>
                    <a:cubicBezTo>
                      <a:pt x="839" y="15748"/>
                      <a:pt x="643" y="16502"/>
                      <a:pt x="419" y="17529"/>
                    </a:cubicBezTo>
                    <a:cubicBezTo>
                      <a:pt x="0" y="20062"/>
                      <a:pt x="0" y="20062"/>
                      <a:pt x="0" y="20062"/>
                    </a:cubicBezTo>
                    <a:cubicBezTo>
                      <a:pt x="643" y="20576"/>
                      <a:pt x="2099" y="20576"/>
                      <a:pt x="2911" y="20815"/>
                    </a:cubicBezTo>
                    <a:cubicBezTo>
                      <a:pt x="4591" y="20815"/>
                      <a:pt x="4171" y="19035"/>
                      <a:pt x="4787" y="17768"/>
                    </a:cubicBezTo>
                    <a:cubicBezTo>
                      <a:pt x="5627" y="16502"/>
                      <a:pt x="7083" y="17529"/>
                      <a:pt x="8315" y="17015"/>
                    </a:cubicBezTo>
                    <a:cubicBezTo>
                      <a:pt x="8539" y="17015"/>
                      <a:pt x="9351" y="16262"/>
                      <a:pt x="9771" y="15988"/>
                    </a:cubicBezTo>
                    <a:cubicBezTo>
                      <a:pt x="10191" y="15748"/>
                      <a:pt x="10415" y="14721"/>
                      <a:pt x="11227" y="14995"/>
                    </a:cubicBezTo>
                    <a:cubicBezTo>
                      <a:pt x="10835" y="15475"/>
                      <a:pt x="10835" y="16776"/>
                      <a:pt x="10611" y="17015"/>
                    </a:cubicBezTo>
                    <a:cubicBezTo>
                      <a:pt x="10191" y="17529"/>
                      <a:pt x="9575" y="17289"/>
                      <a:pt x="8959" y="17529"/>
                    </a:cubicBezTo>
                    <a:cubicBezTo>
                      <a:pt x="8735" y="17768"/>
                      <a:pt x="8315" y="18556"/>
                      <a:pt x="7923" y="18796"/>
                    </a:cubicBezTo>
                    <a:cubicBezTo>
                      <a:pt x="7279" y="19309"/>
                      <a:pt x="7279" y="19309"/>
                      <a:pt x="6467" y="19309"/>
                    </a:cubicBezTo>
                    <a:cubicBezTo>
                      <a:pt x="5823" y="19309"/>
                      <a:pt x="5627" y="19309"/>
                      <a:pt x="5627" y="19549"/>
                    </a:cubicBezTo>
                    <a:cubicBezTo>
                      <a:pt x="5431" y="19549"/>
                      <a:pt x="5431" y="19823"/>
                      <a:pt x="5431" y="20062"/>
                    </a:cubicBezTo>
                    <a:cubicBezTo>
                      <a:pt x="5011" y="20815"/>
                      <a:pt x="5207" y="22870"/>
                      <a:pt x="5207" y="23623"/>
                    </a:cubicBezTo>
                    <a:cubicBezTo>
                      <a:pt x="5823" y="23383"/>
                      <a:pt x="6467" y="23623"/>
                      <a:pt x="6663" y="24650"/>
                    </a:cubicBezTo>
                    <a:cubicBezTo>
                      <a:pt x="6859" y="25677"/>
                      <a:pt x="6243" y="24890"/>
                      <a:pt x="5823" y="25917"/>
                    </a:cubicBezTo>
                    <a:cubicBezTo>
                      <a:pt x="6467" y="25917"/>
                      <a:pt x="7279" y="26191"/>
                      <a:pt x="7923" y="26670"/>
                    </a:cubicBezTo>
                    <a:cubicBezTo>
                      <a:pt x="8959" y="27184"/>
                      <a:pt x="7279" y="27937"/>
                      <a:pt x="7503" y="29238"/>
                    </a:cubicBezTo>
                    <a:cubicBezTo>
                      <a:pt x="8119" y="29238"/>
                      <a:pt x="8119" y="27937"/>
                      <a:pt x="8959" y="27937"/>
                    </a:cubicBezTo>
                    <a:cubicBezTo>
                      <a:pt x="8959" y="28724"/>
                      <a:pt x="8959" y="28964"/>
                      <a:pt x="8539" y="29477"/>
                    </a:cubicBezTo>
                    <a:cubicBezTo>
                      <a:pt x="8315" y="29991"/>
                      <a:pt x="7699" y="29717"/>
                      <a:pt x="8119" y="30504"/>
                    </a:cubicBezTo>
                    <a:cubicBezTo>
                      <a:pt x="8735" y="30231"/>
                      <a:pt x="9351" y="28724"/>
                      <a:pt x="10191" y="29238"/>
                    </a:cubicBezTo>
                    <a:lnTo>
                      <a:pt x="10191" y="29477"/>
                    </a:lnTo>
                    <a:cubicBezTo>
                      <a:pt x="9155" y="29717"/>
                      <a:pt x="9575" y="31497"/>
                      <a:pt x="8539" y="31497"/>
                    </a:cubicBezTo>
                    <a:cubicBezTo>
                      <a:pt x="9155" y="32285"/>
                      <a:pt x="9575" y="32764"/>
                      <a:pt x="9771" y="33791"/>
                    </a:cubicBezTo>
                    <a:cubicBezTo>
                      <a:pt x="11031" y="33791"/>
                      <a:pt x="12291" y="36085"/>
                      <a:pt x="13327" y="36838"/>
                    </a:cubicBezTo>
                    <a:cubicBezTo>
                      <a:pt x="14559" y="37626"/>
                      <a:pt x="15594" y="38379"/>
                      <a:pt x="16854" y="39646"/>
                    </a:cubicBezTo>
                    <a:cubicBezTo>
                      <a:pt x="17274" y="40159"/>
                      <a:pt x="17890" y="40673"/>
                      <a:pt x="18310" y="41152"/>
                    </a:cubicBezTo>
                    <a:cubicBezTo>
                      <a:pt x="18926" y="41940"/>
                      <a:pt x="19346" y="42693"/>
                      <a:pt x="20186" y="43206"/>
                    </a:cubicBezTo>
                    <a:cubicBezTo>
                      <a:pt x="21222" y="43446"/>
                      <a:pt x="23098" y="42693"/>
                      <a:pt x="23098" y="44987"/>
                    </a:cubicBezTo>
                    <a:cubicBezTo>
                      <a:pt x="23490" y="44987"/>
                      <a:pt x="24134" y="44987"/>
                      <a:pt x="24330" y="44747"/>
                    </a:cubicBezTo>
                    <a:cubicBezTo>
                      <a:pt x="24330" y="43720"/>
                      <a:pt x="26626" y="44747"/>
                      <a:pt x="27466" y="44747"/>
                    </a:cubicBezTo>
                    <a:cubicBezTo>
                      <a:pt x="28082" y="44747"/>
                      <a:pt x="28922" y="45226"/>
                      <a:pt x="29734" y="45226"/>
                    </a:cubicBezTo>
                    <a:cubicBezTo>
                      <a:pt x="30377" y="44987"/>
                      <a:pt x="30573" y="44747"/>
                      <a:pt x="31413" y="44747"/>
                    </a:cubicBezTo>
                    <a:cubicBezTo>
                      <a:pt x="31413" y="44473"/>
                      <a:pt x="31413" y="44473"/>
                      <a:pt x="31413" y="44233"/>
                    </a:cubicBezTo>
                    <a:cubicBezTo>
                      <a:pt x="32645" y="43206"/>
                      <a:pt x="34101" y="44233"/>
                      <a:pt x="35557" y="43720"/>
                    </a:cubicBezTo>
                    <a:cubicBezTo>
                      <a:pt x="36201" y="43206"/>
                      <a:pt x="36397" y="42179"/>
                      <a:pt x="37237" y="41940"/>
                    </a:cubicBezTo>
                    <a:cubicBezTo>
                      <a:pt x="37629" y="41940"/>
                      <a:pt x="38469" y="42453"/>
                      <a:pt x="39085" y="42179"/>
                    </a:cubicBezTo>
                    <a:cubicBezTo>
                      <a:pt x="39309" y="41940"/>
                      <a:pt x="39925" y="40673"/>
                      <a:pt x="39505" y="40673"/>
                    </a:cubicBezTo>
                    <a:cubicBezTo>
                      <a:pt x="39085" y="40673"/>
                      <a:pt x="38889" y="40673"/>
                      <a:pt x="38469" y="40673"/>
                    </a:cubicBezTo>
                    <a:cubicBezTo>
                      <a:pt x="38469" y="39885"/>
                      <a:pt x="39085" y="39372"/>
                      <a:pt x="39729" y="39646"/>
                    </a:cubicBezTo>
                    <a:cubicBezTo>
                      <a:pt x="40569" y="40159"/>
                      <a:pt x="39925" y="41152"/>
                      <a:pt x="41185" y="40399"/>
                    </a:cubicBezTo>
                    <a:cubicBezTo>
                      <a:pt x="41185" y="38619"/>
                      <a:pt x="42837" y="37865"/>
                      <a:pt x="43873" y="38105"/>
                    </a:cubicBezTo>
                    <a:cubicBezTo>
                      <a:pt x="43873" y="39646"/>
                      <a:pt x="45132" y="39885"/>
                      <a:pt x="46168" y="39132"/>
                    </a:cubicBezTo>
                    <a:cubicBezTo>
                      <a:pt x="45748" y="39646"/>
                      <a:pt x="45552" y="40159"/>
                      <a:pt x="45132" y="40673"/>
                    </a:cubicBezTo>
                    <a:cubicBezTo>
                      <a:pt x="44713" y="41152"/>
                      <a:pt x="44293" y="41152"/>
                      <a:pt x="44097" y="42179"/>
                    </a:cubicBezTo>
                    <a:cubicBezTo>
                      <a:pt x="43453" y="43446"/>
                      <a:pt x="43061" y="44747"/>
                      <a:pt x="42837" y="46527"/>
                    </a:cubicBezTo>
                    <a:cubicBezTo>
                      <a:pt x="42025" y="46767"/>
                      <a:pt x="41185" y="48273"/>
                      <a:pt x="40345" y="49300"/>
                    </a:cubicBezTo>
                    <a:cubicBezTo>
                      <a:pt x="39925" y="49574"/>
                      <a:pt x="39309" y="50054"/>
                      <a:pt x="38889" y="50567"/>
                    </a:cubicBezTo>
                    <a:cubicBezTo>
                      <a:pt x="38693" y="51081"/>
                      <a:pt x="38889" y="51834"/>
                      <a:pt x="38693" y="52348"/>
                    </a:cubicBezTo>
                    <a:cubicBezTo>
                      <a:pt x="37853" y="52348"/>
                      <a:pt x="37237" y="52108"/>
                      <a:pt x="36397" y="52108"/>
                    </a:cubicBezTo>
                    <a:cubicBezTo>
                      <a:pt x="35977" y="52348"/>
                      <a:pt x="36397" y="52861"/>
                      <a:pt x="35781" y="52621"/>
                    </a:cubicBezTo>
                    <a:cubicBezTo>
                      <a:pt x="35361" y="52348"/>
                      <a:pt x="35557" y="51834"/>
                      <a:pt x="34941" y="51594"/>
                    </a:cubicBezTo>
                    <a:cubicBezTo>
                      <a:pt x="34745" y="51320"/>
                      <a:pt x="34101" y="51594"/>
                      <a:pt x="33905" y="51594"/>
                    </a:cubicBezTo>
                    <a:cubicBezTo>
                      <a:pt x="33485" y="51834"/>
                      <a:pt x="33065" y="52108"/>
                      <a:pt x="32449" y="52621"/>
                    </a:cubicBezTo>
                    <a:cubicBezTo>
                      <a:pt x="32869" y="52621"/>
                      <a:pt x="33289" y="52621"/>
                      <a:pt x="33709" y="52621"/>
                    </a:cubicBezTo>
                    <a:cubicBezTo>
                      <a:pt x="33485" y="53614"/>
                      <a:pt x="32029" y="54402"/>
                      <a:pt x="32029" y="55395"/>
                    </a:cubicBezTo>
                    <a:cubicBezTo>
                      <a:pt x="31805" y="55395"/>
                      <a:pt x="31413" y="55669"/>
                      <a:pt x="31189" y="55669"/>
                    </a:cubicBezTo>
                    <a:cubicBezTo>
                      <a:pt x="31189" y="55669"/>
                      <a:pt x="31189" y="55669"/>
                      <a:pt x="31189" y="55908"/>
                    </a:cubicBezTo>
                    <a:cubicBezTo>
                      <a:pt x="30993" y="55908"/>
                      <a:pt x="30769" y="55908"/>
                      <a:pt x="30573" y="55669"/>
                    </a:cubicBezTo>
                    <a:cubicBezTo>
                      <a:pt x="30769" y="53888"/>
                      <a:pt x="28922" y="54915"/>
                      <a:pt x="28278" y="55395"/>
                    </a:cubicBezTo>
                    <a:cubicBezTo>
                      <a:pt x="28278" y="55669"/>
                      <a:pt x="28278" y="55908"/>
                      <a:pt x="28278" y="56182"/>
                    </a:cubicBezTo>
                    <a:cubicBezTo>
                      <a:pt x="28082" y="56182"/>
                      <a:pt x="27886" y="56182"/>
                      <a:pt x="27662" y="56182"/>
                    </a:cubicBezTo>
                    <a:cubicBezTo>
                      <a:pt x="27242" y="56422"/>
                      <a:pt x="26626" y="55908"/>
                      <a:pt x="26822" y="56935"/>
                    </a:cubicBezTo>
                    <a:cubicBezTo>
                      <a:pt x="26822" y="57175"/>
                      <a:pt x="26626" y="57175"/>
                      <a:pt x="26430" y="57175"/>
                    </a:cubicBezTo>
                    <a:cubicBezTo>
                      <a:pt x="26430" y="56935"/>
                      <a:pt x="26206" y="56422"/>
                      <a:pt x="26206" y="56182"/>
                    </a:cubicBezTo>
                    <a:cubicBezTo>
                      <a:pt x="25170" y="55908"/>
                      <a:pt x="24134" y="56422"/>
                      <a:pt x="23098" y="56422"/>
                    </a:cubicBezTo>
                    <a:lnTo>
                      <a:pt x="23294" y="56422"/>
                    </a:lnTo>
                    <a:cubicBezTo>
                      <a:pt x="23490" y="56661"/>
                      <a:pt x="23490" y="57175"/>
                      <a:pt x="23294" y="57449"/>
                    </a:cubicBezTo>
                    <a:cubicBezTo>
                      <a:pt x="22454" y="57962"/>
                      <a:pt x="22454" y="56661"/>
                      <a:pt x="21838" y="56422"/>
                    </a:cubicBezTo>
                    <a:cubicBezTo>
                      <a:pt x="21418" y="56422"/>
                      <a:pt x="20802" y="56935"/>
                      <a:pt x="20382" y="56935"/>
                    </a:cubicBezTo>
                    <a:cubicBezTo>
                      <a:pt x="19766" y="57175"/>
                      <a:pt x="19150" y="57175"/>
                      <a:pt x="18506" y="57449"/>
                    </a:cubicBezTo>
                    <a:cubicBezTo>
                      <a:pt x="18086" y="57689"/>
                      <a:pt x="17890" y="58202"/>
                      <a:pt x="17470" y="58442"/>
                    </a:cubicBezTo>
                    <a:cubicBezTo>
                      <a:pt x="17470" y="57689"/>
                      <a:pt x="18310" y="57962"/>
                      <a:pt x="18310" y="56935"/>
                    </a:cubicBezTo>
                    <a:cubicBezTo>
                      <a:pt x="16238" y="57175"/>
                      <a:pt x="18086" y="54915"/>
                      <a:pt x="18506" y="53614"/>
                    </a:cubicBezTo>
                    <a:cubicBezTo>
                      <a:pt x="17890" y="54128"/>
                      <a:pt x="17470" y="53614"/>
                      <a:pt x="16854" y="53614"/>
                    </a:cubicBezTo>
                    <a:cubicBezTo>
                      <a:pt x="16434" y="53888"/>
                      <a:pt x="16014" y="54402"/>
                      <a:pt x="15594" y="54402"/>
                    </a:cubicBezTo>
                    <a:cubicBezTo>
                      <a:pt x="14783" y="54128"/>
                      <a:pt x="14363" y="53375"/>
                      <a:pt x="15174" y="52621"/>
                    </a:cubicBezTo>
                    <a:cubicBezTo>
                      <a:pt x="15594" y="52348"/>
                      <a:pt x="16238" y="52861"/>
                      <a:pt x="16238" y="51834"/>
                    </a:cubicBezTo>
                    <a:cubicBezTo>
                      <a:pt x="15594" y="51834"/>
                      <a:pt x="14979" y="51594"/>
                      <a:pt x="14559" y="52108"/>
                    </a:cubicBezTo>
                    <a:cubicBezTo>
                      <a:pt x="14139" y="52348"/>
                      <a:pt x="14559" y="52861"/>
                      <a:pt x="14363" y="53135"/>
                    </a:cubicBezTo>
                    <a:cubicBezTo>
                      <a:pt x="14139" y="53614"/>
                      <a:pt x="13943" y="53614"/>
                      <a:pt x="13747" y="54128"/>
                    </a:cubicBezTo>
                    <a:cubicBezTo>
                      <a:pt x="11871" y="54915"/>
                      <a:pt x="14363" y="58202"/>
                      <a:pt x="14783" y="59469"/>
                    </a:cubicBezTo>
                    <a:cubicBezTo>
                      <a:pt x="15398" y="60496"/>
                      <a:pt x="15594" y="61523"/>
                      <a:pt x="16238" y="62516"/>
                    </a:cubicBezTo>
                    <a:cubicBezTo>
                      <a:pt x="17470" y="65049"/>
                      <a:pt x="19150" y="67069"/>
                      <a:pt x="20382" y="69363"/>
                    </a:cubicBezTo>
                    <a:cubicBezTo>
                      <a:pt x="21222" y="70630"/>
                      <a:pt x="21418" y="71383"/>
                      <a:pt x="22454" y="72171"/>
                    </a:cubicBezTo>
                    <a:cubicBezTo>
                      <a:pt x="23490" y="73164"/>
                      <a:pt x="23910" y="74191"/>
                      <a:pt x="24946" y="75218"/>
                    </a:cubicBezTo>
                    <a:cubicBezTo>
                      <a:pt x="25786" y="76211"/>
                      <a:pt x="26430" y="76964"/>
                      <a:pt x="27046" y="78265"/>
                    </a:cubicBezTo>
                    <a:cubicBezTo>
                      <a:pt x="27466" y="79258"/>
                      <a:pt x="27886" y="80285"/>
                      <a:pt x="28922" y="80045"/>
                    </a:cubicBezTo>
                    <a:cubicBezTo>
                      <a:pt x="28698" y="80285"/>
                      <a:pt x="28698" y="80285"/>
                      <a:pt x="28502" y="80559"/>
                    </a:cubicBezTo>
                    <a:cubicBezTo>
                      <a:pt x="28698" y="83092"/>
                      <a:pt x="31189" y="85626"/>
                      <a:pt x="32645" y="87166"/>
                    </a:cubicBezTo>
                    <a:cubicBezTo>
                      <a:pt x="33485" y="88159"/>
                      <a:pt x="34101" y="89186"/>
                      <a:pt x="34941" y="89940"/>
                    </a:cubicBezTo>
                    <a:cubicBezTo>
                      <a:pt x="35781" y="90727"/>
                      <a:pt x="36201" y="90727"/>
                      <a:pt x="36593" y="91480"/>
                    </a:cubicBezTo>
                    <a:cubicBezTo>
                      <a:pt x="37013" y="92233"/>
                      <a:pt x="37433" y="92747"/>
                      <a:pt x="37853" y="93261"/>
                    </a:cubicBezTo>
                    <a:cubicBezTo>
                      <a:pt x="38693" y="94288"/>
                      <a:pt x="39729" y="94527"/>
                      <a:pt x="40569" y="95554"/>
                    </a:cubicBezTo>
                    <a:cubicBezTo>
                      <a:pt x="41185" y="96034"/>
                      <a:pt x="41381" y="96821"/>
                      <a:pt x="41801" y="97061"/>
                    </a:cubicBezTo>
                    <a:cubicBezTo>
                      <a:pt x="42417" y="97574"/>
                      <a:pt x="42641" y="97574"/>
                      <a:pt x="43257" y="97574"/>
                    </a:cubicBezTo>
                    <a:cubicBezTo>
                      <a:pt x="44517" y="97848"/>
                      <a:pt x="44909" y="99629"/>
                      <a:pt x="46168" y="99355"/>
                    </a:cubicBezTo>
                    <a:cubicBezTo>
                      <a:pt x="46588" y="99355"/>
                      <a:pt x="46784" y="98841"/>
                      <a:pt x="47428" y="98841"/>
                    </a:cubicBezTo>
                    <a:cubicBezTo>
                      <a:pt x="48044" y="98841"/>
                      <a:pt x="48240" y="99355"/>
                      <a:pt x="48884" y="99629"/>
                    </a:cubicBezTo>
                    <a:cubicBezTo>
                      <a:pt x="49500" y="99355"/>
                      <a:pt x="50536" y="99868"/>
                      <a:pt x="51152" y="100621"/>
                    </a:cubicBezTo>
                    <a:cubicBezTo>
                      <a:pt x="51768" y="99868"/>
                      <a:pt x="52804" y="99629"/>
                      <a:pt x="53028" y="99115"/>
                    </a:cubicBezTo>
                    <a:cubicBezTo>
                      <a:pt x="54064" y="99115"/>
                      <a:pt x="55100" y="99355"/>
                      <a:pt x="55940" y="98601"/>
                    </a:cubicBezTo>
                    <a:cubicBezTo>
                      <a:pt x="56780" y="98328"/>
                      <a:pt x="56780" y="97848"/>
                      <a:pt x="57592" y="97574"/>
                    </a:cubicBezTo>
                    <a:cubicBezTo>
                      <a:pt x="58236" y="97574"/>
                      <a:pt x="58656" y="97848"/>
                      <a:pt x="59272" y="97848"/>
                    </a:cubicBezTo>
                    <a:cubicBezTo>
                      <a:pt x="59692" y="96821"/>
                      <a:pt x="60083" y="96308"/>
                      <a:pt x="61147" y="96034"/>
                    </a:cubicBezTo>
                    <a:cubicBezTo>
                      <a:pt x="61763" y="96034"/>
                      <a:pt x="63219" y="96308"/>
                      <a:pt x="63219" y="95041"/>
                    </a:cubicBezTo>
                    <a:cubicBezTo>
                      <a:pt x="62603" y="95281"/>
                      <a:pt x="61763" y="95041"/>
                      <a:pt x="61539" y="96034"/>
                    </a:cubicBezTo>
                    <a:cubicBezTo>
                      <a:pt x="60923" y="94767"/>
                      <a:pt x="63219" y="94288"/>
                      <a:pt x="63835" y="94288"/>
                    </a:cubicBezTo>
                    <a:cubicBezTo>
                      <a:pt x="64871" y="94527"/>
                      <a:pt x="65907" y="94767"/>
                      <a:pt x="66971" y="94014"/>
                    </a:cubicBezTo>
                    <a:cubicBezTo>
                      <a:pt x="67363" y="92987"/>
                      <a:pt x="68203" y="93261"/>
                      <a:pt x="69043" y="92987"/>
                    </a:cubicBezTo>
                    <a:cubicBezTo>
                      <a:pt x="69883" y="92987"/>
                      <a:pt x="70499" y="92507"/>
                      <a:pt x="71115" y="91994"/>
                    </a:cubicBezTo>
                    <a:cubicBezTo>
                      <a:pt x="71955" y="91480"/>
                      <a:pt x="72375" y="90453"/>
                      <a:pt x="73187" y="90453"/>
                    </a:cubicBezTo>
                    <a:cubicBezTo>
                      <a:pt x="73411" y="89940"/>
                      <a:pt x="73411" y="89460"/>
                      <a:pt x="73411" y="89186"/>
                    </a:cubicBezTo>
                    <a:lnTo>
                      <a:pt x="73607" y="88947"/>
                    </a:lnTo>
                    <a:cubicBezTo>
                      <a:pt x="74447" y="87166"/>
                      <a:pt x="75286" y="86139"/>
                      <a:pt x="76518" y="84599"/>
                    </a:cubicBezTo>
                    <a:cubicBezTo>
                      <a:pt x="77778" y="83332"/>
                      <a:pt x="77358" y="81552"/>
                      <a:pt x="77554" y="79532"/>
                    </a:cubicBezTo>
                    <a:cubicBezTo>
                      <a:pt x="78394" y="79532"/>
                      <a:pt x="77974" y="77477"/>
                      <a:pt x="77974" y="76724"/>
                    </a:cubicBezTo>
                    <a:cubicBezTo>
                      <a:pt x="77974" y="76211"/>
                      <a:pt x="78198" y="75457"/>
                      <a:pt x="77974" y="74944"/>
                    </a:cubicBezTo>
                    <a:cubicBezTo>
                      <a:pt x="77974" y="74430"/>
                      <a:pt x="77554" y="74191"/>
                      <a:pt x="77554" y="73677"/>
                    </a:cubicBezTo>
                    <a:cubicBezTo>
                      <a:pt x="77358" y="72650"/>
                      <a:pt x="77554" y="71657"/>
                      <a:pt x="77974" y="70870"/>
                    </a:cubicBezTo>
                    <a:cubicBezTo>
                      <a:pt x="78394" y="70116"/>
                      <a:pt x="79010" y="69603"/>
                      <a:pt x="79234" y="68850"/>
                    </a:cubicBezTo>
                    <a:cubicBezTo>
                      <a:pt x="79430" y="68576"/>
                      <a:pt x="79430" y="68576"/>
                      <a:pt x="79654" y="68336"/>
                    </a:cubicBezTo>
                    <a:cubicBezTo>
                      <a:pt x="79010" y="68336"/>
                      <a:pt x="78394" y="68097"/>
                      <a:pt x="77974" y="67823"/>
                    </a:cubicBezTo>
                    <a:cubicBezTo>
                      <a:pt x="78814" y="67309"/>
                      <a:pt x="78814" y="66556"/>
                      <a:pt x="79010" y="65529"/>
                    </a:cubicBezTo>
                    <a:cubicBezTo>
                      <a:pt x="80046" y="65289"/>
                      <a:pt x="80270" y="66556"/>
                      <a:pt x="81110" y="66556"/>
                    </a:cubicBezTo>
                    <a:cubicBezTo>
                      <a:pt x="81922" y="66556"/>
                      <a:pt x="81726" y="65529"/>
                      <a:pt x="82762" y="65803"/>
                    </a:cubicBezTo>
                    <a:cubicBezTo>
                      <a:pt x="82762" y="65529"/>
                      <a:pt x="82762" y="65289"/>
                      <a:pt x="82762" y="65289"/>
                    </a:cubicBezTo>
                    <a:cubicBezTo>
                      <a:pt x="82146" y="65049"/>
                      <a:pt x="81502" y="65289"/>
                      <a:pt x="80886" y="65049"/>
                    </a:cubicBezTo>
                    <a:cubicBezTo>
                      <a:pt x="81110" y="64536"/>
                      <a:pt x="81502" y="64536"/>
                      <a:pt x="82146" y="64536"/>
                    </a:cubicBezTo>
                    <a:cubicBezTo>
                      <a:pt x="82538" y="61763"/>
                      <a:pt x="85478" y="64776"/>
                      <a:pt x="86290" y="65289"/>
                    </a:cubicBezTo>
                    <a:cubicBezTo>
                      <a:pt x="87326" y="66316"/>
                      <a:pt x="89818" y="66042"/>
                      <a:pt x="91077" y="65289"/>
                    </a:cubicBezTo>
                    <a:cubicBezTo>
                      <a:pt x="91273" y="65289"/>
                      <a:pt x="91273" y="65289"/>
                      <a:pt x="91273" y="65289"/>
                    </a:cubicBezTo>
                    <a:cubicBezTo>
                      <a:pt x="91273" y="65289"/>
                      <a:pt x="91273" y="65289"/>
                      <a:pt x="91077" y="65289"/>
                    </a:cubicBezTo>
                    <a:cubicBezTo>
                      <a:pt x="90657" y="65529"/>
                      <a:pt x="89818" y="67069"/>
                      <a:pt x="89202" y="67309"/>
                    </a:cubicBezTo>
                    <a:cubicBezTo>
                      <a:pt x="88586" y="67823"/>
                      <a:pt x="88586" y="67309"/>
                      <a:pt x="87746" y="67069"/>
                    </a:cubicBezTo>
                    <a:cubicBezTo>
                      <a:pt x="87326" y="67069"/>
                      <a:pt x="86710" y="67069"/>
                      <a:pt x="86290" y="66556"/>
                    </a:cubicBezTo>
                    <a:cubicBezTo>
                      <a:pt x="85254" y="65803"/>
                      <a:pt x="85058" y="64022"/>
                      <a:pt x="83994" y="65803"/>
                    </a:cubicBezTo>
                    <a:cubicBezTo>
                      <a:pt x="83378" y="66556"/>
                      <a:pt x="83602" y="68336"/>
                      <a:pt x="82958" y="68850"/>
                    </a:cubicBezTo>
                    <a:cubicBezTo>
                      <a:pt x="83378" y="69089"/>
                      <a:pt x="83798" y="69363"/>
                      <a:pt x="83798" y="70116"/>
                    </a:cubicBezTo>
                    <a:cubicBezTo>
                      <a:pt x="82958" y="70116"/>
                      <a:pt x="82958" y="72650"/>
                      <a:pt x="82958" y="73437"/>
                    </a:cubicBezTo>
                    <a:cubicBezTo>
                      <a:pt x="83378" y="73677"/>
                      <a:pt x="83798" y="73677"/>
                      <a:pt x="84218" y="73677"/>
                    </a:cubicBezTo>
                    <a:cubicBezTo>
                      <a:pt x="84638" y="72650"/>
                      <a:pt x="87746" y="72410"/>
                      <a:pt x="88362" y="72924"/>
                    </a:cubicBezTo>
                    <a:cubicBezTo>
                      <a:pt x="87326" y="73437"/>
                      <a:pt x="86710" y="74191"/>
                      <a:pt x="85478" y="74191"/>
                    </a:cubicBezTo>
                    <a:cubicBezTo>
                      <a:pt x="84834" y="74191"/>
                      <a:pt x="83602" y="73677"/>
                      <a:pt x="83182" y="74704"/>
                    </a:cubicBezTo>
                    <a:cubicBezTo>
                      <a:pt x="82762" y="75457"/>
                      <a:pt x="83182" y="76485"/>
                      <a:pt x="83182" y="77238"/>
                    </a:cubicBezTo>
                    <a:cubicBezTo>
                      <a:pt x="83182" y="78265"/>
                      <a:pt x="82538" y="79018"/>
                      <a:pt x="82762" y="79771"/>
                    </a:cubicBezTo>
                    <a:cubicBezTo>
                      <a:pt x="82958" y="80045"/>
                      <a:pt x="86514" y="80285"/>
                      <a:pt x="86514" y="80798"/>
                    </a:cubicBezTo>
                    <a:cubicBezTo>
                      <a:pt x="86514" y="81072"/>
                      <a:pt x="86514" y="81072"/>
                      <a:pt x="86514" y="81312"/>
                    </a:cubicBezTo>
                    <a:cubicBezTo>
                      <a:pt x="85254" y="81312"/>
                      <a:pt x="83994" y="81072"/>
                      <a:pt x="82958" y="81312"/>
                    </a:cubicBezTo>
                    <a:cubicBezTo>
                      <a:pt x="83182" y="81552"/>
                      <a:pt x="83182" y="81552"/>
                      <a:pt x="83378" y="81825"/>
                    </a:cubicBezTo>
                    <a:cubicBezTo>
                      <a:pt x="83378" y="82065"/>
                      <a:pt x="83602" y="82339"/>
                      <a:pt x="83602" y="82818"/>
                    </a:cubicBezTo>
                    <a:cubicBezTo>
                      <a:pt x="84414" y="82818"/>
                      <a:pt x="85254" y="82818"/>
                      <a:pt x="85870" y="82065"/>
                    </a:cubicBezTo>
                    <a:cubicBezTo>
                      <a:pt x="86514" y="81552"/>
                      <a:pt x="86934" y="81072"/>
                      <a:pt x="87746" y="81312"/>
                    </a:cubicBezTo>
                    <a:cubicBezTo>
                      <a:pt x="87550" y="81312"/>
                      <a:pt x="87326" y="81552"/>
                      <a:pt x="87326" y="81552"/>
                    </a:cubicBezTo>
                    <a:cubicBezTo>
                      <a:pt x="87130" y="82579"/>
                      <a:pt x="86094" y="83092"/>
                      <a:pt x="85674" y="83845"/>
                    </a:cubicBezTo>
                    <a:cubicBezTo>
                      <a:pt x="85254" y="84359"/>
                      <a:pt x="85254" y="84599"/>
                      <a:pt x="84834" y="84873"/>
                    </a:cubicBezTo>
                    <a:cubicBezTo>
                      <a:pt x="84414" y="85386"/>
                      <a:pt x="83798" y="85112"/>
                      <a:pt x="83994" y="86139"/>
                    </a:cubicBezTo>
                    <a:lnTo>
                      <a:pt x="84218" y="86139"/>
                    </a:lnTo>
                    <a:cubicBezTo>
                      <a:pt x="84218" y="87166"/>
                      <a:pt x="84218" y="87920"/>
                      <a:pt x="83798" y="88673"/>
                    </a:cubicBezTo>
                    <a:cubicBezTo>
                      <a:pt x="83602" y="89186"/>
                      <a:pt x="83378" y="89186"/>
                      <a:pt x="83378" y="89940"/>
                    </a:cubicBezTo>
                    <a:cubicBezTo>
                      <a:pt x="83378" y="90453"/>
                      <a:pt x="83602" y="90727"/>
                      <a:pt x="83798" y="90967"/>
                    </a:cubicBezTo>
                    <a:cubicBezTo>
                      <a:pt x="83602" y="91480"/>
                      <a:pt x="83182" y="91994"/>
                      <a:pt x="83378" y="92747"/>
                    </a:cubicBezTo>
                    <a:cubicBezTo>
                      <a:pt x="83994" y="92747"/>
                      <a:pt x="85254" y="92507"/>
                      <a:pt x="85254" y="93261"/>
                    </a:cubicBezTo>
                    <a:cubicBezTo>
                      <a:pt x="84834" y="93261"/>
                      <a:pt x="84218" y="93774"/>
                      <a:pt x="83994" y="94288"/>
                    </a:cubicBezTo>
                    <a:cubicBezTo>
                      <a:pt x="84834" y="94527"/>
                      <a:pt x="85674" y="94288"/>
                      <a:pt x="86514" y="94288"/>
                    </a:cubicBezTo>
                    <a:cubicBezTo>
                      <a:pt x="86514" y="94527"/>
                      <a:pt x="86514" y="94767"/>
                      <a:pt x="86514" y="95041"/>
                    </a:cubicBezTo>
                    <a:cubicBezTo>
                      <a:pt x="85870" y="94767"/>
                      <a:pt x="85478" y="95041"/>
                      <a:pt x="85058" y="95281"/>
                    </a:cubicBezTo>
                    <a:cubicBezTo>
                      <a:pt x="85674" y="95794"/>
                      <a:pt x="85478" y="96821"/>
                      <a:pt x="85478" y="97574"/>
                    </a:cubicBezTo>
                    <a:cubicBezTo>
                      <a:pt x="86094" y="97574"/>
                      <a:pt x="86934" y="97335"/>
                      <a:pt x="87746" y="97574"/>
                    </a:cubicBezTo>
                    <a:cubicBezTo>
                      <a:pt x="87550" y="98088"/>
                      <a:pt x="87550" y="98601"/>
                      <a:pt x="87550" y="98841"/>
                    </a:cubicBezTo>
                    <a:cubicBezTo>
                      <a:pt x="86710" y="99115"/>
                      <a:pt x="86094" y="99355"/>
                      <a:pt x="85478" y="99629"/>
                    </a:cubicBezTo>
                    <a:cubicBezTo>
                      <a:pt x="85674" y="100108"/>
                      <a:pt x="85870" y="101135"/>
                      <a:pt x="86290" y="101409"/>
                    </a:cubicBezTo>
                    <a:cubicBezTo>
                      <a:pt x="86710" y="101888"/>
                      <a:pt x="87130" y="101888"/>
                      <a:pt x="87746" y="101888"/>
                    </a:cubicBezTo>
                    <a:cubicBezTo>
                      <a:pt x="87970" y="103155"/>
                      <a:pt x="86934" y="102676"/>
                      <a:pt x="86290" y="103155"/>
                    </a:cubicBezTo>
                    <a:cubicBezTo>
                      <a:pt x="86094" y="105209"/>
                      <a:pt x="86094" y="106990"/>
                      <a:pt x="85674" y="108770"/>
                    </a:cubicBezTo>
                    <a:cubicBezTo>
                      <a:pt x="85478" y="109009"/>
                      <a:pt x="85478" y="109523"/>
                      <a:pt x="85254" y="109797"/>
                    </a:cubicBezTo>
                    <a:cubicBezTo>
                      <a:pt x="85058" y="110276"/>
                      <a:pt x="85058" y="110790"/>
                      <a:pt x="85058" y="111064"/>
                    </a:cubicBezTo>
                    <a:cubicBezTo>
                      <a:pt x="85254" y="111303"/>
                      <a:pt x="85478" y="111303"/>
                      <a:pt x="85478" y="111577"/>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15" name="Shape 2589">
                <a:extLst>
                  <a:ext uri="{FF2B5EF4-FFF2-40B4-BE49-F238E27FC236}">
                    <a16:creationId xmlns="" xmlns:a16="http://schemas.microsoft.com/office/drawing/2014/main" id="{FAF4C498-4F2D-4A3B-AAA5-C5B291C20969}"/>
                  </a:ext>
                </a:extLst>
              </p:cNvPr>
              <p:cNvSpPr/>
              <p:nvPr/>
            </p:nvSpPr>
            <p:spPr>
              <a:xfrm>
                <a:off x="9434071" y="7604496"/>
                <a:ext cx="3813" cy="1903"/>
              </a:xfrm>
              <a:custGeom>
                <a:avLst/>
                <a:gdLst/>
                <a:ahLst/>
                <a:cxnLst/>
                <a:rect l="0" t="0" r="0" b="0"/>
                <a:pathLst>
                  <a:path w="120000" h="120000" extrusionOk="0">
                    <a:moveTo>
                      <a:pt x="0" y="0"/>
                    </a:moveTo>
                    <a:lnTo>
                      <a:pt x="0" y="0"/>
                    </a:lnTo>
                    <a:cubicBezTo>
                      <a:pt x="105000" y="0"/>
                      <a:pt x="105000" y="0"/>
                      <a:pt x="105000" y="0"/>
                    </a:cubicBezTo>
                    <a:cubicBezTo>
                      <a:pt x="105000" y="0"/>
                      <a:pt x="105000" y="0"/>
                      <a:pt x="0" y="0"/>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16" name="Shape 2590">
                <a:extLst>
                  <a:ext uri="{FF2B5EF4-FFF2-40B4-BE49-F238E27FC236}">
                    <a16:creationId xmlns="" xmlns:a16="http://schemas.microsoft.com/office/drawing/2014/main" id="{6D4C97A7-CF97-453A-89F7-7612167A84A7}"/>
                  </a:ext>
                </a:extLst>
              </p:cNvPr>
              <p:cNvSpPr/>
              <p:nvPr/>
            </p:nvSpPr>
            <p:spPr>
              <a:xfrm>
                <a:off x="9430260" y="9663906"/>
                <a:ext cx="200167" cy="299100"/>
              </a:xfrm>
              <a:custGeom>
                <a:avLst/>
                <a:gdLst/>
                <a:ahLst/>
                <a:cxnLst/>
                <a:rect l="0" t="0" r="0" b="0"/>
                <a:pathLst>
                  <a:path w="120000" h="120000" extrusionOk="0">
                    <a:moveTo>
                      <a:pt x="81038" y="114616"/>
                    </a:moveTo>
                    <a:lnTo>
                      <a:pt x="81038" y="114616"/>
                    </a:lnTo>
                    <a:cubicBezTo>
                      <a:pt x="87012" y="114616"/>
                      <a:pt x="90909" y="119826"/>
                      <a:pt x="96623" y="118610"/>
                    </a:cubicBezTo>
                    <a:cubicBezTo>
                      <a:pt x="98441" y="114616"/>
                      <a:pt x="96623" y="112011"/>
                      <a:pt x="102337" y="109580"/>
                    </a:cubicBezTo>
                    <a:cubicBezTo>
                      <a:pt x="110129" y="105586"/>
                      <a:pt x="106233" y="97945"/>
                      <a:pt x="106233" y="92735"/>
                    </a:cubicBezTo>
                    <a:cubicBezTo>
                      <a:pt x="108051" y="92735"/>
                      <a:pt x="108051" y="92735"/>
                      <a:pt x="108051" y="92735"/>
                    </a:cubicBezTo>
                    <a:cubicBezTo>
                      <a:pt x="111948" y="85094"/>
                      <a:pt x="98441" y="88914"/>
                      <a:pt x="98441" y="82489"/>
                    </a:cubicBezTo>
                    <a:cubicBezTo>
                      <a:pt x="102337" y="82489"/>
                      <a:pt x="111948" y="82489"/>
                      <a:pt x="111948" y="79884"/>
                    </a:cubicBezTo>
                    <a:cubicBezTo>
                      <a:pt x="114025" y="77279"/>
                      <a:pt x="114025" y="77279"/>
                      <a:pt x="117922" y="77279"/>
                    </a:cubicBezTo>
                    <a:cubicBezTo>
                      <a:pt x="119740" y="70853"/>
                      <a:pt x="114025" y="67033"/>
                      <a:pt x="104415" y="64428"/>
                    </a:cubicBezTo>
                    <a:cubicBezTo>
                      <a:pt x="104415" y="60434"/>
                      <a:pt x="111948" y="52793"/>
                      <a:pt x="108051" y="47583"/>
                    </a:cubicBezTo>
                    <a:cubicBezTo>
                      <a:pt x="117922" y="44978"/>
                      <a:pt x="108051" y="37337"/>
                      <a:pt x="104415" y="34732"/>
                    </a:cubicBezTo>
                    <a:cubicBezTo>
                      <a:pt x="98441" y="30911"/>
                      <a:pt x="94805" y="29522"/>
                      <a:pt x="88831" y="29522"/>
                    </a:cubicBezTo>
                    <a:cubicBezTo>
                      <a:pt x="87012" y="29522"/>
                      <a:pt x="84935" y="29522"/>
                      <a:pt x="84935" y="29522"/>
                    </a:cubicBezTo>
                    <a:cubicBezTo>
                      <a:pt x="73506" y="29522"/>
                      <a:pt x="59999" y="25701"/>
                      <a:pt x="48311" y="24486"/>
                    </a:cubicBezTo>
                    <a:cubicBezTo>
                      <a:pt x="48311" y="14066"/>
                      <a:pt x="36883" y="10246"/>
                      <a:pt x="32987" y="0"/>
                    </a:cubicBezTo>
                    <a:cubicBezTo>
                      <a:pt x="23376" y="0"/>
                      <a:pt x="17402" y="0"/>
                      <a:pt x="15584" y="5036"/>
                    </a:cubicBezTo>
                    <a:cubicBezTo>
                      <a:pt x="9870" y="6425"/>
                      <a:pt x="5974" y="5036"/>
                      <a:pt x="0" y="5036"/>
                    </a:cubicBezTo>
                    <a:cubicBezTo>
                      <a:pt x="3896" y="10246"/>
                      <a:pt x="5974" y="14066"/>
                      <a:pt x="7792" y="19276"/>
                    </a:cubicBezTo>
                    <a:cubicBezTo>
                      <a:pt x="11688" y="24486"/>
                      <a:pt x="11688" y="29522"/>
                      <a:pt x="17402" y="33516"/>
                    </a:cubicBezTo>
                    <a:cubicBezTo>
                      <a:pt x="21298" y="34732"/>
                      <a:pt x="36883" y="38552"/>
                      <a:pt x="40779" y="38552"/>
                    </a:cubicBezTo>
                    <a:cubicBezTo>
                      <a:pt x="34805" y="38552"/>
                      <a:pt x="17402" y="38552"/>
                      <a:pt x="27272" y="44978"/>
                    </a:cubicBezTo>
                    <a:cubicBezTo>
                      <a:pt x="32987" y="48972"/>
                      <a:pt x="44415" y="43762"/>
                      <a:pt x="48311" y="48972"/>
                    </a:cubicBezTo>
                    <a:cubicBezTo>
                      <a:pt x="42597" y="48972"/>
                      <a:pt x="34805" y="47583"/>
                      <a:pt x="30909" y="48972"/>
                    </a:cubicBezTo>
                    <a:cubicBezTo>
                      <a:pt x="38701" y="59218"/>
                      <a:pt x="50389" y="69464"/>
                      <a:pt x="48311" y="82489"/>
                    </a:cubicBezTo>
                    <a:cubicBezTo>
                      <a:pt x="46493" y="82489"/>
                      <a:pt x="46493" y="82489"/>
                      <a:pt x="46493" y="82489"/>
                    </a:cubicBezTo>
                    <a:cubicBezTo>
                      <a:pt x="44415" y="86309"/>
                      <a:pt x="52207" y="87698"/>
                      <a:pt x="54025" y="91519"/>
                    </a:cubicBezTo>
                    <a:cubicBezTo>
                      <a:pt x="57922" y="95340"/>
                      <a:pt x="59999" y="97945"/>
                      <a:pt x="63896" y="101765"/>
                    </a:cubicBezTo>
                    <a:cubicBezTo>
                      <a:pt x="67532" y="106975"/>
                      <a:pt x="65714" y="109580"/>
                      <a:pt x="67532" y="113400"/>
                    </a:cubicBezTo>
                    <a:cubicBezTo>
                      <a:pt x="69610" y="117221"/>
                      <a:pt x="75324" y="117221"/>
                      <a:pt x="79220" y="119826"/>
                    </a:cubicBezTo>
                    <a:lnTo>
                      <a:pt x="81038" y="119826"/>
                    </a:lnTo>
                    <a:cubicBezTo>
                      <a:pt x="81038" y="118610"/>
                      <a:pt x="81038" y="116005"/>
                      <a:pt x="81038" y="114616"/>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17" name="Shape 2591">
                <a:extLst>
                  <a:ext uri="{FF2B5EF4-FFF2-40B4-BE49-F238E27FC236}">
                    <a16:creationId xmlns="" xmlns:a16="http://schemas.microsoft.com/office/drawing/2014/main" id="{EE0CBF38-67D9-475B-8D2A-7CF5AB5CE2F4}"/>
                  </a:ext>
                </a:extLst>
              </p:cNvPr>
              <p:cNvSpPr/>
              <p:nvPr/>
            </p:nvSpPr>
            <p:spPr>
              <a:xfrm>
                <a:off x="9523671" y="8919014"/>
                <a:ext cx="1416429" cy="2179431"/>
              </a:xfrm>
              <a:custGeom>
                <a:avLst/>
                <a:gdLst/>
                <a:ahLst/>
                <a:cxnLst/>
                <a:rect l="0" t="0" r="0" b="0"/>
                <a:pathLst>
                  <a:path w="120000" h="120000" extrusionOk="0">
                    <a:moveTo>
                      <a:pt x="22564" y="97894"/>
                    </a:moveTo>
                    <a:lnTo>
                      <a:pt x="22564" y="97894"/>
                    </a:lnTo>
                    <a:cubicBezTo>
                      <a:pt x="23406" y="97703"/>
                      <a:pt x="24468" y="98584"/>
                      <a:pt x="23406" y="98774"/>
                    </a:cubicBezTo>
                    <a:cubicBezTo>
                      <a:pt x="23663" y="99131"/>
                      <a:pt x="23956" y="99464"/>
                      <a:pt x="24468" y="99298"/>
                    </a:cubicBezTo>
                    <a:cubicBezTo>
                      <a:pt x="24761" y="98584"/>
                      <a:pt x="25311" y="98417"/>
                      <a:pt x="26373" y="98941"/>
                    </a:cubicBezTo>
                    <a:cubicBezTo>
                      <a:pt x="27728" y="99464"/>
                      <a:pt x="26373" y="99654"/>
                      <a:pt x="26666" y="100178"/>
                    </a:cubicBezTo>
                    <a:cubicBezTo>
                      <a:pt x="27216" y="100178"/>
                      <a:pt x="27728" y="100178"/>
                      <a:pt x="28278" y="100368"/>
                    </a:cubicBezTo>
                    <a:cubicBezTo>
                      <a:pt x="28278" y="100535"/>
                      <a:pt x="28021" y="100892"/>
                      <a:pt x="28278" y="101058"/>
                    </a:cubicBezTo>
                    <a:cubicBezTo>
                      <a:pt x="28278" y="100892"/>
                      <a:pt x="29633" y="100178"/>
                      <a:pt x="29926" y="100178"/>
                    </a:cubicBezTo>
                    <a:cubicBezTo>
                      <a:pt x="29926" y="100535"/>
                      <a:pt x="29926" y="101058"/>
                      <a:pt x="29633" y="101415"/>
                    </a:cubicBezTo>
                    <a:cubicBezTo>
                      <a:pt x="30732" y="101606"/>
                      <a:pt x="30732" y="102129"/>
                      <a:pt x="31282" y="102653"/>
                    </a:cubicBezTo>
                    <a:cubicBezTo>
                      <a:pt x="31538" y="102653"/>
                      <a:pt x="31831" y="102653"/>
                      <a:pt x="32087" y="102653"/>
                    </a:cubicBezTo>
                    <a:cubicBezTo>
                      <a:pt x="32087" y="102129"/>
                      <a:pt x="33736" y="102129"/>
                      <a:pt x="33443" y="102843"/>
                    </a:cubicBezTo>
                    <a:cubicBezTo>
                      <a:pt x="32930" y="103200"/>
                      <a:pt x="32087" y="103367"/>
                      <a:pt x="32087" y="103890"/>
                    </a:cubicBezTo>
                    <a:cubicBezTo>
                      <a:pt x="32087" y="104247"/>
                      <a:pt x="32637" y="104414"/>
                      <a:pt x="32637" y="104961"/>
                    </a:cubicBezTo>
                    <a:cubicBezTo>
                      <a:pt x="32637" y="106008"/>
                      <a:pt x="33186" y="105841"/>
                      <a:pt x="34835" y="106198"/>
                    </a:cubicBezTo>
                    <a:cubicBezTo>
                      <a:pt x="35897" y="106365"/>
                      <a:pt x="37252" y="107959"/>
                      <a:pt x="36996" y="108673"/>
                    </a:cubicBezTo>
                    <a:cubicBezTo>
                      <a:pt x="38351" y="108673"/>
                      <a:pt x="39157" y="109553"/>
                      <a:pt x="39963" y="109910"/>
                    </a:cubicBezTo>
                    <a:cubicBezTo>
                      <a:pt x="41062" y="110434"/>
                      <a:pt x="43516" y="110077"/>
                      <a:pt x="43809" y="110957"/>
                    </a:cubicBezTo>
                    <a:cubicBezTo>
                      <a:pt x="44065" y="112028"/>
                      <a:pt x="44322" y="112552"/>
                      <a:pt x="46227" y="112908"/>
                    </a:cubicBezTo>
                    <a:cubicBezTo>
                      <a:pt x="46776" y="113075"/>
                      <a:pt x="47582" y="113075"/>
                      <a:pt x="48424" y="113075"/>
                    </a:cubicBezTo>
                    <a:cubicBezTo>
                      <a:pt x="49230" y="113075"/>
                      <a:pt x="50586" y="112552"/>
                      <a:pt x="51391" y="112718"/>
                    </a:cubicBezTo>
                    <a:cubicBezTo>
                      <a:pt x="51391" y="113265"/>
                      <a:pt x="51391" y="113789"/>
                      <a:pt x="51391" y="114312"/>
                    </a:cubicBezTo>
                    <a:cubicBezTo>
                      <a:pt x="52234" y="114312"/>
                      <a:pt x="53589" y="114146"/>
                      <a:pt x="54139" y="114669"/>
                    </a:cubicBezTo>
                    <a:cubicBezTo>
                      <a:pt x="54395" y="114860"/>
                      <a:pt x="54395" y="115740"/>
                      <a:pt x="54945" y="115740"/>
                    </a:cubicBezTo>
                    <a:cubicBezTo>
                      <a:pt x="54945" y="115550"/>
                      <a:pt x="54945" y="115550"/>
                      <a:pt x="54945" y="115550"/>
                    </a:cubicBezTo>
                    <a:cubicBezTo>
                      <a:pt x="56043" y="115383"/>
                      <a:pt x="56593" y="116430"/>
                      <a:pt x="57399" y="116787"/>
                    </a:cubicBezTo>
                    <a:cubicBezTo>
                      <a:pt x="58461" y="116977"/>
                      <a:pt x="59853" y="116621"/>
                      <a:pt x="60366" y="117334"/>
                    </a:cubicBezTo>
                    <a:cubicBezTo>
                      <a:pt x="60366" y="117501"/>
                      <a:pt x="60366" y="117668"/>
                      <a:pt x="60366" y="118215"/>
                    </a:cubicBezTo>
                    <a:cubicBezTo>
                      <a:pt x="61208" y="118024"/>
                      <a:pt x="62564" y="117858"/>
                      <a:pt x="63369" y="118215"/>
                    </a:cubicBezTo>
                    <a:cubicBezTo>
                      <a:pt x="63663" y="118381"/>
                      <a:pt x="63919" y="119785"/>
                      <a:pt x="63663" y="119785"/>
                    </a:cubicBezTo>
                    <a:cubicBezTo>
                      <a:pt x="64468" y="119976"/>
                      <a:pt x="65274" y="119619"/>
                      <a:pt x="65824" y="119452"/>
                    </a:cubicBezTo>
                    <a:cubicBezTo>
                      <a:pt x="66923" y="119452"/>
                      <a:pt x="67985" y="119452"/>
                      <a:pt x="68827" y="119619"/>
                    </a:cubicBezTo>
                    <a:cubicBezTo>
                      <a:pt x="71282" y="119785"/>
                      <a:pt x="71282" y="119452"/>
                      <a:pt x="71794" y="118215"/>
                    </a:cubicBezTo>
                    <a:cubicBezTo>
                      <a:pt x="72087" y="117144"/>
                      <a:pt x="73443" y="116430"/>
                      <a:pt x="75091" y="116264"/>
                    </a:cubicBezTo>
                    <a:cubicBezTo>
                      <a:pt x="75897" y="116264"/>
                      <a:pt x="76703" y="116097"/>
                      <a:pt x="77509" y="116430"/>
                    </a:cubicBezTo>
                    <a:cubicBezTo>
                      <a:pt x="77802" y="116787"/>
                      <a:pt x="78058" y="117501"/>
                      <a:pt x="78864" y="117334"/>
                    </a:cubicBezTo>
                    <a:cubicBezTo>
                      <a:pt x="79157" y="117144"/>
                      <a:pt x="79157" y="116787"/>
                      <a:pt x="79157" y="116621"/>
                    </a:cubicBezTo>
                    <a:cubicBezTo>
                      <a:pt x="80769" y="116264"/>
                      <a:pt x="82161" y="116430"/>
                      <a:pt x="83772" y="116787"/>
                    </a:cubicBezTo>
                    <a:cubicBezTo>
                      <a:pt x="84871" y="116787"/>
                      <a:pt x="86776" y="117501"/>
                      <a:pt x="87838" y="117501"/>
                    </a:cubicBezTo>
                    <a:cubicBezTo>
                      <a:pt x="88131" y="116621"/>
                      <a:pt x="88131" y="115550"/>
                      <a:pt x="89230" y="114860"/>
                    </a:cubicBezTo>
                    <a:cubicBezTo>
                      <a:pt x="90586" y="113955"/>
                      <a:pt x="92747" y="114312"/>
                      <a:pt x="94395" y="114312"/>
                    </a:cubicBezTo>
                    <a:cubicBezTo>
                      <a:pt x="94395" y="113789"/>
                      <a:pt x="94395" y="113265"/>
                      <a:pt x="95201" y="112908"/>
                    </a:cubicBezTo>
                    <a:cubicBezTo>
                      <a:pt x="95457" y="112718"/>
                      <a:pt x="96007" y="112718"/>
                      <a:pt x="96007" y="112361"/>
                    </a:cubicBezTo>
                    <a:cubicBezTo>
                      <a:pt x="96300" y="111671"/>
                      <a:pt x="96556" y="110957"/>
                      <a:pt x="96300" y="110267"/>
                    </a:cubicBezTo>
                    <a:cubicBezTo>
                      <a:pt x="95457" y="108839"/>
                      <a:pt x="90293" y="109910"/>
                      <a:pt x="88937" y="108839"/>
                    </a:cubicBezTo>
                    <a:cubicBezTo>
                      <a:pt x="89743" y="108316"/>
                      <a:pt x="91684" y="107602"/>
                      <a:pt x="92490" y="107079"/>
                    </a:cubicBezTo>
                    <a:cubicBezTo>
                      <a:pt x="93296" y="106365"/>
                      <a:pt x="93040" y="105318"/>
                      <a:pt x="93040" y="104247"/>
                    </a:cubicBezTo>
                    <a:cubicBezTo>
                      <a:pt x="92747" y="104414"/>
                      <a:pt x="92490" y="104247"/>
                      <a:pt x="92197" y="104247"/>
                    </a:cubicBezTo>
                    <a:cubicBezTo>
                      <a:pt x="92747" y="103533"/>
                      <a:pt x="92490" y="102296"/>
                      <a:pt x="92490" y="101415"/>
                    </a:cubicBezTo>
                    <a:cubicBezTo>
                      <a:pt x="93846" y="101415"/>
                      <a:pt x="96849" y="101772"/>
                      <a:pt x="97655" y="100701"/>
                    </a:cubicBezTo>
                    <a:cubicBezTo>
                      <a:pt x="98205" y="100011"/>
                      <a:pt x="98205" y="99131"/>
                      <a:pt x="98461" y="98251"/>
                    </a:cubicBezTo>
                    <a:cubicBezTo>
                      <a:pt x="98717" y="97537"/>
                      <a:pt x="102014" y="98060"/>
                      <a:pt x="102564" y="98584"/>
                    </a:cubicBezTo>
                    <a:cubicBezTo>
                      <a:pt x="104175" y="100011"/>
                      <a:pt x="104175" y="97894"/>
                      <a:pt x="105824" y="98251"/>
                    </a:cubicBezTo>
                    <a:cubicBezTo>
                      <a:pt x="106630" y="98584"/>
                      <a:pt x="106886" y="99131"/>
                      <a:pt x="107728" y="99464"/>
                    </a:cubicBezTo>
                    <a:cubicBezTo>
                      <a:pt x="108241" y="99654"/>
                      <a:pt x="109084" y="99654"/>
                      <a:pt x="109890" y="99821"/>
                    </a:cubicBezTo>
                    <a:cubicBezTo>
                      <a:pt x="109890" y="99821"/>
                      <a:pt x="109890" y="100011"/>
                      <a:pt x="110183" y="100011"/>
                    </a:cubicBezTo>
                    <a:cubicBezTo>
                      <a:pt x="110439" y="99298"/>
                      <a:pt x="110695" y="98417"/>
                      <a:pt x="111245" y="98251"/>
                    </a:cubicBezTo>
                    <a:cubicBezTo>
                      <a:pt x="111794" y="98060"/>
                      <a:pt x="113699" y="98060"/>
                      <a:pt x="113443" y="97346"/>
                    </a:cubicBezTo>
                    <a:cubicBezTo>
                      <a:pt x="112087" y="97346"/>
                      <a:pt x="110439" y="96299"/>
                      <a:pt x="112344" y="96133"/>
                    </a:cubicBezTo>
                    <a:cubicBezTo>
                      <a:pt x="113956" y="96133"/>
                      <a:pt x="114249" y="97894"/>
                      <a:pt x="115604" y="97894"/>
                    </a:cubicBezTo>
                    <a:cubicBezTo>
                      <a:pt x="117216" y="97894"/>
                      <a:pt x="115860" y="95776"/>
                      <a:pt x="115860" y="95229"/>
                    </a:cubicBezTo>
                    <a:cubicBezTo>
                      <a:pt x="116153" y="94348"/>
                      <a:pt x="116959" y="94348"/>
                      <a:pt x="118315" y="94348"/>
                    </a:cubicBezTo>
                    <a:cubicBezTo>
                      <a:pt x="118315" y="93991"/>
                      <a:pt x="118058" y="93111"/>
                      <a:pt x="118864" y="93111"/>
                    </a:cubicBezTo>
                    <a:cubicBezTo>
                      <a:pt x="119157" y="92587"/>
                      <a:pt x="119963" y="90469"/>
                      <a:pt x="119157" y="90113"/>
                    </a:cubicBezTo>
                    <a:cubicBezTo>
                      <a:pt x="117765" y="89589"/>
                      <a:pt x="115860" y="89946"/>
                      <a:pt x="114505" y="89946"/>
                    </a:cubicBezTo>
                    <a:cubicBezTo>
                      <a:pt x="114505" y="89589"/>
                      <a:pt x="114249" y="89232"/>
                      <a:pt x="113956" y="88875"/>
                    </a:cubicBezTo>
                    <a:cubicBezTo>
                      <a:pt x="113956" y="88352"/>
                      <a:pt x="113956" y="87804"/>
                      <a:pt x="114249" y="87281"/>
                    </a:cubicBezTo>
                    <a:cubicBezTo>
                      <a:pt x="114249" y="86757"/>
                      <a:pt x="114798" y="85520"/>
                      <a:pt x="113956" y="85163"/>
                    </a:cubicBezTo>
                    <a:cubicBezTo>
                      <a:pt x="113150" y="84806"/>
                      <a:pt x="109633" y="84806"/>
                      <a:pt x="109633" y="85687"/>
                    </a:cubicBezTo>
                    <a:cubicBezTo>
                      <a:pt x="109340" y="85687"/>
                      <a:pt x="109340" y="85687"/>
                      <a:pt x="109084" y="85687"/>
                    </a:cubicBezTo>
                    <a:cubicBezTo>
                      <a:pt x="109084" y="84997"/>
                      <a:pt x="109340" y="84640"/>
                      <a:pt x="109340" y="84116"/>
                    </a:cubicBezTo>
                    <a:cubicBezTo>
                      <a:pt x="109084" y="83926"/>
                      <a:pt x="108791" y="83926"/>
                      <a:pt x="108534" y="83759"/>
                    </a:cubicBezTo>
                    <a:cubicBezTo>
                      <a:pt x="107728" y="83569"/>
                      <a:pt x="107435" y="83926"/>
                      <a:pt x="106630" y="83759"/>
                    </a:cubicBezTo>
                    <a:cubicBezTo>
                      <a:pt x="105824" y="83212"/>
                      <a:pt x="106630" y="83212"/>
                      <a:pt x="107435" y="83212"/>
                    </a:cubicBezTo>
                    <a:cubicBezTo>
                      <a:pt x="107728" y="82522"/>
                      <a:pt x="108534" y="80380"/>
                      <a:pt x="107179" y="80047"/>
                    </a:cubicBezTo>
                    <a:cubicBezTo>
                      <a:pt x="106336" y="79857"/>
                      <a:pt x="104175" y="79857"/>
                      <a:pt x="104432" y="80571"/>
                    </a:cubicBezTo>
                    <a:cubicBezTo>
                      <a:pt x="104175" y="80571"/>
                      <a:pt x="103626" y="80571"/>
                      <a:pt x="103626" y="80571"/>
                    </a:cubicBezTo>
                    <a:cubicBezTo>
                      <a:pt x="103369" y="79690"/>
                      <a:pt x="104432" y="79333"/>
                      <a:pt x="104432" y="78453"/>
                    </a:cubicBezTo>
                    <a:cubicBezTo>
                      <a:pt x="104175" y="78453"/>
                      <a:pt x="103626" y="78453"/>
                      <a:pt x="103369" y="78453"/>
                    </a:cubicBezTo>
                    <a:cubicBezTo>
                      <a:pt x="103369" y="78619"/>
                      <a:pt x="103369" y="78976"/>
                      <a:pt x="103369" y="79167"/>
                    </a:cubicBezTo>
                    <a:cubicBezTo>
                      <a:pt x="103076" y="79167"/>
                      <a:pt x="102820" y="79167"/>
                      <a:pt x="102564" y="79167"/>
                    </a:cubicBezTo>
                    <a:cubicBezTo>
                      <a:pt x="102564" y="78453"/>
                      <a:pt x="100366" y="78619"/>
                      <a:pt x="99560" y="78619"/>
                    </a:cubicBezTo>
                    <a:cubicBezTo>
                      <a:pt x="100109" y="78976"/>
                      <a:pt x="99816" y="79333"/>
                      <a:pt x="99816" y="79690"/>
                    </a:cubicBezTo>
                    <a:cubicBezTo>
                      <a:pt x="99010" y="79857"/>
                      <a:pt x="98461" y="80214"/>
                      <a:pt x="97912" y="80737"/>
                    </a:cubicBezTo>
                    <a:cubicBezTo>
                      <a:pt x="97362" y="81094"/>
                      <a:pt x="96300" y="81094"/>
                      <a:pt x="95457" y="81094"/>
                    </a:cubicBezTo>
                    <a:cubicBezTo>
                      <a:pt x="95457" y="81284"/>
                      <a:pt x="95457" y="81284"/>
                      <a:pt x="95457" y="81451"/>
                    </a:cubicBezTo>
                    <a:cubicBezTo>
                      <a:pt x="94102" y="81451"/>
                      <a:pt x="92490" y="81451"/>
                      <a:pt x="91135" y="81451"/>
                    </a:cubicBezTo>
                    <a:cubicBezTo>
                      <a:pt x="91135" y="81618"/>
                      <a:pt x="91135" y="82165"/>
                      <a:pt x="90586" y="82165"/>
                    </a:cubicBezTo>
                    <a:cubicBezTo>
                      <a:pt x="90586" y="82165"/>
                      <a:pt x="90293" y="81808"/>
                      <a:pt x="90586" y="81618"/>
                    </a:cubicBezTo>
                    <a:cubicBezTo>
                      <a:pt x="88937" y="81618"/>
                      <a:pt x="89230" y="80571"/>
                      <a:pt x="89230" y="79690"/>
                    </a:cubicBezTo>
                    <a:cubicBezTo>
                      <a:pt x="87838" y="79690"/>
                      <a:pt x="85421" y="79690"/>
                      <a:pt x="84322" y="79167"/>
                    </a:cubicBezTo>
                    <a:cubicBezTo>
                      <a:pt x="83516" y="78810"/>
                      <a:pt x="83223" y="78096"/>
                      <a:pt x="81868" y="78262"/>
                    </a:cubicBezTo>
                    <a:cubicBezTo>
                      <a:pt x="81868" y="78619"/>
                      <a:pt x="82417" y="80737"/>
                      <a:pt x="81611" y="80737"/>
                    </a:cubicBezTo>
                    <a:cubicBezTo>
                      <a:pt x="80512" y="80928"/>
                      <a:pt x="79157" y="80737"/>
                      <a:pt x="78058" y="80571"/>
                    </a:cubicBezTo>
                    <a:cubicBezTo>
                      <a:pt x="77802" y="80047"/>
                      <a:pt x="78351" y="79333"/>
                      <a:pt x="78608" y="78810"/>
                    </a:cubicBezTo>
                    <a:cubicBezTo>
                      <a:pt x="80512" y="78810"/>
                      <a:pt x="80512" y="77572"/>
                      <a:pt x="79413" y="76859"/>
                    </a:cubicBezTo>
                    <a:cubicBezTo>
                      <a:pt x="78864" y="76502"/>
                      <a:pt x="78351" y="76502"/>
                      <a:pt x="78058" y="76335"/>
                    </a:cubicBezTo>
                    <a:cubicBezTo>
                      <a:pt x="77252" y="75978"/>
                      <a:pt x="78058" y="75264"/>
                      <a:pt x="78058" y="74741"/>
                    </a:cubicBezTo>
                    <a:cubicBezTo>
                      <a:pt x="77252" y="74741"/>
                      <a:pt x="76446" y="74217"/>
                      <a:pt x="75604" y="74217"/>
                    </a:cubicBezTo>
                    <a:cubicBezTo>
                      <a:pt x="75604" y="73860"/>
                      <a:pt x="75604" y="73670"/>
                      <a:pt x="75897" y="73503"/>
                    </a:cubicBezTo>
                    <a:cubicBezTo>
                      <a:pt x="77802" y="73503"/>
                      <a:pt x="79157" y="74217"/>
                      <a:pt x="79706" y="75431"/>
                    </a:cubicBezTo>
                    <a:cubicBezTo>
                      <a:pt x="80256" y="76502"/>
                      <a:pt x="82417" y="75788"/>
                      <a:pt x="82417" y="77382"/>
                    </a:cubicBezTo>
                    <a:cubicBezTo>
                      <a:pt x="82967" y="77382"/>
                      <a:pt x="83516" y="77215"/>
                      <a:pt x="83516" y="76859"/>
                    </a:cubicBezTo>
                    <a:cubicBezTo>
                      <a:pt x="85677" y="76692"/>
                      <a:pt x="87032" y="77049"/>
                      <a:pt x="88131" y="78262"/>
                    </a:cubicBezTo>
                    <a:cubicBezTo>
                      <a:pt x="88937" y="79857"/>
                      <a:pt x="91684" y="77739"/>
                      <a:pt x="89487" y="77382"/>
                    </a:cubicBezTo>
                    <a:cubicBezTo>
                      <a:pt x="87838" y="77049"/>
                      <a:pt x="87582" y="75431"/>
                      <a:pt x="88681" y="74741"/>
                    </a:cubicBezTo>
                    <a:cubicBezTo>
                      <a:pt x="89487" y="74217"/>
                      <a:pt x="92747" y="75098"/>
                      <a:pt x="92197" y="73860"/>
                    </a:cubicBezTo>
                    <a:cubicBezTo>
                      <a:pt x="91391" y="73860"/>
                      <a:pt x="90842" y="73313"/>
                      <a:pt x="90586" y="72790"/>
                    </a:cubicBezTo>
                    <a:cubicBezTo>
                      <a:pt x="90586" y="72623"/>
                      <a:pt x="90293" y="72433"/>
                      <a:pt x="90293" y="72099"/>
                    </a:cubicBezTo>
                    <a:cubicBezTo>
                      <a:pt x="90036" y="71386"/>
                      <a:pt x="89487" y="71743"/>
                      <a:pt x="88937" y="71386"/>
                    </a:cubicBezTo>
                    <a:cubicBezTo>
                      <a:pt x="88937" y="71743"/>
                      <a:pt x="89487" y="73146"/>
                      <a:pt x="89487" y="73313"/>
                    </a:cubicBezTo>
                    <a:cubicBezTo>
                      <a:pt x="89230" y="73670"/>
                      <a:pt x="87838" y="72623"/>
                      <a:pt x="87032" y="72623"/>
                    </a:cubicBezTo>
                    <a:cubicBezTo>
                      <a:pt x="87032" y="72099"/>
                      <a:pt x="86776" y="71552"/>
                      <a:pt x="86776" y="71195"/>
                    </a:cubicBezTo>
                    <a:cubicBezTo>
                      <a:pt x="86776" y="71195"/>
                      <a:pt x="86776" y="71195"/>
                      <a:pt x="86483" y="71195"/>
                    </a:cubicBezTo>
                    <a:cubicBezTo>
                      <a:pt x="86227" y="71909"/>
                      <a:pt x="84871" y="71552"/>
                      <a:pt x="84065" y="71552"/>
                    </a:cubicBezTo>
                    <a:cubicBezTo>
                      <a:pt x="82161" y="71195"/>
                      <a:pt x="82161" y="72099"/>
                      <a:pt x="81868" y="72980"/>
                    </a:cubicBezTo>
                    <a:cubicBezTo>
                      <a:pt x="81318" y="72980"/>
                      <a:pt x="81062" y="72980"/>
                      <a:pt x="80512" y="72980"/>
                    </a:cubicBezTo>
                    <a:cubicBezTo>
                      <a:pt x="80256" y="72433"/>
                      <a:pt x="78864" y="72790"/>
                      <a:pt x="78058" y="72623"/>
                    </a:cubicBezTo>
                    <a:cubicBezTo>
                      <a:pt x="76703" y="72623"/>
                      <a:pt x="77252" y="71552"/>
                      <a:pt x="77252" y="71029"/>
                    </a:cubicBezTo>
                    <a:cubicBezTo>
                      <a:pt x="76153" y="71029"/>
                      <a:pt x="76153" y="70505"/>
                      <a:pt x="76153" y="70148"/>
                    </a:cubicBezTo>
                    <a:lnTo>
                      <a:pt x="76446" y="70148"/>
                    </a:lnTo>
                    <a:cubicBezTo>
                      <a:pt x="76703" y="69791"/>
                      <a:pt x="76703" y="69958"/>
                      <a:pt x="76959" y="69791"/>
                    </a:cubicBezTo>
                    <a:cubicBezTo>
                      <a:pt x="76959" y="69268"/>
                      <a:pt x="77509" y="69077"/>
                      <a:pt x="78351" y="69077"/>
                    </a:cubicBezTo>
                    <a:cubicBezTo>
                      <a:pt x="78608" y="68364"/>
                      <a:pt x="77509" y="68554"/>
                      <a:pt x="76959" y="68720"/>
                    </a:cubicBezTo>
                    <a:cubicBezTo>
                      <a:pt x="75897" y="68720"/>
                      <a:pt x="75604" y="68030"/>
                      <a:pt x="74542" y="67840"/>
                    </a:cubicBezTo>
                    <a:cubicBezTo>
                      <a:pt x="74798" y="67317"/>
                      <a:pt x="74249" y="67317"/>
                      <a:pt x="73699" y="66960"/>
                    </a:cubicBezTo>
                    <a:cubicBezTo>
                      <a:pt x="73186" y="66603"/>
                      <a:pt x="73186" y="65913"/>
                      <a:pt x="73186" y="65365"/>
                    </a:cubicBezTo>
                    <a:cubicBezTo>
                      <a:pt x="73443" y="65199"/>
                      <a:pt x="73992" y="63438"/>
                      <a:pt x="73992" y="63438"/>
                    </a:cubicBezTo>
                    <a:cubicBezTo>
                      <a:pt x="74249" y="63438"/>
                      <a:pt x="74542" y="63248"/>
                      <a:pt x="74798" y="63248"/>
                    </a:cubicBezTo>
                    <a:cubicBezTo>
                      <a:pt x="75091" y="62201"/>
                      <a:pt x="75347" y="61130"/>
                      <a:pt x="75604" y="59892"/>
                    </a:cubicBezTo>
                    <a:cubicBezTo>
                      <a:pt x="73699" y="59892"/>
                      <a:pt x="73443" y="59535"/>
                      <a:pt x="73699" y="58488"/>
                    </a:cubicBezTo>
                    <a:cubicBezTo>
                      <a:pt x="74249" y="58488"/>
                      <a:pt x="74249" y="57941"/>
                      <a:pt x="74542" y="57608"/>
                    </a:cubicBezTo>
                    <a:cubicBezTo>
                      <a:pt x="75347" y="58132"/>
                      <a:pt x="75897" y="59369"/>
                      <a:pt x="77252" y="59179"/>
                    </a:cubicBezTo>
                    <a:cubicBezTo>
                      <a:pt x="78351" y="59179"/>
                      <a:pt x="79413" y="58845"/>
                      <a:pt x="80256" y="59012"/>
                    </a:cubicBezTo>
                    <a:cubicBezTo>
                      <a:pt x="81611" y="59179"/>
                      <a:pt x="82161" y="59726"/>
                      <a:pt x="82967" y="58845"/>
                    </a:cubicBezTo>
                    <a:cubicBezTo>
                      <a:pt x="83772" y="58132"/>
                      <a:pt x="85128" y="57941"/>
                      <a:pt x="84578" y="56894"/>
                    </a:cubicBezTo>
                    <a:cubicBezTo>
                      <a:pt x="84578" y="56704"/>
                      <a:pt x="83772" y="56704"/>
                      <a:pt x="83772" y="56537"/>
                    </a:cubicBezTo>
                    <a:cubicBezTo>
                      <a:pt x="83223" y="56180"/>
                      <a:pt x="83516" y="55300"/>
                      <a:pt x="83516" y="54776"/>
                    </a:cubicBezTo>
                    <a:cubicBezTo>
                      <a:pt x="83516" y="53706"/>
                      <a:pt x="81318" y="53016"/>
                      <a:pt x="80512" y="52302"/>
                    </a:cubicBezTo>
                    <a:cubicBezTo>
                      <a:pt x="79413" y="51778"/>
                      <a:pt x="81611" y="51231"/>
                      <a:pt x="81611" y="50350"/>
                    </a:cubicBezTo>
                    <a:cubicBezTo>
                      <a:pt x="81868" y="49280"/>
                      <a:pt x="81868" y="48756"/>
                      <a:pt x="83772" y="48756"/>
                    </a:cubicBezTo>
                    <a:cubicBezTo>
                      <a:pt x="83772" y="48399"/>
                      <a:pt x="83772" y="48066"/>
                      <a:pt x="83516" y="47709"/>
                    </a:cubicBezTo>
                    <a:cubicBezTo>
                      <a:pt x="82161" y="47352"/>
                      <a:pt x="82161" y="46281"/>
                      <a:pt x="82417" y="45401"/>
                    </a:cubicBezTo>
                    <a:cubicBezTo>
                      <a:pt x="84065" y="42046"/>
                      <a:pt x="91391" y="44354"/>
                      <a:pt x="95201" y="44354"/>
                    </a:cubicBezTo>
                    <a:cubicBezTo>
                      <a:pt x="95457" y="42569"/>
                      <a:pt x="94102" y="39214"/>
                      <a:pt x="96007" y="37620"/>
                    </a:cubicBezTo>
                    <a:cubicBezTo>
                      <a:pt x="97362" y="37620"/>
                      <a:pt x="98461" y="37810"/>
                      <a:pt x="98461" y="36573"/>
                    </a:cubicBezTo>
                    <a:cubicBezTo>
                      <a:pt x="97912" y="36573"/>
                      <a:pt x="97655" y="36573"/>
                      <a:pt x="97106" y="36573"/>
                    </a:cubicBezTo>
                    <a:cubicBezTo>
                      <a:pt x="96849" y="35859"/>
                      <a:pt x="94652" y="36049"/>
                      <a:pt x="93846" y="35859"/>
                    </a:cubicBezTo>
                    <a:cubicBezTo>
                      <a:pt x="91941" y="35859"/>
                      <a:pt x="90586" y="34979"/>
                      <a:pt x="88681" y="34979"/>
                    </a:cubicBezTo>
                    <a:cubicBezTo>
                      <a:pt x="88131" y="33384"/>
                      <a:pt x="91391" y="34265"/>
                      <a:pt x="92747" y="33932"/>
                    </a:cubicBezTo>
                    <a:cubicBezTo>
                      <a:pt x="93040" y="33384"/>
                      <a:pt x="93846" y="32694"/>
                      <a:pt x="94652" y="32694"/>
                    </a:cubicBezTo>
                    <a:cubicBezTo>
                      <a:pt x="94652" y="32337"/>
                      <a:pt x="94652" y="31980"/>
                      <a:pt x="95201" y="31790"/>
                    </a:cubicBezTo>
                    <a:cubicBezTo>
                      <a:pt x="95201" y="31433"/>
                      <a:pt x="94945" y="31100"/>
                      <a:pt x="94102" y="31100"/>
                    </a:cubicBezTo>
                    <a:cubicBezTo>
                      <a:pt x="94652" y="30386"/>
                      <a:pt x="93846" y="29672"/>
                      <a:pt x="94102" y="29149"/>
                    </a:cubicBezTo>
                    <a:cubicBezTo>
                      <a:pt x="94652" y="29149"/>
                      <a:pt x="94945" y="29149"/>
                      <a:pt x="95457" y="29149"/>
                    </a:cubicBezTo>
                    <a:cubicBezTo>
                      <a:pt x="95750" y="28268"/>
                      <a:pt x="94102" y="27745"/>
                      <a:pt x="94945" y="26864"/>
                    </a:cubicBezTo>
                    <a:cubicBezTo>
                      <a:pt x="96007" y="25794"/>
                      <a:pt x="96007" y="24913"/>
                      <a:pt x="96300" y="23842"/>
                    </a:cubicBezTo>
                    <a:cubicBezTo>
                      <a:pt x="96849" y="22605"/>
                      <a:pt x="95750" y="22962"/>
                      <a:pt x="94652" y="22605"/>
                    </a:cubicBezTo>
                    <a:cubicBezTo>
                      <a:pt x="93040" y="21915"/>
                      <a:pt x="94652" y="20844"/>
                      <a:pt x="95750" y="21011"/>
                    </a:cubicBezTo>
                    <a:cubicBezTo>
                      <a:pt x="96300" y="19083"/>
                      <a:pt x="100366" y="17132"/>
                      <a:pt x="103076" y="16966"/>
                    </a:cubicBezTo>
                    <a:cubicBezTo>
                      <a:pt x="103626" y="16061"/>
                      <a:pt x="101208" y="16061"/>
                      <a:pt x="100366" y="15895"/>
                    </a:cubicBezTo>
                    <a:cubicBezTo>
                      <a:pt x="99560" y="15895"/>
                      <a:pt x="98717" y="16061"/>
                      <a:pt x="97912" y="15895"/>
                    </a:cubicBezTo>
                    <a:cubicBezTo>
                      <a:pt x="96849" y="15895"/>
                      <a:pt x="96556" y="15371"/>
                      <a:pt x="95457" y="15181"/>
                    </a:cubicBezTo>
                    <a:cubicBezTo>
                      <a:pt x="95201" y="14301"/>
                      <a:pt x="96300" y="14301"/>
                      <a:pt x="97362" y="14301"/>
                    </a:cubicBezTo>
                    <a:cubicBezTo>
                      <a:pt x="97655" y="13254"/>
                      <a:pt x="97655" y="12897"/>
                      <a:pt x="99267" y="12897"/>
                    </a:cubicBezTo>
                    <a:cubicBezTo>
                      <a:pt x="99267" y="12540"/>
                      <a:pt x="99267" y="12016"/>
                      <a:pt x="99267" y="11469"/>
                    </a:cubicBezTo>
                    <a:cubicBezTo>
                      <a:pt x="100366" y="11659"/>
                      <a:pt x="102564" y="10422"/>
                      <a:pt x="102820" y="9708"/>
                    </a:cubicBezTo>
                    <a:cubicBezTo>
                      <a:pt x="103076" y="8828"/>
                      <a:pt x="100915" y="6710"/>
                      <a:pt x="103076" y="6710"/>
                    </a:cubicBezTo>
                    <a:cubicBezTo>
                      <a:pt x="103369" y="6353"/>
                      <a:pt x="103369" y="5829"/>
                      <a:pt x="103369" y="5472"/>
                    </a:cubicBezTo>
                    <a:cubicBezTo>
                      <a:pt x="102564" y="5472"/>
                      <a:pt x="102820" y="4235"/>
                      <a:pt x="102820" y="3878"/>
                    </a:cubicBezTo>
                    <a:cubicBezTo>
                      <a:pt x="103076" y="3878"/>
                      <a:pt x="103369" y="3878"/>
                      <a:pt x="103626" y="3878"/>
                    </a:cubicBezTo>
                    <a:cubicBezTo>
                      <a:pt x="103626" y="3878"/>
                      <a:pt x="103369" y="2831"/>
                      <a:pt x="103369" y="2641"/>
                    </a:cubicBezTo>
                    <a:cubicBezTo>
                      <a:pt x="103369" y="2641"/>
                      <a:pt x="100915" y="2284"/>
                      <a:pt x="99816" y="2474"/>
                    </a:cubicBezTo>
                    <a:cubicBezTo>
                      <a:pt x="99816" y="2831"/>
                      <a:pt x="99560" y="3521"/>
                      <a:pt x="99560" y="3712"/>
                    </a:cubicBezTo>
                    <a:cubicBezTo>
                      <a:pt x="99560" y="3521"/>
                      <a:pt x="99816" y="2831"/>
                      <a:pt x="99816" y="2474"/>
                    </a:cubicBezTo>
                    <a:cubicBezTo>
                      <a:pt x="99560" y="2474"/>
                      <a:pt x="99560" y="2474"/>
                      <a:pt x="99267" y="2474"/>
                    </a:cubicBezTo>
                    <a:cubicBezTo>
                      <a:pt x="97106" y="4759"/>
                      <a:pt x="97655" y="880"/>
                      <a:pt x="97362" y="166"/>
                    </a:cubicBezTo>
                    <a:cubicBezTo>
                      <a:pt x="95201" y="0"/>
                      <a:pt x="95750" y="333"/>
                      <a:pt x="94652" y="1403"/>
                    </a:cubicBezTo>
                    <a:cubicBezTo>
                      <a:pt x="93846" y="2284"/>
                      <a:pt x="92197" y="2474"/>
                      <a:pt x="91391" y="3355"/>
                    </a:cubicBezTo>
                    <a:cubicBezTo>
                      <a:pt x="90036" y="4759"/>
                      <a:pt x="86227" y="2474"/>
                      <a:pt x="85128" y="4759"/>
                    </a:cubicBezTo>
                    <a:cubicBezTo>
                      <a:pt x="85677" y="4759"/>
                      <a:pt x="86227" y="5116"/>
                      <a:pt x="86227" y="5472"/>
                    </a:cubicBezTo>
                    <a:cubicBezTo>
                      <a:pt x="86227" y="6353"/>
                      <a:pt x="86227" y="6353"/>
                      <a:pt x="84871" y="6353"/>
                    </a:cubicBezTo>
                    <a:cubicBezTo>
                      <a:pt x="84871" y="6710"/>
                      <a:pt x="85128" y="7233"/>
                      <a:pt x="84871" y="7424"/>
                    </a:cubicBezTo>
                    <a:cubicBezTo>
                      <a:pt x="84871" y="7424"/>
                      <a:pt x="84065" y="7947"/>
                      <a:pt x="84322" y="7947"/>
                    </a:cubicBezTo>
                    <a:cubicBezTo>
                      <a:pt x="82967" y="8304"/>
                      <a:pt x="81611" y="8471"/>
                      <a:pt x="80256" y="7947"/>
                    </a:cubicBezTo>
                    <a:cubicBezTo>
                      <a:pt x="80256" y="7781"/>
                      <a:pt x="80256" y="7590"/>
                      <a:pt x="80256" y="7424"/>
                    </a:cubicBezTo>
                    <a:cubicBezTo>
                      <a:pt x="79963" y="7424"/>
                      <a:pt x="79963" y="7424"/>
                      <a:pt x="79963" y="7424"/>
                    </a:cubicBezTo>
                    <a:cubicBezTo>
                      <a:pt x="79706" y="7947"/>
                      <a:pt x="79157" y="8661"/>
                      <a:pt x="79963" y="8994"/>
                    </a:cubicBezTo>
                    <a:cubicBezTo>
                      <a:pt x="81062" y="9541"/>
                      <a:pt x="80769" y="10065"/>
                      <a:pt x="79706" y="10232"/>
                    </a:cubicBezTo>
                    <a:cubicBezTo>
                      <a:pt x="78058" y="10588"/>
                      <a:pt x="77802" y="12706"/>
                      <a:pt x="76703" y="10779"/>
                    </a:cubicBezTo>
                    <a:cubicBezTo>
                      <a:pt x="75604" y="10779"/>
                      <a:pt x="74798" y="10422"/>
                      <a:pt x="73699" y="10422"/>
                    </a:cubicBezTo>
                    <a:cubicBezTo>
                      <a:pt x="72344" y="10588"/>
                      <a:pt x="72344" y="11112"/>
                      <a:pt x="71538" y="11659"/>
                    </a:cubicBezTo>
                    <a:cubicBezTo>
                      <a:pt x="70989" y="12016"/>
                      <a:pt x="71538" y="13063"/>
                      <a:pt x="70732" y="13063"/>
                    </a:cubicBezTo>
                    <a:cubicBezTo>
                      <a:pt x="69633" y="13063"/>
                      <a:pt x="68827" y="12706"/>
                      <a:pt x="67985" y="12706"/>
                    </a:cubicBezTo>
                    <a:cubicBezTo>
                      <a:pt x="67728" y="13063"/>
                      <a:pt x="67985" y="13420"/>
                      <a:pt x="68278" y="13777"/>
                    </a:cubicBezTo>
                    <a:cubicBezTo>
                      <a:pt x="68534" y="14301"/>
                      <a:pt x="67985" y="14491"/>
                      <a:pt x="67728" y="15014"/>
                    </a:cubicBezTo>
                    <a:cubicBezTo>
                      <a:pt x="67728" y="15728"/>
                      <a:pt x="67985" y="16775"/>
                      <a:pt x="69084" y="17132"/>
                    </a:cubicBezTo>
                    <a:cubicBezTo>
                      <a:pt x="69084" y="17489"/>
                      <a:pt x="68534" y="17656"/>
                      <a:pt x="68278" y="18179"/>
                    </a:cubicBezTo>
                    <a:cubicBezTo>
                      <a:pt x="66923" y="17489"/>
                      <a:pt x="66373" y="17132"/>
                      <a:pt x="64468" y="17132"/>
                    </a:cubicBezTo>
                    <a:cubicBezTo>
                      <a:pt x="64212" y="17132"/>
                      <a:pt x="60659" y="16252"/>
                      <a:pt x="60659" y="16252"/>
                    </a:cubicBezTo>
                    <a:lnTo>
                      <a:pt x="60659" y="16609"/>
                    </a:lnTo>
                    <a:cubicBezTo>
                      <a:pt x="59560" y="16966"/>
                      <a:pt x="57948" y="16609"/>
                      <a:pt x="56849" y="16609"/>
                    </a:cubicBezTo>
                    <a:cubicBezTo>
                      <a:pt x="56300" y="15895"/>
                      <a:pt x="54945" y="14657"/>
                      <a:pt x="53846" y="14657"/>
                    </a:cubicBezTo>
                    <a:cubicBezTo>
                      <a:pt x="53589" y="15181"/>
                      <a:pt x="51684" y="14848"/>
                      <a:pt x="51135" y="14657"/>
                    </a:cubicBezTo>
                    <a:cubicBezTo>
                      <a:pt x="50329" y="13944"/>
                      <a:pt x="50036" y="13254"/>
                      <a:pt x="48424" y="13420"/>
                    </a:cubicBezTo>
                    <a:cubicBezTo>
                      <a:pt x="48424" y="14301"/>
                      <a:pt x="47875" y="15181"/>
                      <a:pt x="47875" y="15895"/>
                    </a:cubicBezTo>
                    <a:cubicBezTo>
                      <a:pt x="47582" y="16775"/>
                      <a:pt x="48974" y="17489"/>
                      <a:pt x="48681" y="18370"/>
                    </a:cubicBezTo>
                    <a:cubicBezTo>
                      <a:pt x="47875" y="18726"/>
                      <a:pt x="47326" y="19250"/>
                      <a:pt x="47875" y="19964"/>
                    </a:cubicBezTo>
                    <a:cubicBezTo>
                      <a:pt x="48424" y="20678"/>
                      <a:pt x="48131" y="21201"/>
                      <a:pt x="48424" y="22082"/>
                    </a:cubicBezTo>
                    <a:cubicBezTo>
                      <a:pt x="48424" y="22439"/>
                      <a:pt x="48424" y="23676"/>
                      <a:pt x="47069" y="23129"/>
                    </a:cubicBezTo>
                    <a:cubicBezTo>
                      <a:pt x="45970" y="22605"/>
                      <a:pt x="47069" y="22082"/>
                      <a:pt x="45164" y="22248"/>
                    </a:cubicBezTo>
                    <a:cubicBezTo>
                      <a:pt x="45164" y="22439"/>
                      <a:pt x="45164" y="22795"/>
                      <a:pt x="45164" y="23129"/>
                    </a:cubicBezTo>
                    <a:cubicBezTo>
                      <a:pt x="42710" y="23319"/>
                      <a:pt x="39157" y="22605"/>
                      <a:pt x="36996" y="23129"/>
                    </a:cubicBezTo>
                    <a:cubicBezTo>
                      <a:pt x="36996" y="23486"/>
                      <a:pt x="37545" y="24199"/>
                      <a:pt x="36703" y="24366"/>
                    </a:cubicBezTo>
                    <a:cubicBezTo>
                      <a:pt x="35897" y="24556"/>
                      <a:pt x="34542" y="24723"/>
                      <a:pt x="33992" y="24199"/>
                    </a:cubicBezTo>
                    <a:cubicBezTo>
                      <a:pt x="32637" y="22962"/>
                      <a:pt x="29926" y="22795"/>
                      <a:pt x="27728" y="22795"/>
                    </a:cubicBezTo>
                    <a:cubicBezTo>
                      <a:pt x="28278" y="22962"/>
                      <a:pt x="28021" y="24033"/>
                      <a:pt x="28021" y="24366"/>
                    </a:cubicBezTo>
                    <a:cubicBezTo>
                      <a:pt x="27728" y="24366"/>
                      <a:pt x="27472" y="24366"/>
                      <a:pt x="26923" y="24366"/>
                    </a:cubicBezTo>
                    <a:cubicBezTo>
                      <a:pt x="26923" y="25437"/>
                      <a:pt x="26373" y="26151"/>
                      <a:pt x="24761" y="26317"/>
                    </a:cubicBezTo>
                    <a:cubicBezTo>
                      <a:pt x="23956" y="26317"/>
                      <a:pt x="22014" y="26508"/>
                      <a:pt x="21758" y="27031"/>
                    </a:cubicBezTo>
                    <a:cubicBezTo>
                      <a:pt x="19853" y="27031"/>
                      <a:pt x="18754" y="27911"/>
                      <a:pt x="20109" y="28792"/>
                    </a:cubicBezTo>
                    <a:cubicBezTo>
                      <a:pt x="19047" y="28625"/>
                      <a:pt x="18205" y="28982"/>
                      <a:pt x="16849" y="28982"/>
                    </a:cubicBezTo>
                    <a:cubicBezTo>
                      <a:pt x="16849" y="28435"/>
                      <a:pt x="16849" y="27911"/>
                      <a:pt x="16043" y="27555"/>
                    </a:cubicBezTo>
                    <a:cubicBezTo>
                      <a:pt x="15238" y="27555"/>
                      <a:pt x="13589" y="27388"/>
                      <a:pt x="13040" y="27911"/>
                    </a:cubicBezTo>
                    <a:cubicBezTo>
                      <a:pt x="12490" y="28792"/>
                      <a:pt x="13589" y="28625"/>
                      <a:pt x="11684" y="28792"/>
                    </a:cubicBezTo>
                    <a:cubicBezTo>
                      <a:pt x="10586" y="28982"/>
                      <a:pt x="10586" y="29315"/>
                      <a:pt x="10586" y="29863"/>
                    </a:cubicBezTo>
                    <a:cubicBezTo>
                      <a:pt x="9523" y="30029"/>
                      <a:pt x="9230" y="29149"/>
                      <a:pt x="8168" y="29315"/>
                    </a:cubicBezTo>
                    <a:cubicBezTo>
                      <a:pt x="8168" y="30196"/>
                      <a:pt x="11428" y="31624"/>
                      <a:pt x="10329" y="32337"/>
                    </a:cubicBezTo>
                    <a:cubicBezTo>
                      <a:pt x="9523" y="32861"/>
                      <a:pt x="8974" y="32694"/>
                      <a:pt x="9523" y="33575"/>
                    </a:cubicBezTo>
                    <a:cubicBezTo>
                      <a:pt x="9523" y="34098"/>
                      <a:pt x="10329" y="34812"/>
                      <a:pt x="10879" y="33932"/>
                    </a:cubicBezTo>
                    <a:cubicBezTo>
                      <a:pt x="13333" y="33741"/>
                      <a:pt x="14139" y="36383"/>
                      <a:pt x="13882" y="37453"/>
                    </a:cubicBezTo>
                    <a:cubicBezTo>
                      <a:pt x="12490" y="37453"/>
                      <a:pt x="11428" y="37263"/>
                      <a:pt x="10329" y="37620"/>
                    </a:cubicBezTo>
                    <a:cubicBezTo>
                      <a:pt x="9780" y="38857"/>
                      <a:pt x="11684" y="38524"/>
                      <a:pt x="12783" y="38857"/>
                    </a:cubicBezTo>
                    <a:cubicBezTo>
                      <a:pt x="14139" y="39571"/>
                      <a:pt x="11684" y="40999"/>
                      <a:pt x="10586" y="41165"/>
                    </a:cubicBezTo>
                    <a:cubicBezTo>
                      <a:pt x="10586" y="41522"/>
                      <a:pt x="10586" y="42046"/>
                      <a:pt x="10586" y="42403"/>
                    </a:cubicBezTo>
                    <a:cubicBezTo>
                      <a:pt x="9523" y="42403"/>
                      <a:pt x="8974" y="42046"/>
                      <a:pt x="7875" y="42046"/>
                    </a:cubicBezTo>
                    <a:lnTo>
                      <a:pt x="7875" y="42212"/>
                    </a:lnTo>
                    <a:cubicBezTo>
                      <a:pt x="8424" y="42403"/>
                      <a:pt x="8717" y="42569"/>
                      <a:pt x="8717" y="42926"/>
                    </a:cubicBezTo>
                    <a:cubicBezTo>
                      <a:pt x="7069" y="42760"/>
                      <a:pt x="2710" y="43283"/>
                      <a:pt x="3260" y="44878"/>
                    </a:cubicBezTo>
                    <a:cubicBezTo>
                      <a:pt x="3809" y="44878"/>
                      <a:pt x="4358" y="44878"/>
                      <a:pt x="4615" y="45044"/>
                    </a:cubicBezTo>
                    <a:cubicBezTo>
                      <a:pt x="5457" y="45044"/>
                      <a:pt x="6520" y="44878"/>
                      <a:pt x="6813" y="44878"/>
                    </a:cubicBezTo>
                    <a:cubicBezTo>
                      <a:pt x="6520" y="44878"/>
                      <a:pt x="5457" y="45044"/>
                      <a:pt x="4615" y="45044"/>
                    </a:cubicBezTo>
                    <a:cubicBezTo>
                      <a:pt x="5457" y="45044"/>
                      <a:pt x="5970" y="45234"/>
                      <a:pt x="6813" y="45758"/>
                    </a:cubicBezTo>
                    <a:cubicBezTo>
                      <a:pt x="7326" y="46115"/>
                      <a:pt x="8717" y="47162"/>
                      <a:pt x="7326" y="47519"/>
                    </a:cubicBezTo>
                    <a:cubicBezTo>
                      <a:pt x="7875" y="48233"/>
                      <a:pt x="6813" y="49280"/>
                      <a:pt x="6813" y="49827"/>
                    </a:cubicBezTo>
                    <a:cubicBezTo>
                      <a:pt x="8168" y="50184"/>
                      <a:pt x="8974" y="50707"/>
                      <a:pt x="8717" y="51588"/>
                    </a:cubicBezTo>
                    <a:cubicBezTo>
                      <a:pt x="8168" y="51588"/>
                      <a:pt x="8168" y="51588"/>
                      <a:pt x="7875" y="51945"/>
                    </a:cubicBezTo>
                    <a:cubicBezTo>
                      <a:pt x="7875" y="52302"/>
                      <a:pt x="6520" y="52302"/>
                      <a:pt x="5970" y="52302"/>
                    </a:cubicBezTo>
                    <a:cubicBezTo>
                      <a:pt x="5970" y="53182"/>
                      <a:pt x="7875" y="52659"/>
                      <a:pt x="7326" y="53706"/>
                    </a:cubicBezTo>
                    <a:cubicBezTo>
                      <a:pt x="7326" y="53706"/>
                      <a:pt x="7326" y="53706"/>
                      <a:pt x="7069" y="53706"/>
                    </a:cubicBezTo>
                    <a:cubicBezTo>
                      <a:pt x="7069" y="54419"/>
                      <a:pt x="7619" y="55466"/>
                      <a:pt x="6520" y="56014"/>
                    </a:cubicBezTo>
                    <a:cubicBezTo>
                      <a:pt x="5714" y="56347"/>
                      <a:pt x="5970" y="56704"/>
                      <a:pt x="5714" y="57251"/>
                    </a:cubicBezTo>
                    <a:cubicBezTo>
                      <a:pt x="4908" y="57418"/>
                      <a:pt x="4358" y="56704"/>
                      <a:pt x="3516" y="56704"/>
                    </a:cubicBezTo>
                    <a:cubicBezTo>
                      <a:pt x="3516" y="56894"/>
                      <a:pt x="3516" y="57251"/>
                      <a:pt x="3516" y="57418"/>
                    </a:cubicBezTo>
                    <a:lnTo>
                      <a:pt x="3260" y="57418"/>
                    </a:lnTo>
                    <a:lnTo>
                      <a:pt x="3516" y="57608"/>
                    </a:lnTo>
                    <a:cubicBezTo>
                      <a:pt x="2454" y="57775"/>
                      <a:pt x="0" y="57251"/>
                      <a:pt x="549" y="58298"/>
                    </a:cubicBezTo>
                    <a:cubicBezTo>
                      <a:pt x="1611" y="58488"/>
                      <a:pt x="1355" y="59012"/>
                      <a:pt x="1904" y="59179"/>
                    </a:cubicBezTo>
                    <a:cubicBezTo>
                      <a:pt x="2454" y="59369"/>
                      <a:pt x="3260" y="59012"/>
                      <a:pt x="3809" y="59179"/>
                    </a:cubicBezTo>
                    <a:cubicBezTo>
                      <a:pt x="4358" y="59369"/>
                      <a:pt x="4358" y="59892"/>
                      <a:pt x="4908" y="60083"/>
                    </a:cubicBezTo>
                    <a:cubicBezTo>
                      <a:pt x="5457" y="60249"/>
                      <a:pt x="6263" y="59892"/>
                      <a:pt x="6520" y="60249"/>
                    </a:cubicBezTo>
                    <a:cubicBezTo>
                      <a:pt x="6813" y="60606"/>
                      <a:pt x="6520" y="61296"/>
                      <a:pt x="6813" y="61653"/>
                    </a:cubicBezTo>
                    <a:cubicBezTo>
                      <a:pt x="7069" y="62010"/>
                      <a:pt x="7326" y="62010"/>
                      <a:pt x="7619" y="62534"/>
                    </a:cubicBezTo>
                    <a:cubicBezTo>
                      <a:pt x="7875" y="63438"/>
                      <a:pt x="7619" y="64128"/>
                      <a:pt x="9523" y="63961"/>
                    </a:cubicBezTo>
                    <a:cubicBezTo>
                      <a:pt x="9780" y="64485"/>
                      <a:pt x="8974" y="64485"/>
                      <a:pt x="8717" y="64842"/>
                    </a:cubicBezTo>
                    <a:cubicBezTo>
                      <a:pt x="8717" y="65199"/>
                      <a:pt x="8974" y="65722"/>
                      <a:pt x="9230" y="66079"/>
                    </a:cubicBezTo>
                    <a:cubicBezTo>
                      <a:pt x="9523" y="66436"/>
                      <a:pt x="9523" y="66603"/>
                      <a:pt x="9780" y="66960"/>
                    </a:cubicBezTo>
                    <a:cubicBezTo>
                      <a:pt x="10073" y="67317"/>
                      <a:pt x="10879" y="67150"/>
                      <a:pt x="10329" y="67840"/>
                    </a:cubicBezTo>
                    <a:cubicBezTo>
                      <a:pt x="10329" y="67840"/>
                      <a:pt x="10329" y="67840"/>
                      <a:pt x="10073" y="67840"/>
                    </a:cubicBezTo>
                    <a:cubicBezTo>
                      <a:pt x="10073" y="68030"/>
                      <a:pt x="10073" y="68197"/>
                      <a:pt x="10073" y="68197"/>
                    </a:cubicBezTo>
                    <a:cubicBezTo>
                      <a:pt x="11978" y="68364"/>
                      <a:pt x="10586" y="70505"/>
                      <a:pt x="10073" y="70862"/>
                    </a:cubicBezTo>
                    <a:cubicBezTo>
                      <a:pt x="11135" y="71386"/>
                      <a:pt x="13040" y="72790"/>
                      <a:pt x="13589" y="73670"/>
                    </a:cubicBezTo>
                    <a:cubicBezTo>
                      <a:pt x="13882" y="74027"/>
                      <a:pt x="13882" y="74384"/>
                      <a:pt x="14139" y="74741"/>
                    </a:cubicBezTo>
                    <a:cubicBezTo>
                      <a:pt x="14139" y="75098"/>
                      <a:pt x="14432" y="75098"/>
                      <a:pt x="14432" y="75431"/>
                    </a:cubicBezTo>
                    <a:cubicBezTo>
                      <a:pt x="14688" y="76145"/>
                      <a:pt x="14432" y="76859"/>
                      <a:pt x="14432" y="77382"/>
                    </a:cubicBezTo>
                    <a:cubicBezTo>
                      <a:pt x="15238" y="77382"/>
                      <a:pt x="16593" y="77382"/>
                      <a:pt x="16336" y="78096"/>
                    </a:cubicBezTo>
                    <a:cubicBezTo>
                      <a:pt x="13882" y="78619"/>
                      <a:pt x="15494" y="79167"/>
                      <a:pt x="15787" y="80214"/>
                    </a:cubicBezTo>
                    <a:cubicBezTo>
                      <a:pt x="16043" y="81284"/>
                      <a:pt x="16043" y="81975"/>
                      <a:pt x="15787" y="82855"/>
                    </a:cubicBezTo>
                    <a:cubicBezTo>
                      <a:pt x="15494" y="83045"/>
                      <a:pt x="13882" y="83212"/>
                      <a:pt x="13882" y="83402"/>
                    </a:cubicBezTo>
                    <a:cubicBezTo>
                      <a:pt x="13882" y="83759"/>
                      <a:pt x="14688" y="83926"/>
                      <a:pt x="15238" y="84116"/>
                    </a:cubicBezTo>
                    <a:cubicBezTo>
                      <a:pt x="16043" y="84449"/>
                      <a:pt x="15787" y="84283"/>
                      <a:pt x="16043" y="84997"/>
                    </a:cubicBezTo>
                    <a:cubicBezTo>
                      <a:pt x="16336" y="85520"/>
                      <a:pt x="16593" y="85877"/>
                      <a:pt x="16849" y="86400"/>
                    </a:cubicBezTo>
                    <a:cubicBezTo>
                      <a:pt x="17142" y="86757"/>
                      <a:pt x="17399" y="87114"/>
                      <a:pt x="17399" y="87638"/>
                    </a:cubicBezTo>
                    <a:cubicBezTo>
                      <a:pt x="17399" y="88161"/>
                      <a:pt x="17399" y="88685"/>
                      <a:pt x="17142" y="89232"/>
                    </a:cubicBezTo>
                    <a:cubicBezTo>
                      <a:pt x="17142" y="89589"/>
                      <a:pt x="17142" y="90113"/>
                      <a:pt x="17399" y="90636"/>
                    </a:cubicBezTo>
                    <a:cubicBezTo>
                      <a:pt x="17692" y="90993"/>
                      <a:pt x="18205" y="90993"/>
                      <a:pt x="19047" y="91350"/>
                    </a:cubicBezTo>
                    <a:cubicBezTo>
                      <a:pt x="17399" y="91873"/>
                      <a:pt x="19047" y="93111"/>
                      <a:pt x="19597" y="93991"/>
                    </a:cubicBezTo>
                    <a:cubicBezTo>
                      <a:pt x="20109" y="95062"/>
                      <a:pt x="20109" y="96299"/>
                      <a:pt x="20952" y="97346"/>
                    </a:cubicBezTo>
                    <a:cubicBezTo>
                      <a:pt x="22014" y="97703"/>
                      <a:pt x="22564" y="97894"/>
                      <a:pt x="22564" y="97894"/>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18" name="Shape 2592">
                <a:extLst>
                  <a:ext uri="{FF2B5EF4-FFF2-40B4-BE49-F238E27FC236}">
                    <a16:creationId xmlns="" xmlns:a16="http://schemas.microsoft.com/office/drawing/2014/main" id="{E7AF72A1-F7D8-476C-BA06-48136179B16A}"/>
                  </a:ext>
                </a:extLst>
              </p:cNvPr>
              <p:cNvSpPr/>
              <p:nvPr/>
            </p:nvSpPr>
            <p:spPr>
              <a:xfrm>
                <a:off x="10021232" y="4925926"/>
                <a:ext cx="890272" cy="1074476"/>
              </a:xfrm>
              <a:custGeom>
                <a:avLst/>
                <a:gdLst/>
                <a:ahLst/>
                <a:cxnLst/>
                <a:rect l="0" t="0" r="0" b="0"/>
                <a:pathLst>
                  <a:path w="120000" h="120000" extrusionOk="0">
                    <a:moveTo>
                      <a:pt x="112128" y="109923"/>
                    </a:moveTo>
                    <a:lnTo>
                      <a:pt x="112128" y="109923"/>
                    </a:lnTo>
                    <a:cubicBezTo>
                      <a:pt x="112128" y="109586"/>
                      <a:pt x="112594" y="108862"/>
                      <a:pt x="112594" y="108477"/>
                    </a:cubicBezTo>
                    <a:cubicBezTo>
                      <a:pt x="112128" y="108139"/>
                      <a:pt x="112128" y="108139"/>
                      <a:pt x="112128" y="107802"/>
                    </a:cubicBezTo>
                    <a:cubicBezTo>
                      <a:pt x="111720" y="107416"/>
                      <a:pt x="111720" y="106693"/>
                      <a:pt x="111720" y="105970"/>
                    </a:cubicBezTo>
                    <a:lnTo>
                      <a:pt x="111720" y="105632"/>
                    </a:lnTo>
                    <a:cubicBezTo>
                      <a:pt x="111720" y="103511"/>
                      <a:pt x="111720" y="101679"/>
                      <a:pt x="110437" y="99558"/>
                    </a:cubicBezTo>
                    <a:lnTo>
                      <a:pt x="110437" y="99172"/>
                    </a:lnTo>
                    <a:cubicBezTo>
                      <a:pt x="109970" y="99172"/>
                      <a:pt x="109970" y="98834"/>
                      <a:pt x="109970" y="98834"/>
                    </a:cubicBezTo>
                    <a:cubicBezTo>
                      <a:pt x="109096" y="96665"/>
                      <a:pt x="107813" y="94881"/>
                      <a:pt x="106064" y="93483"/>
                    </a:cubicBezTo>
                    <a:cubicBezTo>
                      <a:pt x="104373" y="91651"/>
                      <a:pt x="104373" y="90590"/>
                      <a:pt x="103906" y="88421"/>
                    </a:cubicBezTo>
                    <a:cubicBezTo>
                      <a:pt x="103906" y="88421"/>
                      <a:pt x="103498" y="87746"/>
                      <a:pt x="103032" y="87360"/>
                    </a:cubicBezTo>
                    <a:lnTo>
                      <a:pt x="103032" y="87360"/>
                    </a:lnTo>
                    <a:cubicBezTo>
                      <a:pt x="102623" y="87746"/>
                      <a:pt x="102623" y="87360"/>
                      <a:pt x="102157" y="87022"/>
                    </a:cubicBezTo>
                    <a:cubicBezTo>
                      <a:pt x="101749" y="87022"/>
                      <a:pt x="101341" y="87360"/>
                      <a:pt x="100874" y="87360"/>
                    </a:cubicBezTo>
                    <a:cubicBezTo>
                      <a:pt x="100000" y="88083"/>
                      <a:pt x="100874" y="88083"/>
                      <a:pt x="100874" y="88806"/>
                    </a:cubicBezTo>
                    <a:cubicBezTo>
                      <a:pt x="100466" y="89144"/>
                      <a:pt x="99125" y="89867"/>
                      <a:pt x="98309" y="89529"/>
                    </a:cubicBezTo>
                    <a:cubicBezTo>
                      <a:pt x="98309" y="89529"/>
                      <a:pt x="98309" y="89529"/>
                      <a:pt x="98309" y="89144"/>
                    </a:cubicBezTo>
                    <a:cubicBezTo>
                      <a:pt x="97842" y="89144"/>
                      <a:pt x="97842" y="89144"/>
                      <a:pt x="97842" y="88806"/>
                    </a:cubicBezTo>
                    <a:cubicBezTo>
                      <a:pt x="97842" y="88421"/>
                      <a:pt x="96967" y="88421"/>
                      <a:pt x="96967" y="88083"/>
                    </a:cubicBezTo>
                    <a:cubicBezTo>
                      <a:pt x="96559" y="88083"/>
                      <a:pt x="96559" y="87746"/>
                      <a:pt x="96967" y="87360"/>
                    </a:cubicBezTo>
                    <a:cubicBezTo>
                      <a:pt x="96967" y="87022"/>
                      <a:pt x="96967" y="87022"/>
                      <a:pt x="96967" y="86637"/>
                    </a:cubicBezTo>
                    <a:cubicBezTo>
                      <a:pt x="96967" y="86637"/>
                      <a:pt x="96559" y="86637"/>
                      <a:pt x="96151" y="86637"/>
                    </a:cubicBezTo>
                    <a:lnTo>
                      <a:pt x="96151" y="86299"/>
                    </a:lnTo>
                    <a:cubicBezTo>
                      <a:pt x="95685" y="86299"/>
                      <a:pt x="95685" y="86299"/>
                      <a:pt x="95276" y="86299"/>
                    </a:cubicBezTo>
                    <a:cubicBezTo>
                      <a:pt x="94810" y="86299"/>
                      <a:pt x="94402" y="85914"/>
                      <a:pt x="94402" y="85576"/>
                    </a:cubicBezTo>
                    <a:cubicBezTo>
                      <a:pt x="93994" y="85239"/>
                      <a:pt x="93119" y="85576"/>
                      <a:pt x="93994" y="85914"/>
                    </a:cubicBezTo>
                    <a:cubicBezTo>
                      <a:pt x="93994" y="85914"/>
                      <a:pt x="93994" y="85914"/>
                      <a:pt x="93527" y="85914"/>
                    </a:cubicBezTo>
                    <a:cubicBezTo>
                      <a:pt x="93119" y="86299"/>
                      <a:pt x="93119" y="85914"/>
                      <a:pt x="92653" y="85914"/>
                    </a:cubicBezTo>
                    <a:cubicBezTo>
                      <a:pt x="92244" y="86299"/>
                      <a:pt x="92244" y="86299"/>
                      <a:pt x="91370" y="86299"/>
                    </a:cubicBezTo>
                    <a:cubicBezTo>
                      <a:pt x="90903" y="86299"/>
                      <a:pt x="90495" y="86299"/>
                      <a:pt x="90029" y="86299"/>
                    </a:cubicBezTo>
                    <a:cubicBezTo>
                      <a:pt x="89620" y="86637"/>
                      <a:pt x="89620" y="86299"/>
                      <a:pt x="90029" y="85914"/>
                    </a:cubicBezTo>
                    <a:cubicBezTo>
                      <a:pt x="90029" y="85914"/>
                      <a:pt x="89620" y="85239"/>
                      <a:pt x="89212" y="85239"/>
                    </a:cubicBezTo>
                    <a:cubicBezTo>
                      <a:pt x="88746" y="85239"/>
                      <a:pt x="88746" y="84853"/>
                      <a:pt x="88746" y="84515"/>
                    </a:cubicBezTo>
                    <a:cubicBezTo>
                      <a:pt x="88746" y="83792"/>
                      <a:pt x="89212" y="84130"/>
                      <a:pt x="89620" y="83792"/>
                    </a:cubicBezTo>
                    <a:cubicBezTo>
                      <a:pt x="89620" y="83455"/>
                      <a:pt x="89620" y="83069"/>
                      <a:pt x="90029" y="82732"/>
                    </a:cubicBezTo>
                    <a:cubicBezTo>
                      <a:pt x="90029" y="82732"/>
                      <a:pt x="90495" y="82732"/>
                      <a:pt x="90903" y="82732"/>
                    </a:cubicBezTo>
                    <a:cubicBezTo>
                      <a:pt x="91370" y="82346"/>
                      <a:pt x="90903" y="82346"/>
                      <a:pt x="91370" y="82008"/>
                    </a:cubicBezTo>
                    <a:cubicBezTo>
                      <a:pt x="91370" y="81623"/>
                      <a:pt x="91778" y="81623"/>
                      <a:pt x="92244" y="81623"/>
                    </a:cubicBezTo>
                    <a:lnTo>
                      <a:pt x="92244" y="80948"/>
                    </a:lnTo>
                    <a:cubicBezTo>
                      <a:pt x="92653" y="80562"/>
                      <a:pt x="92244" y="80562"/>
                      <a:pt x="92244" y="80562"/>
                    </a:cubicBezTo>
                    <a:cubicBezTo>
                      <a:pt x="91778" y="80224"/>
                      <a:pt x="92653" y="79839"/>
                      <a:pt x="92244" y="79501"/>
                    </a:cubicBezTo>
                    <a:cubicBezTo>
                      <a:pt x="91778" y="79164"/>
                      <a:pt x="91778" y="78055"/>
                      <a:pt x="91778" y="77717"/>
                    </a:cubicBezTo>
                    <a:cubicBezTo>
                      <a:pt x="92244" y="77332"/>
                      <a:pt x="92653" y="76994"/>
                      <a:pt x="93119" y="76657"/>
                    </a:cubicBezTo>
                    <a:cubicBezTo>
                      <a:pt x="93527" y="76657"/>
                      <a:pt x="93994" y="76994"/>
                      <a:pt x="94402" y="76994"/>
                    </a:cubicBezTo>
                    <a:cubicBezTo>
                      <a:pt x="94810" y="76657"/>
                      <a:pt x="94810" y="76271"/>
                      <a:pt x="95276" y="75934"/>
                    </a:cubicBezTo>
                    <a:cubicBezTo>
                      <a:pt x="95685" y="75548"/>
                      <a:pt x="96559" y="75934"/>
                      <a:pt x="97434" y="75934"/>
                    </a:cubicBezTo>
                    <a:cubicBezTo>
                      <a:pt x="97434" y="76271"/>
                      <a:pt x="97434" y="76271"/>
                      <a:pt x="97434" y="76271"/>
                    </a:cubicBezTo>
                    <a:lnTo>
                      <a:pt x="97842" y="76271"/>
                    </a:lnTo>
                    <a:cubicBezTo>
                      <a:pt x="97842" y="71595"/>
                      <a:pt x="97842" y="64122"/>
                      <a:pt x="96559" y="60506"/>
                    </a:cubicBezTo>
                    <a:cubicBezTo>
                      <a:pt x="95276" y="56938"/>
                      <a:pt x="96559" y="51924"/>
                      <a:pt x="98309" y="48356"/>
                    </a:cubicBezTo>
                    <a:lnTo>
                      <a:pt x="98717" y="48356"/>
                    </a:lnTo>
                    <a:cubicBezTo>
                      <a:pt x="99591" y="47247"/>
                      <a:pt x="99591" y="45849"/>
                      <a:pt x="100874" y="44789"/>
                    </a:cubicBezTo>
                    <a:cubicBezTo>
                      <a:pt x="101749" y="44065"/>
                      <a:pt x="102623" y="43342"/>
                      <a:pt x="102623" y="41896"/>
                    </a:cubicBezTo>
                    <a:cubicBezTo>
                      <a:pt x="102623" y="40112"/>
                      <a:pt x="102157" y="37267"/>
                      <a:pt x="105655" y="37267"/>
                    </a:cubicBezTo>
                    <a:cubicBezTo>
                      <a:pt x="106064" y="36159"/>
                      <a:pt x="106938" y="36159"/>
                      <a:pt x="106938" y="35098"/>
                    </a:cubicBezTo>
                    <a:cubicBezTo>
                      <a:pt x="107405" y="33652"/>
                      <a:pt x="109096" y="34037"/>
                      <a:pt x="110437" y="34037"/>
                    </a:cubicBezTo>
                    <a:cubicBezTo>
                      <a:pt x="110845" y="30084"/>
                      <a:pt x="116034" y="27963"/>
                      <a:pt x="117784" y="24347"/>
                    </a:cubicBezTo>
                    <a:cubicBezTo>
                      <a:pt x="118192" y="24347"/>
                      <a:pt x="119067" y="23623"/>
                      <a:pt x="119941" y="22900"/>
                    </a:cubicBezTo>
                    <a:cubicBezTo>
                      <a:pt x="119067" y="22563"/>
                      <a:pt x="118658" y="21840"/>
                      <a:pt x="118192" y="21116"/>
                    </a:cubicBezTo>
                    <a:cubicBezTo>
                      <a:pt x="117784" y="21502"/>
                      <a:pt x="117317" y="21502"/>
                      <a:pt x="116909" y="21502"/>
                    </a:cubicBezTo>
                    <a:cubicBezTo>
                      <a:pt x="117317" y="21502"/>
                      <a:pt x="117784" y="21502"/>
                      <a:pt x="118192" y="21116"/>
                    </a:cubicBezTo>
                    <a:lnTo>
                      <a:pt x="118192" y="20779"/>
                    </a:lnTo>
                    <a:cubicBezTo>
                      <a:pt x="116909" y="21502"/>
                      <a:pt x="116034" y="21840"/>
                      <a:pt x="116034" y="19333"/>
                    </a:cubicBezTo>
                    <a:cubicBezTo>
                      <a:pt x="113877" y="19333"/>
                      <a:pt x="111720" y="19718"/>
                      <a:pt x="110437" y="17934"/>
                    </a:cubicBezTo>
                    <a:cubicBezTo>
                      <a:pt x="108688" y="16151"/>
                      <a:pt x="106530" y="15765"/>
                      <a:pt x="103906" y="15765"/>
                    </a:cubicBezTo>
                    <a:cubicBezTo>
                      <a:pt x="103906" y="13644"/>
                      <a:pt x="104373" y="11811"/>
                      <a:pt x="103906" y="10028"/>
                    </a:cubicBezTo>
                    <a:cubicBezTo>
                      <a:pt x="103906" y="8581"/>
                      <a:pt x="101341" y="7521"/>
                      <a:pt x="100000" y="6797"/>
                    </a:cubicBezTo>
                    <a:cubicBezTo>
                      <a:pt x="98309" y="5399"/>
                      <a:pt x="96967" y="3953"/>
                      <a:pt x="95685" y="2892"/>
                    </a:cubicBezTo>
                    <a:cubicBezTo>
                      <a:pt x="94810" y="2169"/>
                      <a:pt x="93994" y="1108"/>
                      <a:pt x="93527" y="0"/>
                    </a:cubicBezTo>
                    <a:cubicBezTo>
                      <a:pt x="93119" y="1832"/>
                      <a:pt x="91778" y="5014"/>
                      <a:pt x="90029" y="6122"/>
                    </a:cubicBezTo>
                    <a:cubicBezTo>
                      <a:pt x="90903" y="7906"/>
                      <a:pt x="91778" y="9304"/>
                      <a:pt x="93527" y="10028"/>
                    </a:cubicBezTo>
                    <a:cubicBezTo>
                      <a:pt x="94810" y="11088"/>
                      <a:pt x="93994" y="12535"/>
                      <a:pt x="93994" y="13981"/>
                    </a:cubicBezTo>
                    <a:cubicBezTo>
                      <a:pt x="93994" y="14704"/>
                      <a:pt x="94402" y="19718"/>
                      <a:pt x="93119" y="19718"/>
                    </a:cubicBezTo>
                    <a:cubicBezTo>
                      <a:pt x="92244" y="18609"/>
                      <a:pt x="92244" y="17211"/>
                      <a:pt x="90903" y="16826"/>
                    </a:cubicBezTo>
                    <a:cubicBezTo>
                      <a:pt x="90029" y="16826"/>
                      <a:pt x="88746" y="16488"/>
                      <a:pt x="88746" y="15765"/>
                    </a:cubicBezTo>
                    <a:cubicBezTo>
                      <a:pt x="87871" y="15427"/>
                      <a:pt x="86588" y="15427"/>
                      <a:pt x="86180" y="16151"/>
                    </a:cubicBezTo>
                    <a:cubicBezTo>
                      <a:pt x="85714" y="17211"/>
                      <a:pt x="85714" y="17934"/>
                      <a:pt x="87055" y="17934"/>
                    </a:cubicBezTo>
                    <a:cubicBezTo>
                      <a:pt x="87463" y="18995"/>
                      <a:pt x="87055" y="19718"/>
                      <a:pt x="87055" y="20779"/>
                    </a:cubicBezTo>
                    <a:cubicBezTo>
                      <a:pt x="85714" y="20779"/>
                      <a:pt x="84431" y="20779"/>
                      <a:pt x="83556" y="21502"/>
                    </a:cubicBezTo>
                    <a:cubicBezTo>
                      <a:pt x="82682" y="21840"/>
                      <a:pt x="82274" y="22900"/>
                      <a:pt x="80991" y="22900"/>
                    </a:cubicBezTo>
                    <a:cubicBezTo>
                      <a:pt x="80991" y="22900"/>
                      <a:pt x="80991" y="23286"/>
                      <a:pt x="80991" y="23623"/>
                    </a:cubicBezTo>
                    <a:cubicBezTo>
                      <a:pt x="82682" y="23623"/>
                      <a:pt x="83556" y="24009"/>
                      <a:pt x="83556" y="25456"/>
                    </a:cubicBezTo>
                    <a:cubicBezTo>
                      <a:pt x="83556" y="27239"/>
                      <a:pt x="82682" y="26854"/>
                      <a:pt x="80991" y="27963"/>
                    </a:cubicBezTo>
                    <a:cubicBezTo>
                      <a:pt x="80524" y="28300"/>
                      <a:pt x="79650" y="30084"/>
                      <a:pt x="78367" y="28638"/>
                    </a:cubicBezTo>
                    <a:cubicBezTo>
                      <a:pt x="77959" y="27963"/>
                      <a:pt x="77959" y="26854"/>
                      <a:pt x="77492" y="26130"/>
                    </a:cubicBezTo>
                    <a:cubicBezTo>
                      <a:pt x="77084" y="24009"/>
                      <a:pt x="74927" y="24347"/>
                      <a:pt x="74927" y="26516"/>
                    </a:cubicBezTo>
                    <a:cubicBezTo>
                      <a:pt x="74460" y="28300"/>
                      <a:pt x="69737" y="26130"/>
                      <a:pt x="68396" y="25793"/>
                    </a:cubicBezTo>
                    <a:cubicBezTo>
                      <a:pt x="67988" y="27239"/>
                      <a:pt x="68396" y="29023"/>
                      <a:pt x="67521" y="30470"/>
                    </a:cubicBezTo>
                    <a:cubicBezTo>
                      <a:pt x="67521" y="31145"/>
                      <a:pt x="67113" y="31868"/>
                      <a:pt x="66705" y="32591"/>
                    </a:cubicBezTo>
                    <a:cubicBezTo>
                      <a:pt x="66705" y="33652"/>
                      <a:pt x="66239" y="36544"/>
                      <a:pt x="68396" y="36159"/>
                    </a:cubicBezTo>
                    <a:cubicBezTo>
                      <a:pt x="68396" y="36882"/>
                      <a:pt x="67521" y="37267"/>
                      <a:pt x="67113" y="37942"/>
                    </a:cubicBezTo>
                    <a:cubicBezTo>
                      <a:pt x="66705" y="38328"/>
                      <a:pt x="65364" y="37942"/>
                      <a:pt x="64956" y="38328"/>
                    </a:cubicBezTo>
                    <a:cubicBezTo>
                      <a:pt x="64081" y="38666"/>
                      <a:pt x="64548" y="39389"/>
                      <a:pt x="63673" y="39775"/>
                    </a:cubicBezTo>
                    <a:cubicBezTo>
                      <a:pt x="63673" y="39389"/>
                      <a:pt x="63206" y="39389"/>
                      <a:pt x="62798" y="39051"/>
                    </a:cubicBezTo>
                    <a:cubicBezTo>
                      <a:pt x="62798" y="39389"/>
                      <a:pt x="62332" y="39775"/>
                      <a:pt x="62332" y="40112"/>
                    </a:cubicBezTo>
                    <a:cubicBezTo>
                      <a:pt x="60641" y="40835"/>
                      <a:pt x="61924" y="41558"/>
                      <a:pt x="59766" y="41173"/>
                    </a:cubicBezTo>
                    <a:cubicBezTo>
                      <a:pt x="58425" y="40835"/>
                      <a:pt x="57142" y="40835"/>
                      <a:pt x="55393" y="40835"/>
                    </a:cubicBezTo>
                    <a:cubicBezTo>
                      <a:pt x="55393" y="37267"/>
                      <a:pt x="47172" y="36882"/>
                      <a:pt x="47638" y="39775"/>
                    </a:cubicBezTo>
                    <a:cubicBezTo>
                      <a:pt x="45014" y="39775"/>
                      <a:pt x="42857" y="39389"/>
                      <a:pt x="40699" y="38328"/>
                    </a:cubicBezTo>
                    <a:cubicBezTo>
                      <a:pt x="38075" y="37605"/>
                      <a:pt x="37259" y="39389"/>
                      <a:pt x="35918" y="41173"/>
                    </a:cubicBezTo>
                    <a:cubicBezTo>
                      <a:pt x="35102" y="42282"/>
                      <a:pt x="32069" y="43342"/>
                      <a:pt x="32069" y="45126"/>
                    </a:cubicBezTo>
                    <a:cubicBezTo>
                      <a:pt x="32069" y="46910"/>
                      <a:pt x="31603" y="47633"/>
                      <a:pt x="29446" y="47247"/>
                    </a:cubicBezTo>
                    <a:cubicBezTo>
                      <a:pt x="28979" y="46187"/>
                      <a:pt x="28979" y="45126"/>
                      <a:pt x="28163" y="44403"/>
                    </a:cubicBezTo>
                    <a:cubicBezTo>
                      <a:pt x="27696" y="44065"/>
                      <a:pt x="25947" y="43342"/>
                      <a:pt x="25947" y="42957"/>
                    </a:cubicBezTo>
                    <a:cubicBezTo>
                      <a:pt x="26413" y="41173"/>
                      <a:pt x="28979" y="40112"/>
                      <a:pt x="28979" y="38328"/>
                    </a:cubicBezTo>
                    <a:cubicBezTo>
                      <a:pt x="28979" y="37942"/>
                      <a:pt x="29446" y="36544"/>
                      <a:pt x="28163" y="36544"/>
                    </a:cubicBezTo>
                    <a:cubicBezTo>
                      <a:pt x="27288" y="36544"/>
                      <a:pt x="27696" y="37267"/>
                      <a:pt x="27288" y="37605"/>
                    </a:cubicBezTo>
                    <a:cubicBezTo>
                      <a:pt x="24664" y="39775"/>
                      <a:pt x="25539" y="33652"/>
                      <a:pt x="25539" y="33314"/>
                    </a:cubicBezTo>
                    <a:cubicBezTo>
                      <a:pt x="23381" y="31530"/>
                      <a:pt x="23381" y="36544"/>
                      <a:pt x="20349" y="32253"/>
                    </a:cubicBezTo>
                    <a:cubicBezTo>
                      <a:pt x="18192" y="29746"/>
                      <a:pt x="13002" y="29746"/>
                      <a:pt x="9970" y="29746"/>
                    </a:cubicBezTo>
                    <a:cubicBezTo>
                      <a:pt x="9504" y="30470"/>
                      <a:pt x="8629" y="30470"/>
                      <a:pt x="8629" y="31145"/>
                    </a:cubicBezTo>
                    <a:cubicBezTo>
                      <a:pt x="5655" y="32591"/>
                      <a:pt x="3440" y="30084"/>
                      <a:pt x="874" y="29746"/>
                    </a:cubicBezTo>
                    <a:cubicBezTo>
                      <a:pt x="408" y="29746"/>
                      <a:pt x="0" y="29746"/>
                      <a:pt x="0" y="29746"/>
                    </a:cubicBezTo>
                    <a:cubicBezTo>
                      <a:pt x="0" y="30084"/>
                      <a:pt x="0" y="30470"/>
                      <a:pt x="0" y="30470"/>
                    </a:cubicBezTo>
                    <a:cubicBezTo>
                      <a:pt x="0" y="31530"/>
                      <a:pt x="408" y="32591"/>
                      <a:pt x="1282" y="33314"/>
                    </a:cubicBezTo>
                    <a:cubicBezTo>
                      <a:pt x="1749" y="33652"/>
                      <a:pt x="3906" y="33652"/>
                      <a:pt x="3906" y="34037"/>
                    </a:cubicBezTo>
                    <a:cubicBezTo>
                      <a:pt x="4314" y="34375"/>
                      <a:pt x="4314" y="35435"/>
                      <a:pt x="3906" y="36159"/>
                    </a:cubicBezTo>
                    <a:cubicBezTo>
                      <a:pt x="874" y="36159"/>
                      <a:pt x="1749" y="38666"/>
                      <a:pt x="1749" y="40498"/>
                    </a:cubicBezTo>
                    <a:cubicBezTo>
                      <a:pt x="2623" y="40498"/>
                      <a:pt x="3906" y="40498"/>
                      <a:pt x="5189" y="40835"/>
                    </a:cubicBezTo>
                    <a:cubicBezTo>
                      <a:pt x="5189" y="42619"/>
                      <a:pt x="5189" y="43680"/>
                      <a:pt x="3906" y="45126"/>
                    </a:cubicBezTo>
                    <a:cubicBezTo>
                      <a:pt x="3032" y="46910"/>
                      <a:pt x="4314" y="48694"/>
                      <a:pt x="3906" y="50478"/>
                    </a:cubicBezTo>
                    <a:cubicBezTo>
                      <a:pt x="2623" y="50478"/>
                      <a:pt x="1282" y="50478"/>
                      <a:pt x="0" y="50478"/>
                    </a:cubicBezTo>
                    <a:cubicBezTo>
                      <a:pt x="0" y="51924"/>
                      <a:pt x="1749" y="52310"/>
                      <a:pt x="3032" y="52647"/>
                    </a:cubicBezTo>
                    <a:cubicBezTo>
                      <a:pt x="3032" y="53370"/>
                      <a:pt x="3440" y="53708"/>
                      <a:pt x="3440" y="54431"/>
                    </a:cubicBezTo>
                    <a:cubicBezTo>
                      <a:pt x="6064" y="53708"/>
                      <a:pt x="8629" y="54094"/>
                      <a:pt x="10845" y="54431"/>
                    </a:cubicBezTo>
                    <a:cubicBezTo>
                      <a:pt x="11253" y="51201"/>
                      <a:pt x="16034" y="54094"/>
                      <a:pt x="18192" y="54817"/>
                    </a:cubicBezTo>
                    <a:cubicBezTo>
                      <a:pt x="18192" y="55492"/>
                      <a:pt x="18192" y="56601"/>
                      <a:pt x="18192" y="57276"/>
                    </a:cubicBezTo>
                    <a:cubicBezTo>
                      <a:pt x="18600" y="57276"/>
                      <a:pt x="19475" y="57661"/>
                      <a:pt x="19941" y="57276"/>
                    </a:cubicBezTo>
                    <a:cubicBezTo>
                      <a:pt x="21224" y="61566"/>
                      <a:pt x="28979" y="57661"/>
                      <a:pt x="31195" y="57999"/>
                    </a:cubicBezTo>
                    <a:cubicBezTo>
                      <a:pt x="31195" y="58384"/>
                      <a:pt x="31603" y="58722"/>
                      <a:pt x="31603" y="59108"/>
                    </a:cubicBezTo>
                    <a:cubicBezTo>
                      <a:pt x="35102" y="59108"/>
                      <a:pt x="34635" y="61566"/>
                      <a:pt x="34227" y="63736"/>
                    </a:cubicBezTo>
                    <a:cubicBezTo>
                      <a:pt x="34227" y="64459"/>
                      <a:pt x="34227" y="65905"/>
                      <a:pt x="34635" y="66629"/>
                    </a:cubicBezTo>
                    <a:cubicBezTo>
                      <a:pt x="35102" y="66966"/>
                      <a:pt x="37259" y="68027"/>
                      <a:pt x="37259" y="67304"/>
                    </a:cubicBezTo>
                    <a:cubicBezTo>
                      <a:pt x="36384" y="71595"/>
                      <a:pt x="35102" y="77332"/>
                      <a:pt x="38075" y="80948"/>
                    </a:cubicBezTo>
                    <a:cubicBezTo>
                      <a:pt x="39416" y="82732"/>
                      <a:pt x="39416" y="84130"/>
                      <a:pt x="40291" y="85914"/>
                    </a:cubicBezTo>
                    <a:cubicBezTo>
                      <a:pt x="41107" y="87746"/>
                      <a:pt x="44139" y="87022"/>
                      <a:pt x="45889" y="87022"/>
                    </a:cubicBezTo>
                    <a:cubicBezTo>
                      <a:pt x="45889" y="89529"/>
                      <a:pt x="46763" y="90590"/>
                      <a:pt x="49387" y="91651"/>
                    </a:cubicBezTo>
                    <a:cubicBezTo>
                      <a:pt x="51953" y="92760"/>
                      <a:pt x="54577" y="95604"/>
                      <a:pt x="55393" y="98111"/>
                    </a:cubicBezTo>
                    <a:cubicBezTo>
                      <a:pt x="56734" y="101341"/>
                      <a:pt x="47638" y="109923"/>
                      <a:pt x="55860" y="110984"/>
                    </a:cubicBezTo>
                    <a:cubicBezTo>
                      <a:pt x="56734" y="110984"/>
                      <a:pt x="57609" y="110984"/>
                      <a:pt x="58017" y="110984"/>
                    </a:cubicBezTo>
                    <a:cubicBezTo>
                      <a:pt x="59300" y="110646"/>
                      <a:pt x="60174" y="111707"/>
                      <a:pt x="61457" y="111370"/>
                    </a:cubicBezTo>
                    <a:cubicBezTo>
                      <a:pt x="61457" y="109586"/>
                      <a:pt x="60174" y="108139"/>
                      <a:pt x="60641" y="106355"/>
                    </a:cubicBezTo>
                    <a:cubicBezTo>
                      <a:pt x="61049" y="104186"/>
                      <a:pt x="65364" y="105295"/>
                      <a:pt x="67113" y="105295"/>
                    </a:cubicBezTo>
                    <a:cubicBezTo>
                      <a:pt x="66239" y="103848"/>
                      <a:pt x="65830" y="102788"/>
                      <a:pt x="65830" y="101341"/>
                    </a:cubicBezTo>
                    <a:cubicBezTo>
                      <a:pt x="66705" y="101341"/>
                      <a:pt x="66705" y="100956"/>
                      <a:pt x="67113" y="100956"/>
                    </a:cubicBezTo>
                    <a:cubicBezTo>
                      <a:pt x="65830" y="100956"/>
                      <a:pt x="64548" y="100618"/>
                      <a:pt x="64956" y="99558"/>
                    </a:cubicBezTo>
                    <a:cubicBezTo>
                      <a:pt x="71895" y="98449"/>
                      <a:pt x="72711" y="105970"/>
                      <a:pt x="78833" y="105632"/>
                    </a:cubicBezTo>
                    <a:cubicBezTo>
                      <a:pt x="79650" y="104909"/>
                      <a:pt x="78833" y="103125"/>
                      <a:pt x="80116" y="102402"/>
                    </a:cubicBezTo>
                    <a:cubicBezTo>
                      <a:pt x="80991" y="101679"/>
                      <a:pt x="83148" y="102402"/>
                      <a:pt x="84431" y="102402"/>
                    </a:cubicBezTo>
                    <a:cubicBezTo>
                      <a:pt x="84431" y="101341"/>
                      <a:pt x="84839" y="100618"/>
                      <a:pt x="84839" y="99558"/>
                    </a:cubicBezTo>
                    <a:cubicBezTo>
                      <a:pt x="87055" y="98449"/>
                      <a:pt x="88746" y="102065"/>
                      <a:pt x="91370" y="102402"/>
                    </a:cubicBezTo>
                    <a:cubicBezTo>
                      <a:pt x="90903" y="102402"/>
                      <a:pt x="91370" y="102788"/>
                      <a:pt x="90903" y="103125"/>
                    </a:cubicBezTo>
                    <a:cubicBezTo>
                      <a:pt x="87871" y="104186"/>
                      <a:pt x="88746" y="109923"/>
                      <a:pt x="88338" y="112093"/>
                    </a:cubicBezTo>
                    <a:cubicBezTo>
                      <a:pt x="87871" y="113877"/>
                      <a:pt x="85714" y="119951"/>
                      <a:pt x="90029" y="118891"/>
                    </a:cubicBezTo>
                    <a:cubicBezTo>
                      <a:pt x="90495" y="116721"/>
                      <a:pt x="92244" y="116384"/>
                      <a:pt x="94402" y="116721"/>
                    </a:cubicBezTo>
                    <a:cubicBezTo>
                      <a:pt x="94402" y="115660"/>
                      <a:pt x="94402" y="114937"/>
                      <a:pt x="93994" y="114214"/>
                    </a:cubicBezTo>
                    <a:cubicBezTo>
                      <a:pt x="96151" y="115323"/>
                      <a:pt x="100874" y="114937"/>
                      <a:pt x="102623" y="113877"/>
                    </a:cubicBezTo>
                    <a:cubicBezTo>
                      <a:pt x="104373" y="112768"/>
                      <a:pt x="105189" y="110984"/>
                      <a:pt x="107405" y="110261"/>
                    </a:cubicBezTo>
                    <a:cubicBezTo>
                      <a:pt x="106938" y="109923"/>
                      <a:pt x="106530" y="109200"/>
                      <a:pt x="106064" y="108862"/>
                    </a:cubicBezTo>
                    <a:cubicBezTo>
                      <a:pt x="106530" y="109200"/>
                      <a:pt x="106938" y="109923"/>
                      <a:pt x="107405" y="110261"/>
                    </a:cubicBezTo>
                    <a:lnTo>
                      <a:pt x="107405" y="110261"/>
                    </a:lnTo>
                    <a:cubicBezTo>
                      <a:pt x="108688" y="109923"/>
                      <a:pt x="110845" y="110646"/>
                      <a:pt x="112128" y="109923"/>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19" name="Shape 2593">
                <a:extLst>
                  <a:ext uri="{FF2B5EF4-FFF2-40B4-BE49-F238E27FC236}">
                    <a16:creationId xmlns="" xmlns:a16="http://schemas.microsoft.com/office/drawing/2014/main" id="{F3F631D3-9463-4596-9C17-0A104FFEA562}"/>
                  </a:ext>
                </a:extLst>
              </p:cNvPr>
              <p:cNvSpPr/>
              <p:nvPr/>
            </p:nvSpPr>
            <p:spPr>
              <a:xfrm>
                <a:off x="9251060" y="7745474"/>
                <a:ext cx="2497337" cy="1992731"/>
              </a:xfrm>
              <a:custGeom>
                <a:avLst/>
                <a:gdLst/>
                <a:ahLst/>
                <a:cxnLst/>
                <a:rect l="0" t="0" r="0" b="0"/>
                <a:pathLst>
                  <a:path w="120000" h="120000" extrusionOk="0">
                    <a:moveTo>
                      <a:pt x="9865" y="116305"/>
                    </a:moveTo>
                    <a:lnTo>
                      <a:pt x="9865" y="116305"/>
                    </a:lnTo>
                    <a:cubicBezTo>
                      <a:pt x="10010" y="115550"/>
                      <a:pt x="10488" y="115550"/>
                      <a:pt x="11256" y="115550"/>
                    </a:cubicBezTo>
                    <a:cubicBezTo>
                      <a:pt x="11568" y="117085"/>
                      <a:pt x="12481" y="117658"/>
                      <a:pt x="12481" y="119219"/>
                    </a:cubicBezTo>
                    <a:cubicBezTo>
                      <a:pt x="13416" y="119401"/>
                      <a:pt x="14496" y="119973"/>
                      <a:pt x="15410" y="119973"/>
                    </a:cubicBezTo>
                    <a:cubicBezTo>
                      <a:pt x="15410" y="119973"/>
                      <a:pt x="15576" y="119973"/>
                      <a:pt x="15721" y="119973"/>
                    </a:cubicBezTo>
                    <a:cubicBezTo>
                      <a:pt x="15576" y="119791"/>
                      <a:pt x="15264" y="119791"/>
                      <a:pt x="14953" y="119791"/>
                    </a:cubicBezTo>
                    <a:cubicBezTo>
                      <a:pt x="14641" y="118048"/>
                      <a:pt x="17113" y="117476"/>
                      <a:pt x="18047" y="117658"/>
                    </a:cubicBezTo>
                    <a:cubicBezTo>
                      <a:pt x="18047" y="117267"/>
                      <a:pt x="17881" y="117085"/>
                      <a:pt x="17570" y="116877"/>
                    </a:cubicBezTo>
                    <a:lnTo>
                      <a:pt x="17570" y="116695"/>
                    </a:lnTo>
                    <a:cubicBezTo>
                      <a:pt x="18193" y="116695"/>
                      <a:pt x="18504" y="117085"/>
                      <a:pt x="19106" y="117085"/>
                    </a:cubicBezTo>
                    <a:cubicBezTo>
                      <a:pt x="19106" y="116695"/>
                      <a:pt x="19106" y="116123"/>
                      <a:pt x="19106" y="115732"/>
                    </a:cubicBezTo>
                    <a:cubicBezTo>
                      <a:pt x="19730" y="115550"/>
                      <a:pt x="21121" y="113989"/>
                      <a:pt x="20353" y="113209"/>
                    </a:cubicBezTo>
                    <a:cubicBezTo>
                      <a:pt x="19730" y="112844"/>
                      <a:pt x="18650" y="113209"/>
                      <a:pt x="18961" y="111856"/>
                    </a:cubicBezTo>
                    <a:cubicBezTo>
                      <a:pt x="19584" y="111465"/>
                      <a:pt x="20186" y="111673"/>
                      <a:pt x="20976" y="111673"/>
                    </a:cubicBezTo>
                    <a:cubicBezTo>
                      <a:pt x="21121" y="110503"/>
                      <a:pt x="20664" y="107614"/>
                      <a:pt x="19273" y="107823"/>
                    </a:cubicBezTo>
                    <a:cubicBezTo>
                      <a:pt x="18961" y="108785"/>
                      <a:pt x="18504" y="108005"/>
                      <a:pt x="18504" y="107432"/>
                    </a:cubicBezTo>
                    <a:cubicBezTo>
                      <a:pt x="18193" y="106470"/>
                      <a:pt x="18504" y="106652"/>
                      <a:pt x="18961" y="106079"/>
                    </a:cubicBezTo>
                    <a:cubicBezTo>
                      <a:pt x="19584" y="105299"/>
                      <a:pt x="17736" y="103738"/>
                      <a:pt x="17736" y="102775"/>
                    </a:cubicBezTo>
                    <a:cubicBezTo>
                      <a:pt x="18338" y="102593"/>
                      <a:pt x="18504" y="103555"/>
                      <a:pt x="19106" y="103373"/>
                    </a:cubicBezTo>
                    <a:cubicBezTo>
                      <a:pt x="19106" y="102775"/>
                      <a:pt x="19106" y="102411"/>
                      <a:pt x="19730" y="102202"/>
                    </a:cubicBezTo>
                    <a:cubicBezTo>
                      <a:pt x="20809" y="102020"/>
                      <a:pt x="20186" y="102202"/>
                      <a:pt x="20498" y="101240"/>
                    </a:cubicBezTo>
                    <a:cubicBezTo>
                      <a:pt x="20809" y="100667"/>
                      <a:pt x="21744" y="100849"/>
                      <a:pt x="22201" y="100849"/>
                    </a:cubicBezTo>
                    <a:cubicBezTo>
                      <a:pt x="22658" y="101240"/>
                      <a:pt x="22658" y="101812"/>
                      <a:pt x="22658" y="102411"/>
                    </a:cubicBezTo>
                    <a:cubicBezTo>
                      <a:pt x="23426" y="102411"/>
                      <a:pt x="23904" y="102020"/>
                      <a:pt x="24506" y="102202"/>
                    </a:cubicBezTo>
                    <a:cubicBezTo>
                      <a:pt x="23738" y="101240"/>
                      <a:pt x="24361" y="100277"/>
                      <a:pt x="25441" y="100277"/>
                    </a:cubicBezTo>
                    <a:cubicBezTo>
                      <a:pt x="25586" y="99705"/>
                      <a:pt x="26687" y="99496"/>
                      <a:pt x="27144" y="99496"/>
                    </a:cubicBezTo>
                    <a:cubicBezTo>
                      <a:pt x="28058" y="99314"/>
                      <a:pt x="28369" y="98534"/>
                      <a:pt x="28369" y="97363"/>
                    </a:cubicBezTo>
                    <a:cubicBezTo>
                      <a:pt x="28681" y="97363"/>
                      <a:pt x="28826" y="97363"/>
                      <a:pt x="28992" y="97363"/>
                    </a:cubicBezTo>
                    <a:cubicBezTo>
                      <a:pt x="28992" y="96999"/>
                      <a:pt x="29138" y="95828"/>
                      <a:pt x="28826" y="95646"/>
                    </a:cubicBezTo>
                    <a:cubicBezTo>
                      <a:pt x="30072" y="95646"/>
                      <a:pt x="31609" y="95828"/>
                      <a:pt x="32377" y="97181"/>
                    </a:cubicBezTo>
                    <a:cubicBezTo>
                      <a:pt x="32689" y="97753"/>
                      <a:pt x="33457" y="97571"/>
                      <a:pt x="33914" y="97363"/>
                    </a:cubicBezTo>
                    <a:cubicBezTo>
                      <a:pt x="34392" y="97181"/>
                      <a:pt x="34080" y="96400"/>
                      <a:pt x="34080" y="96010"/>
                    </a:cubicBezTo>
                    <a:cubicBezTo>
                      <a:pt x="35306" y="95437"/>
                      <a:pt x="37320" y="96218"/>
                      <a:pt x="38712" y="96010"/>
                    </a:cubicBezTo>
                    <a:cubicBezTo>
                      <a:pt x="38712" y="95646"/>
                      <a:pt x="38712" y="95255"/>
                      <a:pt x="38712" y="95047"/>
                    </a:cubicBezTo>
                    <a:cubicBezTo>
                      <a:pt x="39792" y="94865"/>
                      <a:pt x="39169" y="95437"/>
                      <a:pt x="39792" y="96010"/>
                    </a:cubicBezTo>
                    <a:cubicBezTo>
                      <a:pt x="40560" y="96608"/>
                      <a:pt x="40560" y="95255"/>
                      <a:pt x="40560" y="94865"/>
                    </a:cubicBezTo>
                    <a:cubicBezTo>
                      <a:pt x="40394" y="93902"/>
                      <a:pt x="40560" y="93330"/>
                      <a:pt x="40249" y="92549"/>
                    </a:cubicBezTo>
                    <a:cubicBezTo>
                      <a:pt x="39937" y="91769"/>
                      <a:pt x="40249" y="91196"/>
                      <a:pt x="40706" y="90806"/>
                    </a:cubicBezTo>
                    <a:cubicBezTo>
                      <a:pt x="40872" y="89843"/>
                      <a:pt x="40083" y="89063"/>
                      <a:pt x="40249" y="88100"/>
                    </a:cubicBezTo>
                    <a:cubicBezTo>
                      <a:pt x="40249" y="87320"/>
                      <a:pt x="40560" y="86357"/>
                      <a:pt x="40560" y="85394"/>
                    </a:cubicBezTo>
                    <a:cubicBezTo>
                      <a:pt x="41474" y="85212"/>
                      <a:pt x="41640" y="85967"/>
                      <a:pt x="42097" y="86747"/>
                    </a:cubicBezTo>
                    <a:cubicBezTo>
                      <a:pt x="42409" y="86955"/>
                      <a:pt x="43489" y="87320"/>
                      <a:pt x="43634" y="86747"/>
                    </a:cubicBezTo>
                    <a:cubicBezTo>
                      <a:pt x="44257" y="86747"/>
                      <a:pt x="45025" y="88100"/>
                      <a:pt x="45337" y="88881"/>
                    </a:cubicBezTo>
                    <a:cubicBezTo>
                      <a:pt x="45960" y="88881"/>
                      <a:pt x="46874" y="89271"/>
                      <a:pt x="47497" y="88881"/>
                    </a:cubicBezTo>
                    <a:lnTo>
                      <a:pt x="47497" y="88490"/>
                    </a:lnTo>
                    <a:cubicBezTo>
                      <a:pt x="47497" y="88490"/>
                      <a:pt x="49511" y="89453"/>
                      <a:pt x="49657" y="89453"/>
                    </a:cubicBezTo>
                    <a:cubicBezTo>
                      <a:pt x="50737" y="89453"/>
                      <a:pt x="51048" y="89843"/>
                      <a:pt x="51817" y="90598"/>
                    </a:cubicBezTo>
                    <a:cubicBezTo>
                      <a:pt x="51962" y="90026"/>
                      <a:pt x="52274" y="89843"/>
                      <a:pt x="52274" y="89453"/>
                    </a:cubicBezTo>
                    <a:cubicBezTo>
                      <a:pt x="51651" y="89063"/>
                      <a:pt x="51505" y="87918"/>
                      <a:pt x="51505" y="87137"/>
                    </a:cubicBezTo>
                    <a:cubicBezTo>
                      <a:pt x="51651" y="86565"/>
                      <a:pt x="51962" y="86357"/>
                      <a:pt x="51817" y="85784"/>
                    </a:cubicBezTo>
                    <a:cubicBezTo>
                      <a:pt x="51651" y="85394"/>
                      <a:pt x="51505" y="85004"/>
                      <a:pt x="51651" y="84614"/>
                    </a:cubicBezTo>
                    <a:cubicBezTo>
                      <a:pt x="52128" y="84614"/>
                      <a:pt x="52585" y="85004"/>
                      <a:pt x="53208" y="85004"/>
                    </a:cubicBezTo>
                    <a:cubicBezTo>
                      <a:pt x="53665" y="85004"/>
                      <a:pt x="53354" y="83859"/>
                      <a:pt x="53665" y="83469"/>
                    </a:cubicBezTo>
                    <a:cubicBezTo>
                      <a:pt x="54122" y="82870"/>
                      <a:pt x="54122" y="82298"/>
                      <a:pt x="54890" y="82116"/>
                    </a:cubicBezTo>
                    <a:cubicBezTo>
                      <a:pt x="55514" y="82116"/>
                      <a:pt x="55970" y="82506"/>
                      <a:pt x="56593" y="82506"/>
                    </a:cubicBezTo>
                    <a:cubicBezTo>
                      <a:pt x="57217" y="84614"/>
                      <a:pt x="57362" y="82298"/>
                      <a:pt x="58296" y="81908"/>
                    </a:cubicBezTo>
                    <a:cubicBezTo>
                      <a:pt x="58899" y="81725"/>
                      <a:pt x="59065" y="81153"/>
                      <a:pt x="58442" y="80555"/>
                    </a:cubicBezTo>
                    <a:cubicBezTo>
                      <a:pt x="57985" y="80190"/>
                      <a:pt x="58296" y="79410"/>
                      <a:pt x="58442" y="78837"/>
                    </a:cubicBezTo>
                    <a:cubicBezTo>
                      <a:pt x="58442" y="78837"/>
                      <a:pt x="58442" y="78837"/>
                      <a:pt x="58608" y="78837"/>
                    </a:cubicBezTo>
                    <a:cubicBezTo>
                      <a:pt x="58608" y="79019"/>
                      <a:pt x="58608" y="79228"/>
                      <a:pt x="58608" y="79410"/>
                    </a:cubicBezTo>
                    <a:cubicBezTo>
                      <a:pt x="59376" y="79982"/>
                      <a:pt x="60145" y="79800"/>
                      <a:pt x="60913" y="79410"/>
                    </a:cubicBezTo>
                    <a:cubicBezTo>
                      <a:pt x="60768" y="79410"/>
                      <a:pt x="61225" y="78837"/>
                      <a:pt x="61225" y="78837"/>
                    </a:cubicBezTo>
                    <a:cubicBezTo>
                      <a:pt x="61370" y="78629"/>
                      <a:pt x="61225" y="78057"/>
                      <a:pt x="61225" y="77666"/>
                    </a:cubicBezTo>
                    <a:cubicBezTo>
                      <a:pt x="61993" y="77666"/>
                      <a:pt x="61993" y="77666"/>
                      <a:pt x="61993" y="76704"/>
                    </a:cubicBezTo>
                    <a:cubicBezTo>
                      <a:pt x="61993" y="76313"/>
                      <a:pt x="61682" y="75923"/>
                      <a:pt x="61370" y="75923"/>
                    </a:cubicBezTo>
                    <a:cubicBezTo>
                      <a:pt x="61993" y="73425"/>
                      <a:pt x="64153" y="75923"/>
                      <a:pt x="64922" y="74388"/>
                    </a:cubicBezTo>
                    <a:cubicBezTo>
                      <a:pt x="65379" y="73425"/>
                      <a:pt x="66313" y="73217"/>
                      <a:pt x="66770" y="72254"/>
                    </a:cubicBezTo>
                    <a:cubicBezTo>
                      <a:pt x="67393" y="71084"/>
                      <a:pt x="67082" y="70719"/>
                      <a:pt x="68307" y="70901"/>
                    </a:cubicBezTo>
                    <a:cubicBezTo>
                      <a:pt x="68473" y="71682"/>
                      <a:pt x="68161" y="75923"/>
                      <a:pt x="69387" y="73425"/>
                    </a:cubicBezTo>
                    <a:cubicBezTo>
                      <a:pt x="69553" y="73425"/>
                      <a:pt x="69553" y="73425"/>
                      <a:pt x="69698" y="73425"/>
                    </a:cubicBezTo>
                    <a:cubicBezTo>
                      <a:pt x="69698" y="73035"/>
                      <a:pt x="69698" y="72827"/>
                      <a:pt x="69865" y="72645"/>
                    </a:cubicBezTo>
                    <a:cubicBezTo>
                      <a:pt x="70010" y="71864"/>
                      <a:pt x="70488" y="71084"/>
                      <a:pt x="70176" y="70121"/>
                    </a:cubicBezTo>
                    <a:cubicBezTo>
                      <a:pt x="70010" y="69549"/>
                      <a:pt x="69698" y="69549"/>
                      <a:pt x="69698" y="68768"/>
                    </a:cubicBezTo>
                    <a:cubicBezTo>
                      <a:pt x="70176" y="68586"/>
                      <a:pt x="70176" y="68196"/>
                      <a:pt x="70010" y="67805"/>
                    </a:cubicBezTo>
                    <a:cubicBezTo>
                      <a:pt x="70488" y="67805"/>
                      <a:pt x="70778" y="67623"/>
                      <a:pt x="70633" y="67051"/>
                    </a:cubicBezTo>
                    <a:cubicBezTo>
                      <a:pt x="71090" y="66660"/>
                      <a:pt x="71858" y="67233"/>
                      <a:pt x="72315" y="67051"/>
                    </a:cubicBezTo>
                    <a:cubicBezTo>
                      <a:pt x="72627" y="67051"/>
                      <a:pt x="72793" y="65099"/>
                      <a:pt x="72938" y="64917"/>
                    </a:cubicBezTo>
                    <a:cubicBezTo>
                      <a:pt x="73395" y="63746"/>
                      <a:pt x="74018" y="62784"/>
                      <a:pt x="74787" y="62393"/>
                    </a:cubicBezTo>
                    <a:cubicBezTo>
                      <a:pt x="75410" y="62003"/>
                      <a:pt x="75721" y="61821"/>
                      <a:pt x="75576" y="60858"/>
                    </a:cubicBezTo>
                    <a:lnTo>
                      <a:pt x="74953" y="60858"/>
                    </a:lnTo>
                    <a:cubicBezTo>
                      <a:pt x="75098" y="59505"/>
                      <a:pt x="72315" y="57762"/>
                      <a:pt x="74330" y="56981"/>
                    </a:cubicBezTo>
                    <a:cubicBezTo>
                      <a:pt x="75264" y="56591"/>
                      <a:pt x="74641" y="55446"/>
                      <a:pt x="75098" y="54483"/>
                    </a:cubicBezTo>
                    <a:cubicBezTo>
                      <a:pt x="75410" y="53911"/>
                      <a:pt x="76033" y="53703"/>
                      <a:pt x="75867" y="52740"/>
                    </a:cubicBezTo>
                    <a:cubicBezTo>
                      <a:pt x="76178" y="52558"/>
                      <a:pt x="76490" y="52558"/>
                      <a:pt x="76801" y="52740"/>
                    </a:cubicBezTo>
                    <a:cubicBezTo>
                      <a:pt x="76656" y="53703"/>
                      <a:pt x="77881" y="53911"/>
                      <a:pt x="77424" y="55056"/>
                    </a:cubicBezTo>
                    <a:cubicBezTo>
                      <a:pt x="77881" y="54275"/>
                      <a:pt x="78795" y="54483"/>
                      <a:pt x="79418" y="54483"/>
                    </a:cubicBezTo>
                    <a:cubicBezTo>
                      <a:pt x="79563" y="54275"/>
                      <a:pt x="79730" y="54093"/>
                      <a:pt x="79730" y="54093"/>
                    </a:cubicBezTo>
                    <a:cubicBezTo>
                      <a:pt x="79418" y="53703"/>
                      <a:pt x="79418" y="52948"/>
                      <a:pt x="78961" y="52558"/>
                    </a:cubicBezTo>
                    <a:cubicBezTo>
                      <a:pt x="78650" y="52350"/>
                      <a:pt x="78504" y="52350"/>
                      <a:pt x="78504" y="51960"/>
                    </a:cubicBezTo>
                    <a:cubicBezTo>
                      <a:pt x="79730" y="51777"/>
                      <a:pt x="80498" y="51960"/>
                      <a:pt x="81433" y="50607"/>
                    </a:cubicBezTo>
                    <a:cubicBezTo>
                      <a:pt x="81889" y="50034"/>
                      <a:pt x="81889" y="47901"/>
                      <a:pt x="81889" y="47146"/>
                    </a:cubicBezTo>
                    <a:cubicBezTo>
                      <a:pt x="81889" y="46548"/>
                      <a:pt x="81266" y="46756"/>
                      <a:pt x="81578" y="46183"/>
                    </a:cubicBezTo>
                    <a:cubicBezTo>
                      <a:pt x="81744" y="45793"/>
                      <a:pt x="82201" y="45975"/>
                      <a:pt x="82346" y="45585"/>
                    </a:cubicBezTo>
                    <a:cubicBezTo>
                      <a:pt x="83115" y="44440"/>
                      <a:pt x="81744" y="43842"/>
                      <a:pt x="81744" y="42879"/>
                    </a:cubicBezTo>
                    <a:cubicBezTo>
                      <a:pt x="81889" y="42879"/>
                      <a:pt x="82201" y="42489"/>
                      <a:pt x="82346" y="42307"/>
                    </a:cubicBezTo>
                    <a:cubicBezTo>
                      <a:pt x="82658" y="42879"/>
                      <a:pt x="84672" y="43660"/>
                      <a:pt x="84672" y="44622"/>
                    </a:cubicBezTo>
                    <a:cubicBezTo>
                      <a:pt x="85586" y="44830"/>
                      <a:pt x="86521" y="44050"/>
                      <a:pt x="87435" y="44440"/>
                    </a:cubicBezTo>
                    <a:cubicBezTo>
                      <a:pt x="88203" y="44830"/>
                      <a:pt x="88992" y="44830"/>
                      <a:pt x="89761" y="44830"/>
                    </a:cubicBezTo>
                    <a:cubicBezTo>
                      <a:pt x="89761" y="45793"/>
                      <a:pt x="89761" y="46756"/>
                      <a:pt x="89761" y="47536"/>
                    </a:cubicBezTo>
                    <a:cubicBezTo>
                      <a:pt x="90363" y="47718"/>
                      <a:pt x="91131" y="47328"/>
                      <a:pt x="91754" y="47536"/>
                    </a:cubicBezTo>
                    <a:cubicBezTo>
                      <a:pt x="91921" y="48109"/>
                      <a:pt x="91609" y="48291"/>
                      <a:pt x="91298" y="48499"/>
                    </a:cubicBezTo>
                    <a:cubicBezTo>
                      <a:pt x="90841" y="48863"/>
                      <a:pt x="90841" y="49644"/>
                      <a:pt x="90841" y="50216"/>
                    </a:cubicBezTo>
                    <a:cubicBezTo>
                      <a:pt x="91609" y="50424"/>
                      <a:pt x="92523" y="50216"/>
                      <a:pt x="93312" y="50424"/>
                    </a:cubicBezTo>
                    <a:cubicBezTo>
                      <a:pt x="93312" y="50216"/>
                      <a:pt x="93312" y="50216"/>
                      <a:pt x="93457" y="50034"/>
                    </a:cubicBezTo>
                    <a:cubicBezTo>
                      <a:pt x="94226" y="50034"/>
                      <a:pt x="94371" y="51387"/>
                      <a:pt x="95306" y="51205"/>
                    </a:cubicBezTo>
                    <a:cubicBezTo>
                      <a:pt x="94994" y="50815"/>
                      <a:pt x="94683" y="50034"/>
                      <a:pt x="95306" y="49644"/>
                    </a:cubicBezTo>
                    <a:cubicBezTo>
                      <a:pt x="95306" y="49254"/>
                      <a:pt x="95306" y="48681"/>
                      <a:pt x="95306" y="48109"/>
                    </a:cubicBezTo>
                    <a:cubicBezTo>
                      <a:pt x="95451" y="48109"/>
                      <a:pt x="95617" y="48109"/>
                      <a:pt x="95763" y="48109"/>
                    </a:cubicBezTo>
                    <a:cubicBezTo>
                      <a:pt x="95929" y="48291"/>
                      <a:pt x="95929" y="48863"/>
                      <a:pt x="96074" y="48863"/>
                    </a:cubicBezTo>
                    <a:cubicBezTo>
                      <a:pt x="96386" y="49254"/>
                      <a:pt x="97009" y="49071"/>
                      <a:pt x="97466" y="49071"/>
                    </a:cubicBezTo>
                    <a:cubicBezTo>
                      <a:pt x="97466" y="49254"/>
                      <a:pt x="97466" y="49644"/>
                      <a:pt x="97466" y="49852"/>
                    </a:cubicBezTo>
                    <a:cubicBezTo>
                      <a:pt x="97611" y="49852"/>
                      <a:pt x="97923" y="49852"/>
                      <a:pt x="98089" y="49852"/>
                    </a:cubicBezTo>
                    <a:cubicBezTo>
                      <a:pt x="97923" y="50607"/>
                      <a:pt x="98857" y="51960"/>
                      <a:pt x="99314" y="50997"/>
                    </a:cubicBezTo>
                    <a:cubicBezTo>
                      <a:pt x="99480" y="50607"/>
                      <a:pt x="99169" y="50216"/>
                      <a:pt x="99480" y="49852"/>
                    </a:cubicBezTo>
                    <a:cubicBezTo>
                      <a:pt x="99771" y="49644"/>
                      <a:pt x="100083" y="50216"/>
                      <a:pt x="100083" y="50607"/>
                    </a:cubicBezTo>
                    <a:cubicBezTo>
                      <a:pt x="100539" y="50607"/>
                      <a:pt x="100706" y="50034"/>
                      <a:pt x="100706" y="49462"/>
                    </a:cubicBezTo>
                    <a:cubicBezTo>
                      <a:pt x="101474" y="49462"/>
                      <a:pt x="101931" y="49852"/>
                      <a:pt x="102699" y="49644"/>
                    </a:cubicBezTo>
                    <a:cubicBezTo>
                      <a:pt x="103011" y="49462"/>
                      <a:pt x="103177" y="49644"/>
                      <a:pt x="103489" y="50034"/>
                    </a:cubicBezTo>
                    <a:cubicBezTo>
                      <a:pt x="103946" y="50815"/>
                      <a:pt x="104859" y="51960"/>
                      <a:pt x="105794" y="52168"/>
                    </a:cubicBezTo>
                    <a:cubicBezTo>
                      <a:pt x="105794" y="52740"/>
                      <a:pt x="106251" y="52948"/>
                      <a:pt x="106251" y="53521"/>
                    </a:cubicBezTo>
                    <a:cubicBezTo>
                      <a:pt x="106251" y="54275"/>
                      <a:pt x="106105" y="54666"/>
                      <a:pt x="105939" y="55264"/>
                    </a:cubicBezTo>
                    <a:cubicBezTo>
                      <a:pt x="105649" y="56409"/>
                      <a:pt x="105939" y="57762"/>
                      <a:pt x="105337" y="58725"/>
                    </a:cubicBezTo>
                    <a:cubicBezTo>
                      <a:pt x="104569" y="59505"/>
                      <a:pt x="104091" y="60468"/>
                      <a:pt x="105171" y="61040"/>
                    </a:cubicBezTo>
                    <a:cubicBezTo>
                      <a:pt x="105794" y="61431"/>
                      <a:pt x="106105" y="63954"/>
                      <a:pt x="105939" y="64709"/>
                    </a:cubicBezTo>
                    <a:cubicBezTo>
                      <a:pt x="105025" y="64709"/>
                      <a:pt x="105939" y="65880"/>
                      <a:pt x="106251" y="66088"/>
                    </a:cubicBezTo>
                    <a:cubicBezTo>
                      <a:pt x="107019" y="67051"/>
                      <a:pt x="108099" y="67233"/>
                      <a:pt x="109034" y="67623"/>
                    </a:cubicBezTo>
                    <a:cubicBezTo>
                      <a:pt x="109345" y="67623"/>
                      <a:pt x="109491" y="67623"/>
                      <a:pt x="109657" y="67623"/>
                    </a:cubicBezTo>
                    <a:cubicBezTo>
                      <a:pt x="109657" y="67415"/>
                      <a:pt x="109657" y="67415"/>
                      <a:pt x="109657" y="67415"/>
                    </a:cubicBezTo>
                    <a:cubicBezTo>
                      <a:pt x="109657" y="67415"/>
                      <a:pt x="109657" y="67415"/>
                      <a:pt x="109657" y="67623"/>
                    </a:cubicBezTo>
                    <a:lnTo>
                      <a:pt x="109802" y="67623"/>
                    </a:lnTo>
                    <a:cubicBezTo>
                      <a:pt x="109802" y="67051"/>
                      <a:pt x="109802" y="66452"/>
                      <a:pt x="109802" y="66452"/>
                    </a:cubicBezTo>
                    <a:cubicBezTo>
                      <a:pt x="109491" y="65099"/>
                      <a:pt x="110571" y="65490"/>
                      <a:pt x="111339" y="64917"/>
                    </a:cubicBezTo>
                    <a:cubicBezTo>
                      <a:pt x="112585" y="63954"/>
                      <a:pt x="111028" y="63174"/>
                      <a:pt x="110737" y="62601"/>
                    </a:cubicBezTo>
                    <a:cubicBezTo>
                      <a:pt x="110425" y="62003"/>
                      <a:pt x="110114" y="59687"/>
                      <a:pt x="110882" y="59505"/>
                    </a:cubicBezTo>
                    <a:cubicBezTo>
                      <a:pt x="111817" y="59323"/>
                      <a:pt x="110882" y="57580"/>
                      <a:pt x="111817" y="57372"/>
                    </a:cubicBezTo>
                    <a:cubicBezTo>
                      <a:pt x="111817" y="57189"/>
                      <a:pt x="111817" y="57189"/>
                      <a:pt x="111817" y="56981"/>
                    </a:cubicBezTo>
                    <a:cubicBezTo>
                      <a:pt x="112731" y="57189"/>
                      <a:pt x="114267" y="54093"/>
                      <a:pt x="114890" y="54666"/>
                    </a:cubicBezTo>
                    <a:cubicBezTo>
                      <a:pt x="115347" y="55056"/>
                      <a:pt x="115514" y="56019"/>
                      <a:pt x="116116" y="56227"/>
                    </a:cubicBezTo>
                    <a:cubicBezTo>
                      <a:pt x="116593" y="56409"/>
                      <a:pt x="117362" y="56591"/>
                      <a:pt x="117985" y="56409"/>
                    </a:cubicBezTo>
                    <a:cubicBezTo>
                      <a:pt x="118130" y="56019"/>
                      <a:pt x="118442" y="56019"/>
                      <a:pt x="118753" y="55836"/>
                    </a:cubicBezTo>
                    <a:cubicBezTo>
                      <a:pt x="118899" y="55446"/>
                      <a:pt x="118899" y="55628"/>
                      <a:pt x="119065" y="55446"/>
                    </a:cubicBezTo>
                    <a:cubicBezTo>
                      <a:pt x="119065" y="54874"/>
                      <a:pt x="119356" y="54666"/>
                      <a:pt x="119667" y="54275"/>
                    </a:cubicBezTo>
                    <a:cubicBezTo>
                      <a:pt x="119522" y="54275"/>
                      <a:pt x="119356" y="54093"/>
                      <a:pt x="119210" y="54093"/>
                    </a:cubicBezTo>
                    <a:cubicBezTo>
                      <a:pt x="119065" y="53313"/>
                      <a:pt x="119979" y="52948"/>
                      <a:pt x="119833" y="52168"/>
                    </a:cubicBezTo>
                    <a:cubicBezTo>
                      <a:pt x="119522" y="51205"/>
                      <a:pt x="118276" y="51205"/>
                      <a:pt x="117507" y="51205"/>
                    </a:cubicBezTo>
                    <a:cubicBezTo>
                      <a:pt x="117507" y="50815"/>
                      <a:pt x="117362" y="50607"/>
                      <a:pt x="117362" y="50216"/>
                    </a:cubicBezTo>
                    <a:cubicBezTo>
                      <a:pt x="116282" y="50216"/>
                      <a:pt x="116282" y="49644"/>
                      <a:pt x="116282" y="48109"/>
                    </a:cubicBezTo>
                    <a:cubicBezTo>
                      <a:pt x="115514" y="47901"/>
                      <a:pt x="115659" y="46756"/>
                      <a:pt x="115057" y="46183"/>
                    </a:cubicBezTo>
                    <a:cubicBezTo>
                      <a:pt x="114267" y="45585"/>
                      <a:pt x="113811" y="46548"/>
                      <a:pt x="113187" y="46938"/>
                    </a:cubicBezTo>
                    <a:cubicBezTo>
                      <a:pt x="112731" y="46183"/>
                      <a:pt x="113354" y="46183"/>
                      <a:pt x="113665" y="45403"/>
                    </a:cubicBezTo>
                    <a:cubicBezTo>
                      <a:pt x="113811" y="44830"/>
                      <a:pt x="113187" y="44440"/>
                      <a:pt x="113354" y="43842"/>
                    </a:cubicBezTo>
                    <a:cubicBezTo>
                      <a:pt x="114579" y="43660"/>
                      <a:pt x="114745" y="43660"/>
                      <a:pt x="114745" y="41916"/>
                    </a:cubicBezTo>
                    <a:cubicBezTo>
                      <a:pt x="114890" y="40563"/>
                      <a:pt x="114434" y="40381"/>
                      <a:pt x="113499" y="39809"/>
                    </a:cubicBezTo>
                    <a:cubicBezTo>
                      <a:pt x="113354" y="39991"/>
                      <a:pt x="113042" y="40173"/>
                      <a:pt x="112876" y="40173"/>
                    </a:cubicBezTo>
                    <a:cubicBezTo>
                      <a:pt x="112731" y="39601"/>
                      <a:pt x="112731" y="39028"/>
                      <a:pt x="112876" y="38638"/>
                    </a:cubicBezTo>
                    <a:cubicBezTo>
                      <a:pt x="113042" y="38065"/>
                      <a:pt x="113499" y="37857"/>
                      <a:pt x="113354" y="37285"/>
                    </a:cubicBezTo>
                    <a:cubicBezTo>
                      <a:pt x="113499" y="38065"/>
                      <a:pt x="115347" y="36712"/>
                      <a:pt x="115514" y="36322"/>
                    </a:cubicBezTo>
                    <a:cubicBezTo>
                      <a:pt x="115970" y="35359"/>
                      <a:pt x="115825" y="34579"/>
                      <a:pt x="115825" y="33798"/>
                    </a:cubicBezTo>
                    <a:cubicBezTo>
                      <a:pt x="115825" y="33044"/>
                      <a:pt x="115970" y="32263"/>
                      <a:pt x="115970" y="31300"/>
                    </a:cubicBezTo>
                    <a:cubicBezTo>
                      <a:pt x="115347" y="31300"/>
                      <a:pt x="114890" y="31873"/>
                      <a:pt x="114434" y="31691"/>
                    </a:cubicBezTo>
                    <a:cubicBezTo>
                      <a:pt x="114434" y="29739"/>
                      <a:pt x="116427" y="27814"/>
                      <a:pt x="115347" y="25680"/>
                    </a:cubicBezTo>
                    <a:cubicBezTo>
                      <a:pt x="114890" y="24926"/>
                      <a:pt x="114122" y="25316"/>
                      <a:pt x="113811" y="24353"/>
                    </a:cubicBezTo>
                    <a:cubicBezTo>
                      <a:pt x="113499" y="23755"/>
                      <a:pt x="113811" y="22974"/>
                      <a:pt x="113665" y="22220"/>
                    </a:cubicBezTo>
                    <a:cubicBezTo>
                      <a:pt x="113665" y="21621"/>
                      <a:pt x="113499" y="21257"/>
                      <a:pt x="113499" y="20659"/>
                    </a:cubicBezTo>
                    <a:cubicBezTo>
                      <a:pt x="113977" y="20477"/>
                      <a:pt x="114434" y="20659"/>
                      <a:pt x="114267" y="21439"/>
                    </a:cubicBezTo>
                    <a:cubicBezTo>
                      <a:pt x="114890" y="21439"/>
                      <a:pt x="115202" y="20477"/>
                      <a:pt x="115659" y="20477"/>
                    </a:cubicBezTo>
                    <a:cubicBezTo>
                      <a:pt x="116282" y="20268"/>
                      <a:pt x="116739" y="20086"/>
                      <a:pt x="116905" y="19514"/>
                    </a:cubicBezTo>
                    <a:cubicBezTo>
                      <a:pt x="117196" y="18551"/>
                      <a:pt x="116905" y="18161"/>
                      <a:pt x="116593" y="17953"/>
                    </a:cubicBezTo>
                    <a:cubicBezTo>
                      <a:pt x="116282" y="18343"/>
                      <a:pt x="115970" y="18551"/>
                      <a:pt x="115347" y="18551"/>
                    </a:cubicBezTo>
                    <a:cubicBezTo>
                      <a:pt x="115970" y="18551"/>
                      <a:pt x="116282" y="18343"/>
                      <a:pt x="116593" y="17953"/>
                    </a:cubicBezTo>
                    <a:cubicBezTo>
                      <a:pt x="116282" y="17588"/>
                      <a:pt x="115659" y="17588"/>
                      <a:pt x="115202" y="17380"/>
                    </a:cubicBezTo>
                    <a:cubicBezTo>
                      <a:pt x="113811" y="17198"/>
                      <a:pt x="112876" y="15845"/>
                      <a:pt x="112419" y="14284"/>
                    </a:cubicBezTo>
                    <a:cubicBezTo>
                      <a:pt x="112107" y="13529"/>
                      <a:pt x="111339" y="13529"/>
                      <a:pt x="111194" y="12931"/>
                    </a:cubicBezTo>
                    <a:cubicBezTo>
                      <a:pt x="110571" y="12931"/>
                      <a:pt x="110425" y="12931"/>
                      <a:pt x="109948" y="12359"/>
                    </a:cubicBezTo>
                    <a:cubicBezTo>
                      <a:pt x="109802" y="12176"/>
                      <a:pt x="109345" y="12541"/>
                      <a:pt x="109179" y="12749"/>
                    </a:cubicBezTo>
                    <a:cubicBezTo>
                      <a:pt x="108577" y="13529"/>
                      <a:pt x="108265" y="13712"/>
                      <a:pt x="107331" y="13712"/>
                    </a:cubicBezTo>
                    <a:cubicBezTo>
                      <a:pt x="106417" y="13894"/>
                      <a:pt x="105482" y="13894"/>
                      <a:pt x="104714" y="13529"/>
                    </a:cubicBezTo>
                    <a:cubicBezTo>
                      <a:pt x="103634" y="12749"/>
                      <a:pt x="103011" y="12541"/>
                      <a:pt x="101786" y="12749"/>
                    </a:cubicBezTo>
                    <a:cubicBezTo>
                      <a:pt x="101474" y="12749"/>
                      <a:pt x="99626" y="13529"/>
                      <a:pt x="99626" y="12541"/>
                    </a:cubicBezTo>
                    <a:cubicBezTo>
                      <a:pt x="99626" y="11396"/>
                      <a:pt x="98857" y="11214"/>
                      <a:pt x="98089" y="11214"/>
                    </a:cubicBezTo>
                    <a:cubicBezTo>
                      <a:pt x="97009" y="11214"/>
                      <a:pt x="97154" y="10225"/>
                      <a:pt x="96531" y="9653"/>
                    </a:cubicBezTo>
                    <a:cubicBezTo>
                      <a:pt x="95763" y="8872"/>
                      <a:pt x="95617" y="10615"/>
                      <a:pt x="95451" y="11214"/>
                    </a:cubicBezTo>
                    <a:cubicBezTo>
                      <a:pt x="95160" y="11214"/>
                      <a:pt x="94849" y="11214"/>
                      <a:pt x="94537" y="11214"/>
                    </a:cubicBezTo>
                    <a:cubicBezTo>
                      <a:pt x="94537" y="11578"/>
                      <a:pt x="94537" y="11786"/>
                      <a:pt x="94537" y="11968"/>
                    </a:cubicBezTo>
                    <a:cubicBezTo>
                      <a:pt x="93603" y="11968"/>
                      <a:pt x="92689" y="11214"/>
                      <a:pt x="91754" y="11396"/>
                    </a:cubicBezTo>
                    <a:cubicBezTo>
                      <a:pt x="91754" y="12176"/>
                      <a:pt x="91754" y="12749"/>
                      <a:pt x="91754" y="13529"/>
                    </a:cubicBezTo>
                    <a:cubicBezTo>
                      <a:pt x="90529" y="13529"/>
                      <a:pt x="89138" y="14492"/>
                      <a:pt x="87912" y="13712"/>
                    </a:cubicBezTo>
                    <a:cubicBezTo>
                      <a:pt x="87144" y="13321"/>
                      <a:pt x="86521" y="11968"/>
                      <a:pt x="85586" y="12176"/>
                    </a:cubicBezTo>
                    <a:cubicBezTo>
                      <a:pt x="85441" y="12749"/>
                      <a:pt x="84672" y="13529"/>
                      <a:pt x="84361" y="12541"/>
                    </a:cubicBezTo>
                    <a:cubicBezTo>
                      <a:pt x="84195" y="11968"/>
                      <a:pt x="84361" y="11396"/>
                      <a:pt x="84361" y="10615"/>
                    </a:cubicBezTo>
                    <a:cubicBezTo>
                      <a:pt x="83738" y="10433"/>
                      <a:pt x="83883" y="11396"/>
                      <a:pt x="83426" y="11786"/>
                    </a:cubicBezTo>
                    <a:cubicBezTo>
                      <a:pt x="82969" y="11968"/>
                      <a:pt x="82512" y="11578"/>
                      <a:pt x="82035" y="11396"/>
                    </a:cubicBezTo>
                    <a:cubicBezTo>
                      <a:pt x="80955" y="10615"/>
                      <a:pt x="80041" y="11968"/>
                      <a:pt x="79875" y="13139"/>
                    </a:cubicBezTo>
                    <a:cubicBezTo>
                      <a:pt x="77881" y="13139"/>
                      <a:pt x="76178" y="14674"/>
                      <a:pt x="73873" y="14102"/>
                    </a:cubicBezTo>
                    <a:cubicBezTo>
                      <a:pt x="73104" y="13894"/>
                      <a:pt x="72938" y="14284"/>
                      <a:pt x="72315" y="13321"/>
                    </a:cubicBezTo>
                    <a:cubicBezTo>
                      <a:pt x="72024" y="12359"/>
                      <a:pt x="71401" y="13894"/>
                      <a:pt x="71401" y="14284"/>
                    </a:cubicBezTo>
                    <a:cubicBezTo>
                      <a:pt x="70633" y="14102"/>
                      <a:pt x="70488" y="11968"/>
                      <a:pt x="70176" y="11214"/>
                    </a:cubicBezTo>
                    <a:cubicBezTo>
                      <a:pt x="70778" y="11214"/>
                      <a:pt x="71713" y="11578"/>
                      <a:pt x="72170" y="11214"/>
                    </a:cubicBezTo>
                    <a:cubicBezTo>
                      <a:pt x="72170" y="11396"/>
                      <a:pt x="72315" y="11786"/>
                      <a:pt x="72315" y="11968"/>
                    </a:cubicBezTo>
                    <a:cubicBezTo>
                      <a:pt x="72481" y="11578"/>
                      <a:pt x="72793" y="11396"/>
                      <a:pt x="73104" y="11396"/>
                    </a:cubicBezTo>
                    <a:cubicBezTo>
                      <a:pt x="72170" y="10043"/>
                      <a:pt x="72024" y="7337"/>
                      <a:pt x="70633" y="6947"/>
                    </a:cubicBezTo>
                    <a:cubicBezTo>
                      <a:pt x="69075" y="6556"/>
                      <a:pt x="68473" y="7337"/>
                      <a:pt x="67705" y="8690"/>
                    </a:cubicBezTo>
                    <a:cubicBezTo>
                      <a:pt x="67227" y="8690"/>
                      <a:pt x="66625" y="8482"/>
                      <a:pt x="66313" y="8872"/>
                    </a:cubicBezTo>
                    <a:cubicBezTo>
                      <a:pt x="66313" y="7909"/>
                      <a:pt x="64922" y="8117"/>
                      <a:pt x="64465" y="8300"/>
                    </a:cubicBezTo>
                    <a:cubicBezTo>
                      <a:pt x="63530" y="8482"/>
                      <a:pt x="62907" y="9262"/>
                      <a:pt x="61848" y="9262"/>
                    </a:cubicBezTo>
                    <a:cubicBezTo>
                      <a:pt x="61848" y="10043"/>
                      <a:pt x="61682" y="10433"/>
                      <a:pt x="60913" y="10615"/>
                    </a:cubicBezTo>
                    <a:cubicBezTo>
                      <a:pt x="61059" y="11214"/>
                      <a:pt x="61059" y="12176"/>
                      <a:pt x="60456" y="12541"/>
                    </a:cubicBezTo>
                    <a:cubicBezTo>
                      <a:pt x="60145" y="12749"/>
                      <a:pt x="59833" y="12749"/>
                      <a:pt x="59833" y="13321"/>
                    </a:cubicBezTo>
                    <a:cubicBezTo>
                      <a:pt x="59065" y="13321"/>
                      <a:pt x="58608" y="14284"/>
                      <a:pt x="58296" y="14856"/>
                    </a:cubicBezTo>
                    <a:cubicBezTo>
                      <a:pt x="58899" y="15247"/>
                      <a:pt x="59210" y="15455"/>
                      <a:pt x="59065" y="16418"/>
                    </a:cubicBezTo>
                    <a:cubicBezTo>
                      <a:pt x="58608" y="16235"/>
                      <a:pt x="58296" y="16990"/>
                      <a:pt x="57819" y="17198"/>
                    </a:cubicBezTo>
                    <a:cubicBezTo>
                      <a:pt x="57362" y="17380"/>
                      <a:pt x="56739" y="16990"/>
                      <a:pt x="56282" y="16990"/>
                    </a:cubicBezTo>
                    <a:cubicBezTo>
                      <a:pt x="56137" y="17588"/>
                      <a:pt x="56448" y="18551"/>
                      <a:pt x="55825" y="18551"/>
                    </a:cubicBezTo>
                    <a:cubicBezTo>
                      <a:pt x="55368" y="18733"/>
                      <a:pt x="54890" y="18551"/>
                      <a:pt x="54434" y="18551"/>
                    </a:cubicBezTo>
                    <a:cubicBezTo>
                      <a:pt x="53811" y="18551"/>
                      <a:pt x="51962" y="18941"/>
                      <a:pt x="51962" y="17771"/>
                    </a:cubicBezTo>
                    <a:cubicBezTo>
                      <a:pt x="51962" y="17771"/>
                      <a:pt x="51962" y="17771"/>
                      <a:pt x="52128" y="17771"/>
                    </a:cubicBezTo>
                    <a:cubicBezTo>
                      <a:pt x="52419" y="16808"/>
                      <a:pt x="52274" y="13894"/>
                      <a:pt x="51505" y="13529"/>
                    </a:cubicBezTo>
                    <a:cubicBezTo>
                      <a:pt x="51048" y="13321"/>
                      <a:pt x="50280" y="13321"/>
                      <a:pt x="50114" y="12931"/>
                    </a:cubicBezTo>
                    <a:cubicBezTo>
                      <a:pt x="49657" y="11968"/>
                      <a:pt x="49200" y="12176"/>
                      <a:pt x="48431" y="12176"/>
                    </a:cubicBezTo>
                    <a:cubicBezTo>
                      <a:pt x="46874" y="11968"/>
                      <a:pt x="45025" y="12931"/>
                      <a:pt x="43634" y="12176"/>
                    </a:cubicBezTo>
                    <a:cubicBezTo>
                      <a:pt x="42866" y="11578"/>
                      <a:pt x="42409" y="11786"/>
                      <a:pt x="41640" y="11968"/>
                    </a:cubicBezTo>
                    <a:cubicBezTo>
                      <a:pt x="41017" y="12176"/>
                      <a:pt x="40560" y="11578"/>
                      <a:pt x="39792" y="11578"/>
                    </a:cubicBezTo>
                    <a:cubicBezTo>
                      <a:pt x="38400" y="11786"/>
                      <a:pt x="38089" y="10823"/>
                      <a:pt x="37466" y="9262"/>
                    </a:cubicBezTo>
                    <a:cubicBezTo>
                      <a:pt x="36863" y="7519"/>
                      <a:pt x="36240" y="6947"/>
                      <a:pt x="34683" y="6764"/>
                    </a:cubicBezTo>
                    <a:cubicBezTo>
                      <a:pt x="33457" y="6556"/>
                      <a:pt x="31609" y="7909"/>
                      <a:pt x="30529" y="6556"/>
                    </a:cubicBezTo>
                    <a:cubicBezTo>
                      <a:pt x="29449" y="5203"/>
                      <a:pt x="29595" y="3486"/>
                      <a:pt x="29449" y="1743"/>
                    </a:cubicBezTo>
                    <a:cubicBezTo>
                      <a:pt x="29449" y="1925"/>
                      <a:pt x="27912" y="0"/>
                      <a:pt x="27746" y="0"/>
                    </a:cubicBezTo>
                    <a:cubicBezTo>
                      <a:pt x="26687" y="0"/>
                      <a:pt x="26978" y="2107"/>
                      <a:pt x="25441" y="1535"/>
                    </a:cubicBezTo>
                    <a:cubicBezTo>
                      <a:pt x="24984" y="1352"/>
                      <a:pt x="24506" y="962"/>
                      <a:pt x="24049" y="754"/>
                    </a:cubicBezTo>
                    <a:cubicBezTo>
                      <a:pt x="24049" y="962"/>
                      <a:pt x="24215" y="962"/>
                      <a:pt x="24215" y="962"/>
                    </a:cubicBezTo>
                    <a:cubicBezTo>
                      <a:pt x="24215" y="962"/>
                      <a:pt x="24049" y="962"/>
                      <a:pt x="24049" y="754"/>
                    </a:cubicBezTo>
                    <a:lnTo>
                      <a:pt x="23904" y="754"/>
                    </a:lnTo>
                    <a:cubicBezTo>
                      <a:pt x="23426" y="962"/>
                      <a:pt x="23136" y="1352"/>
                      <a:pt x="22824" y="1352"/>
                    </a:cubicBezTo>
                    <a:cubicBezTo>
                      <a:pt x="22512" y="1352"/>
                      <a:pt x="22201" y="1535"/>
                      <a:pt x="21889" y="1535"/>
                    </a:cubicBezTo>
                    <a:cubicBezTo>
                      <a:pt x="21121" y="1743"/>
                      <a:pt x="21121" y="2705"/>
                      <a:pt x="20664" y="2888"/>
                    </a:cubicBezTo>
                    <a:cubicBezTo>
                      <a:pt x="20186" y="3096"/>
                      <a:pt x="19730" y="2888"/>
                      <a:pt x="19273" y="2888"/>
                    </a:cubicBezTo>
                    <a:cubicBezTo>
                      <a:pt x="18961" y="3668"/>
                      <a:pt x="19584" y="3668"/>
                      <a:pt x="20041" y="3850"/>
                    </a:cubicBezTo>
                    <a:cubicBezTo>
                      <a:pt x="20041" y="4449"/>
                      <a:pt x="20041" y="4813"/>
                      <a:pt x="20041" y="5411"/>
                    </a:cubicBezTo>
                    <a:cubicBezTo>
                      <a:pt x="19730" y="5411"/>
                      <a:pt x="19273" y="6374"/>
                      <a:pt x="19273" y="6764"/>
                    </a:cubicBezTo>
                    <a:cubicBezTo>
                      <a:pt x="20498" y="6764"/>
                      <a:pt x="19730" y="10433"/>
                      <a:pt x="21744" y="8300"/>
                    </a:cubicBezTo>
                    <a:cubicBezTo>
                      <a:pt x="22969" y="6764"/>
                      <a:pt x="25441" y="8300"/>
                      <a:pt x="26375" y="9470"/>
                    </a:cubicBezTo>
                    <a:cubicBezTo>
                      <a:pt x="25898" y="9262"/>
                      <a:pt x="25441" y="9861"/>
                      <a:pt x="24984" y="9861"/>
                    </a:cubicBezTo>
                    <a:cubicBezTo>
                      <a:pt x="24361" y="9861"/>
                      <a:pt x="23904" y="9470"/>
                      <a:pt x="23281" y="9653"/>
                    </a:cubicBezTo>
                    <a:cubicBezTo>
                      <a:pt x="23136" y="9861"/>
                      <a:pt x="22969" y="10225"/>
                      <a:pt x="22824" y="10433"/>
                    </a:cubicBezTo>
                    <a:cubicBezTo>
                      <a:pt x="22367" y="10823"/>
                      <a:pt x="21889" y="10823"/>
                      <a:pt x="21433" y="10823"/>
                    </a:cubicBezTo>
                    <a:cubicBezTo>
                      <a:pt x="21433" y="11006"/>
                      <a:pt x="21287" y="11396"/>
                      <a:pt x="21287" y="11786"/>
                    </a:cubicBezTo>
                    <a:cubicBezTo>
                      <a:pt x="20664" y="11968"/>
                      <a:pt x="19418" y="11578"/>
                      <a:pt x="18961" y="12541"/>
                    </a:cubicBezTo>
                    <a:cubicBezTo>
                      <a:pt x="18650" y="13139"/>
                      <a:pt x="18961" y="14102"/>
                      <a:pt x="18338" y="14284"/>
                    </a:cubicBezTo>
                    <a:cubicBezTo>
                      <a:pt x="17881" y="14492"/>
                      <a:pt x="17570" y="14856"/>
                      <a:pt x="17113" y="14856"/>
                    </a:cubicBezTo>
                    <a:cubicBezTo>
                      <a:pt x="16490" y="15247"/>
                      <a:pt x="15887" y="14856"/>
                      <a:pt x="15098" y="14856"/>
                    </a:cubicBezTo>
                    <a:cubicBezTo>
                      <a:pt x="15098" y="14856"/>
                      <a:pt x="15264" y="15455"/>
                      <a:pt x="15264" y="15637"/>
                    </a:cubicBezTo>
                    <a:cubicBezTo>
                      <a:pt x="15410" y="15845"/>
                      <a:pt x="16033" y="15845"/>
                      <a:pt x="16199" y="15845"/>
                    </a:cubicBezTo>
                    <a:cubicBezTo>
                      <a:pt x="17258" y="15845"/>
                      <a:pt x="17258" y="16418"/>
                      <a:pt x="18047" y="17198"/>
                    </a:cubicBezTo>
                    <a:cubicBezTo>
                      <a:pt x="19418" y="18733"/>
                      <a:pt x="19730" y="20268"/>
                      <a:pt x="19584" y="22610"/>
                    </a:cubicBezTo>
                    <a:cubicBezTo>
                      <a:pt x="19273" y="22610"/>
                      <a:pt x="17736" y="22610"/>
                      <a:pt x="17736" y="22974"/>
                    </a:cubicBezTo>
                    <a:cubicBezTo>
                      <a:pt x="17570" y="23365"/>
                      <a:pt x="18047" y="23755"/>
                      <a:pt x="18047" y="24145"/>
                    </a:cubicBezTo>
                    <a:cubicBezTo>
                      <a:pt x="18047" y="25680"/>
                      <a:pt x="16199" y="24535"/>
                      <a:pt x="15887" y="25888"/>
                    </a:cubicBezTo>
                    <a:cubicBezTo>
                      <a:pt x="15576" y="25316"/>
                      <a:pt x="15410" y="24926"/>
                      <a:pt x="14807" y="25108"/>
                    </a:cubicBezTo>
                    <a:cubicBezTo>
                      <a:pt x="14807" y="24535"/>
                      <a:pt x="14807" y="24145"/>
                      <a:pt x="14807" y="23755"/>
                    </a:cubicBezTo>
                    <a:cubicBezTo>
                      <a:pt x="14184" y="23573"/>
                      <a:pt x="13561" y="23755"/>
                      <a:pt x="13104" y="23183"/>
                    </a:cubicBezTo>
                    <a:cubicBezTo>
                      <a:pt x="12647" y="22610"/>
                      <a:pt x="12793" y="22012"/>
                      <a:pt x="12024" y="22220"/>
                    </a:cubicBezTo>
                    <a:cubicBezTo>
                      <a:pt x="12024" y="22610"/>
                      <a:pt x="11713" y="22974"/>
                      <a:pt x="11568" y="23573"/>
                    </a:cubicBezTo>
                    <a:cubicBezTo>
                      <a:pt x="12938" y="23755"/>
                      <a:pt x="12024" y="26461"/>
                      <a:pt x="11713" y="27241"/>
                    </a:cubicBezTo>
                    <a:cubicBezTo>
                      <a:pt x="11568" y="27996"/>
                      <a:pt x="12024" y="29167"/>
                      <a:pt x="11401" y="29557"/>
                    </a:cubicBezTo>
                    <a:cubicBezTo>
                      <a:pt x="10799" y="29947"/>
                      <a:pt x="10944" y="31483"/>
                      <a:pt x="10944" y="32263"/>
                    </a:cubicBezTo>
                    <a:cubicBezTo>
                      <a:pt x="10488" y="32263"/>
                      <a:pt x="10176" y="32263"/>
                      <a:pt x="9865" y="32263"/>
                    </a:cubicBezTo>
                    <a:cubicBezTo>
                      <a:pt x="9719" y="32263"/>
                      <a:pt x="9553" y="32836"/>
                      <a:pt x="9408" y="32836"/>
                    </a:cubicBezTo>
                    <a:cubicBezTo>
                      <a:pt x="8930" y="33044"/>
                      <a:pt x="8473" y="32653"/>
                      <a:pt x="8016" y="32836"/>
                    </a:cubicBezTo>
                    <a:cubicBezTo>
                      <a:pt x="8016" y="33408"/>
                      <a:pt x="8016" y="34006"/>
                      <a:pt x="8016" y="34397"/>
                    </a:cubicBezTo>
                    <a:cubicBezTo>
                      <a:pt x="4776" y="34579"/>
                      <a:pt x="4465" y="38065"/>
                      <a:pt x="3530" y="32445"/>
                    </a:cubicBezTo>
                    <a:cubicBezTo>
                      <a:pt x="3385" y="31691"/>
                      <a:pt x="3385" y="29167"/>
                      <a:pt x="3696" y="27814"/>
                    </a:cubicBezTo>
                    <a:cubicBezTo>
                      <a:pt x="3696" y="27814"/>
                      <a:pt x="3530" y="27814"/>
                      <a:pt x="3385" y="27814"/>
                    </a:cubicBezTo>
                    <a:cubicBezTo>
                      <a:pt x="3385" y="27996"/>
                      <a:pt x="3385" y="28204"/>
                      <a:pt x="3239" y="28386"/>
                    </a:cubicBezTo>
                    <a:cubicBezTo>
                      <a:pt x="2928" y="28985"/>
                      <a:pt x="1993" y="28594"/>
                      <a:pt x="1848" y="29167"/>
                    </a:cubicBezTo>
                    <a:cubicBezTo>
                      <a:pt x="1682" y="29557"/>
                      <a:pt x="2305" y="30130"/>
                      <a:pt x="2159" y="30728"/>
                    </a:cubicBezTo>
                    <a:cubicBezTo>
                      <a:pt x="1993" y="31691"/>
                      <a:pt x="1536" y="31092"/>
                      <a:pt x="1225" y="31873"/>
                    </a:cubicBezTo>
                    <a:cubicBezTo>
                      <a:pt x="768" y="33044"/>
                      <a:pt x="2159" y="33798"/>
                      <a:pt x="1993" y="34969"/>
                    </a:cubicBezTo>
                    <a:cubicBezTo>
                      <a:pt x="1848" y="34579"/>
                      <a:pt x="1536" y="34579"/>
                      <a:pt x="1536" y="34006"/>
                    </a:cubicBezTo>
                    <a:cubicBezTo>
                      <a:pt x="1225" y="34006"/>
                      <a:pt x="913" y="34006"/>
                      <a:pt x="768" y="34006"/>
                    </a:cubicBezTo>
                    <a:cubicBezTo>
                      <a:pt x="456" y="34579"/>
                      <a:pt x="602" y="34761"/>
                      <a:pt x="768" y="35359"/>
                    </a:cubicBezTo>
                    <a:cubicBezTo>
                      <a:pt x="913" y="35359"/>
                      <a:pt x="1536" y="36322"/>
                      <a:pt x="1391" y="36322"/>
                    </a:cubicBezTo>
                    <a:cubicBezTo>
                      <a:pt x="1225" y="36504"/>
                      <a:pt x="913" y="36504"/>
                      <a:pt x="768" y="36504"/>
                    </a:cubicBezTo>
                    <a:cubicBezTo>
                      <a:pt x="768" y="37467"/>
                      <a:pt x="311" y="38248"/>
                      <a:pt x="456" y="39210"/>
                    </a:cubicBezTo>
                    <a:cubicBezTo>
                      <a:pt x="1536" y="39028"/>
                      <a:pt x="0" y="42697"/>
                      <a:pt x="456" y="42697"/>
                    </a:cubicBezTo>
                    <a:cubicBezTo>
                      <a:pt x="768" y="42697"/>
                      <a:pt x="1079" y="42697"/>
                      <a:pt x="1391" y="42697"/>
                    </a:cubicBezTo>
                    <a:cubicBezTo>
                      <a:pt x="1391" y="42307"/>
                      <a:pt x="1225" y="41344"/>
                      <a:pt x="1682" y="41344"/>
                    </a:cubicBezTo>
                    <a:cubicBezTo>
                      <a:pt x="1848" y="41344"/>
                      <a:pt x="2305" y="42307"/>
                      <a:pt x="2616" y="42489"/>
                    </a:cubicBezTo>
                    <a:cubicBezTo>
                      <a:pt x="2159" y="43087"/>
                      <a:pt x="1079" y="42879"/>
                      <a:pt x="913" y="43842"/>
                    </a:cubicBezTo>
                    <a:cubicBezTo>
                      <a:pt x="768" y="44440"/>
                      <a:pt x="1079" y="44440"/>
                      <a:pt x="1225" y="44830"/>
                    </a:cubicBezTo>
                    <a:cubicBezTo>
                      <a:pt x="1225" y="45403"/>
                      <a:pt x="1225" y="45975"/>
                      <a:pt x="1225" y="46366"/>
                    </a:cubicBezTo>
                    <a:cubicBezTo>
                      <a:pt x="1848" y="46548"/>
                      <a:pt x="2450" y="46366"/>
                      <a:pt x="3073" y="46548"/>
                    </a:cubicBezTo>
                    <a:cubicBezTo>
                      <a:pt x="2450" y="46938"/>
                      <a:pt x="1225" y="46366"/>
                      <a:pt x="913" y="47328"/>
                    </a:cubicBezTo>
                    <a:cubicBezTo>
                      <a:pt x="913" y="47718"/>
                      <a:pt x="1079" y="49644"/>
                      <a:pt x="1391" y="49852"/>
                    </a:cubicBezTo>
                    <a:cubicBezTo>
                      <a:pt x="1391" y="50216"/>
                      <a:pt x="1391" y="50607"/>
                      <a:pt x="1391" y="50997"/>
                    </a:cubicBezTo>
                    <a:cubicBezTo>
                      <a:pt x="768" y="51205"/>
                      <a:pt x="1391" y="51777"/>
                      <a:pt x="1225" y="52168"/>
                    </a:cubicBezTo>
                    <a:cubicBezTo>
                      <a:pt x="768" y="52350"/>
                      <a:pt x="768" y="54093"/>
                      <a:pt x="1391" y="53911"/>
                    </a:cubicBezTo>
                    <a:cubicBezTo>
                      <a:pt x="1682" y="53313"/>
                      <a:pt x="1993" y="52740"/>
                      <a:pt x="2159" y="51960"/>
                    </a:cubicBezTo>
                    <a:cubicBezTo>
                      <a:pt x="2450" y="51960"/>
                      <a:pt x="2928" y="51960"/>
                      <a:pt x="3385" y="51960"/>
                    </a:cubicBezTo>
                    <a:cubicBezTo>
                      <a:pt x="3530" y="51387"/>
                      <a:pt x="3239" y="49644"/>
                      <a:pt x="3842" y="49852"/>
                    </a:cubicBezTo>
                    <a:cubicBezTo>
                      <a:pt x="3842" y="50424"/>
                      <a:pt x="4008" y="50607"/>
                      <a:pt x="4153" y="51205"/>
                    </a:cubicBezTo>
                    <a:cubicBezTo>
                      <a:pt x="4153" y="51595"/>
                      <a:pt x="4153" y="52168"/>
                      <a:pt x="4008" y="52558"/>
                    </a:cubicBezTo>
                    <a:cubicBezTo>
                      <a:pt x="3696" y="52558"/>
                      <a:pt x="3239" y="52350"/>
                      <a:pt x="3073" y="52558"/>
                    </a:cubicBezTo>
                    <a:cubicBezTo>
                      <a:pt x="2616" y="52740"/>
                      <a:pt x="2928" y="52948"/>
                      <a:pt x="2616" y="53130"/>
                    </a:cubicBezTo>
                    <a:cubicBezTo>
                      <a:pt x="2450" y="53521"/>
                      <a:pt x="1536" y="54483"/>
                      <a:pt x="2305" y="54874"/>
                    </a:cubicBezTo>
                    <a:cubicBezTo>
                      <a:pt x="2305" y="55056"/>
                      <a:pt x="2450" y="55264"/>
                      <a:pt x="2305" y="55446"/>
                    </a:cubicBezTo>
                    <a:cubicBezTo>
                      <a:pt x="2762" y="55628"/>
                      <a:pt x="3073" y="55446"/>
                      <a:pt x="3385" y="55446"/>
                    </a:cubicBezTo>
                    <a:cubicBezTo>
                      <a:pt x="3530" y="55628"/>
                      <a:pt x="3696" y="56019"/>
                      <a:pt x="3842" y="56227"/>
                    </a:cubicBezTo>
                    <a:cubicBezTo>
                      <a:pt x="3530" y="56591"/>
                      <a:pt x="2762" y="56409"/>
                      <a:pt x="2305" y="56227"/>
                    </a:cubicBezTo>
                    <a:lnTo>
                      <a:pt x="2305" y="56019"/>
                    </a:lnTo>
                    <a:cubicBezTo>
                      <a:pt x="913" y="55628"/>
                      <a:pt x="913" y="57970"/>
                      <a:pt x="1225" y="58933"/>
                    </a:cubicBezTo>
                    <a:cubicBezTo>
                      <a:pt x="1391" y="59115"/>
                      <a:pt x="1682" y="59323"/>
                      <a:pt x="1682" y="59505"/>
                    </a:cubicBezTo>
                    <a:cubicBezTo>
                      <a:pt x="1848" y="59895"/>
                      <a:pt x="1848" y="60078"/>
                      <a:pt x="1848" y="60468"/>
                    </a:cubicBezTo>
                    <a:cubicBezTo>
                      <a:pt x="1993" y="61040"/>
                      <a:pt x="2305" y="61639"/>
                      <a:pt x="2616" y="62003"/>
                    </a:cubicBezTo>
                    <a:cubicBezTo>
                      <a:pt x="2450" y="62003"/>
                      <a:pt x="2305" y="62003"/>
                      <a:pt x="2159" y="62003"/>
                    </a:cubicBezTo>
                    <a:cubicBezTo>
                      <a:pt x="2159" y="61821"/>
                      <a:pt x="2159" y="61821"/>
                      <a:pt x="2159" y="61639"/>
                    </a:cubicBezTo>
                    <a:cubicBezTo>
                      <a:pt x="1993" y="61639"/>
                      <a:pt x="1848" y="61639"/>
                      <a:pt x="1848" y="61639"/>
                    </a:cubicBezTo>
                    <a:cubicBezTo>
                      <a:pt x="1536" y="62601"/>
                      <a:pt x="1536" y="63746"/>
                      <a:pt x="1682" y="64527"/>
                    </a:cubicBezTo>
                    <a:cubicBezTo>
                      <a:pt x="1848" y="64709"/>
                      <a:pt x="1993" y="64917"/>
                      <a:pt x="2305" y="64917"/>
                    </a:cubicBezTo>
                    <a:cubicBezTo>
                      <a:pt x="2305" y="65490"/>
                      <a:pt x="2305" y="66088"/>
                      <a:pt x="1993" y="66270"/>
                    </a:cubicBezTo>
                    <a:cubicBezTo>
                      <a:pt x="2305" y="66452"/>
                      <a:pt x="2616" y="66452"/>
                      <a:pt x="2928" y="66452"/>
                    </a:cubicBezTo>
                    <a:cubicBezTo>
                      <a:pt x="2928" y="66088"/>
                      <a:pt x="3239" y="65698"/>
                      <a:pt x="3530" y="65880"/>
                    </a:cubicBezTo>
                    <a:cubicBezTo>
                      <a:pt x="3385" y="66452"/>
                      <a:pt x="3530" y="67051"/>
                      <a:pt x="3385" y="67415"/>
                    </a:cubicBezTo>
                    <a:cubicBezTo>
                      <a:pt x="3385" y="66452"/>
                      <a:pt x="2305" y="66660"/>
                      <a:pt x="1682" y="66660"/>
                    </a:cubicBezTo>
                    <a:cubicBezTo>
                      <a:pt x="1536" y="67805"/>
                      <a:pt x="2159" y="67805"/>
                      <a:pt x="2616" y="68196"/>
                    </a:cubicBezTo>
                    <a:cubicBezTo>
                      <a:pt x="2762" y="68976"/>
                      <a:pt x="2305" y="69549"/>
                      <a:pt x="1993" y="70121"/>
                    </a:cubicBezTo>
                    <a:cubicBezTo>
                      <a:pt x="2305" y="70121"/>
                      <a:pt x="2305" y="70121"/>
                      <a:pt x="2450" y="70121"/>
                    </a:cubicBezTo>
                    <a:cubicBezTo>
                      <a:pt x="2450" y="70901"/>
                      <a:pt x="2616" y="72463"/>
                      <a:pt x="3530" y="72254"/>
                    </a:cubicBezTo>
                    <a:cubicBezTo>
                      <a:pt x="2159" y="72645"/>
                      <a:pt x="3073" y="74388"/>
                      <a:pt x="3530" y="75351"/>
                    </a:cubicBezTo>
                    <a:cubicBezTo>
                      <a:pt x="4319" y="76704"/>
                      <a:pt x="3696" y="78057"/>
                      <a:pt x="3842" y="79592"/>
                    </a:cubicBezTo>
                    <a:cubicBezTo>
                      <a:pt x="4153" y="79592"/>
                      <a:pt x="4465" y="79592"/>
                      <a:pt x="4776" y="79800"/>
                    </a:cubicBezTo>
                    <a:cubicBezTo>
                      <a:pt x="4465" y="80190"/>
                      <a:pt x="4153" y="80190"/>
                      <a:pt x="3842" y="80372"/>
                    </a:cubicBezTo>
                    <a:cubicBezTo>
                      <a:pt x="4153" y="81725"/>
                      <a:pt x="4922" y="84041"/>
                      <a:pt x="4008" y="85212"/>
                    </a:cubicBezTo>
                    <a:cubicBezTo>
                      <a:pt x="4319" y="85212"/>
                      <a:pt x="4631" y="85212"/>
                      <a:pt x="4922" y="85394"/>
                    </a:cubicBezTo>
                    <a:cubicBezTo>
                      <a:pt x="4922" y="85967"/>
                      <a:pt x="4465" y="85784"/>
                      <a:pt x="4465" y="86175"/>
                    </a:cubicBezTo>
                    <a:cubicBezTo>
                      <a:pt x="4319" y="86357"/>
                      <a:pt x="4465" y="86955"/>
                      <a:pt x="4465" y="87320"/>
                    </a:cubicBezTo>
                    <a:cubicBezTo>
                      <a:pt x="4776" y="87528"/>
                      <a:pt x="5233" y="87710"/>
                      <a:pt x="5088" y="88490"/>
                    </a:cubicBezTo>
                    <a:cubicBezTo>
                      <a:pt x="4631" y="88282"/>
                      <a:pt x="4465" y="88881"/>
                      <a:pt x="4631" y="89271"/>
                    </a:cubicBezTo>
                    <a:cubicBezTo>
                      <a:pt x="5399" y="89271"/>
                      <a:pt x="4776" y="90988"/>
                      <a:pt x="4776" y="91769"/>
                    </a:cubicBezTo>
                    <a:cubicBezTo>
                      <a:pt x="5088" y="91769"/>
                      <a:pt x="5233" y="91977"/>
                      <a:pt x="5399" y="91977"/>
                    </a:cubicBezTo>
                    <a:cubicBezTo>
                      <a:pt x="5545" y="92549"/>
                      <a:pt x="5088" y="92549"/>
                      <a:pt x="4631" y="92549"/>
                    </a:cubicBezTo>
                    <a:cubicBezTo>
                      <a:pt x="5233" y="93512"/>
                      <a:pt x="5088" y="95828"/>
                      <a:pt x="5088" y="96999"/>
                    </a:cubicBezTo>
                    <a:cubicBezTo>
                      <a:pt x="5088" y="97571"/>
                      <a:pt x="4922" y="98352"/>
                      <a:pt x="4922" y="99106"/>
                    </a:cubicBezTo>
                    <a:cubicBezTo>
                      <a:pt x="4922" y="99887"/>
                      <a:pt x="5233" y="100667"/>
                      <a:pt x="5399" y="101422"/>
                    </a:cubicBezTo>
                    <a:cubicBezTo>
                      <a:pt x="5399" y="102202"/>
                      <a:pt x="5233" y="102983"/>
                      <a:pt x="5545" y="103738"/>
                    </a:cubicBezTo>
                    <a:cubicBezTo>
                      <a:pt x="5856" y="104518"/>
                      <a:pt x="5856" y="105091"/>
                      <a:pt x="6002" y="106079"/>
                    </a:cubicBezTo>
                    <a:cubicBezTo>
                      <a:pt x="6002" y="106470"/>
                      <a:pt x="5856" y="107042"/>
                      <a:pt x="6002" y="107432"/>
                    </a:cubicBezTo>
                    <a:cubicBezTo>
                      <a:pt x="6002" y="107823"/>
                      <a:pt x="6479" y="108005"/>
                      <a:pt x="6479" y="108395"/>
                    </a:cubicBezTo>
                    <a:cubicBezTo>
                      <a:pt x="6479" y="108967"/>
                      <a:pt x="6002" y="109358"/>
                      <a:pt x="5711" y="109748"/>
                    </a:cubicBezTo>
                    <a:cubicBezTo>
                      <a:pt x="5711" y="110320"/>
                      <a:pt x="6168" y="110503"/>
                      <a:pt x="6479" y="110893"/>
                    </a:cubicBezTo>
                    <a:cubicBezTo>
                      <a:pt x="6770" y="111101"/>
                      <a:pt x="7082" y="111673"/>
                      <a:pt x="7393" y="112064"/>
                    </a:cubicBezTo>
                    <a:cubicBezTo>
                      <a:pt x="7850" y="113026"/>
                      <a:pt x="7850" y="114197"/>
                      <a:pt x="8328" y="115342"/>
                    </a:cubicBezTo>
                    <a:cubicBezTo>
                      <a:pt x="8473" y="115732"/>
                      <a:pt x="8473" y="116123"/>
                      <a:pt x="8618" y="116305"/>
                    </a:cubicBezTo>
                    <a:cubicBezTo>
                      <a:pt x="9096" y="116305"/>
                      <a:pt x="9408" y="116513"/>
                      <a:pt x="9865" y="116305"/>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20" name="Shape 2594">
                <a:extLst>
                  <a:ext uri="{FF2B5EF4-FFF2-40B4-BE49-F238E27FC236}">
                    <a16:creationId xmlns="" xmlns:a16="http://schemas.microsoft.com/office/drawing/2014/main" id="{5F277255-194E-4460-969E-E3BE6E944658}"/>
                  </a:ext>
                </a:extLst>
              </p:cNvPr>
              <p:cNvSpPr/>
              <p:nvPr/>
            </p:nvSpPr>
            <p:spPr>
              <a:xfrm>
                <a:off x="8528546" y="5133582"/>
                <a:ext cx="2520215" cy="2255636"/>
              </a:xfrm>
              <a:custGeom>
                <a:avLst/>
                <a:gdLst/>
                <a:ahLst/>
                <a:cxnLst/>
                <a:rect l="0" t="0" r="0" b="0"/>
                <a:pathLst>
                  <a:path w="120000" h="120000" extrusionOk="0">
                    <a:moveTo>
                      <a:pt x="22765" y="88075"/>
                    </a:moveTo>
                    <a:lnTo>
                      <a:pt x="22765" y="88075"/>
                    </a:lnTo>
                    <a:cubicBezTo>
                      <a:pt x="23073" y="88235"/>
                      <a:pt x="22929" y="88925"/>
                      <a:pt x="23073" y="89431"/>
                    </a:cubicBezTo>
                    <a:cubicBezTo>
                      <a:pt x="23238" y="89936"/>
                      <a:pt x="23835" y="89936"/>
                      <a:pt x="24308" y="89775"/>
                    </a:cubicBezTo>
                    <a:cubicBezTo>
                      <a:pt x="24308" y="89615"/>
                      <a:pt x="24452" y="89270"/>
                      <a:pt x="24452" y="88925"/>
                    </a:cubicBezTo>
                    <a:cubicBezTo>
                      <a:pt x="25214" y="88925"/>
                      <a:pt x="26284" y="88580"/>
                      <a:pt x="27046" y="88925"/>
                    </a:cubicBezTo>
                    <a:cubicBezTo>
                      <a:pt x="27663" y="89270"/>
                      <a:pt x="28116" y="89431"/>
                      <a:pt x="28878" y="89431"/>
                    </a:cubicBezTo>
                    <a:cubicBezTo>
                      <a:pt x="29660" y="89270"/>
                      <a:pt x="30257" y="89431"/>
                      <a:pt x="30566" y="90120"/>
                    </a:cubicBezTo>
                    <a:cubicBezTo>
                      <a:pt x="30710" y="90626"/>
                      <a:pt x="30874" y="91476"/>
                      <a:pt x="31492" y="91315"/>
                    </a:cubicBezTo>
                    <a:cubicBezTo>
                      <a:pt x="31492" y="90810"/>
                      <a:pt x="31780" y="89775"/>
                      <a:pt x="32397" y="89936"/>
                    </a:cubicBezTo>
                    <a:cubicBezTo>
                      <a:pt x="32397" y="90465"/>
                      <a:pt x="32562" y="90626"/>
                      <a:pt x="33015" y="90626"/>
                    </a:cubicBezTo>
                    <a:cubicBezTo>
                      <a:pt x="33159" y="89775"/>
                      <a:pt x="34229" y="89086"/>
                      <a:pt x="34847" y="89270"/>
                    </a:cubicBezTo>
                    <a:cubicBezTo>
                      <a:pt x="34991" y="89936"/>
                      <a:pt x="34847" y="90626"/>
                      <a:pt x="35464" y="90971"/>
                    </a:cubicBezTo>
                    <a:cubicBezTo>
                      <a:pt x="36061" y="91476"/>
                      <a:pt x="37296" y="90626"/>
                      <a:pt x="37749" y="91476"/>
                    </a:cubicBezTo>
                    <a:cubicBezTo>
                      <a:pt x="38058" y="92005"/>
                      <a:pt x="37893" y="92511"/>
                      <a:pt x="38367" y="93016"/>
                    </a:cubicBezTo>
                    <a:cubicBezTo>
                      <a:pt x="38984" y="93545"/>
                      <a:pt x="39128" y="93867"/>
                      <a:pt x="39272" y="94717"/>
                    </a:cubicBezTo>
                    <a:cubicBezTo>
                      <a:pt x="39890" y="94556"/>
                      <a:pt x="39890" y="93867"/>
                      <a:pt x="40343" y="93361"/>
                    </a:cubicBezTo>
                    <a:cubicBezTo>
                      <a:pt x="40960" y="93200"/>
                      <a:pt x="41722" y="94717"/>
                      <a:pt x="42339" y="94901"/>
                    </a:cubicBezTo>
                    <a:cubicBezTo>
                      <a:pt x="42339" y="95407"/>
                      <a:pt x="42339" y="95912"/>
                      <a:pt x="42483" y="96441"/>
                    </a:cubicBezTo>
                    <a:cubicBezTo>
                      <a:pt x="43409" y="96441"/>
                      <a:pt x="45241" y="95912"/>
                      <a:pt x="45550" y="97107"/>
                    </a:cubicBezTo>
                    <a:cubicBezTo>
                      <a:pt x="46456" y="97636"/>
                      <a:pt x="46312" y="95751"/>
                      <a:pt x="46620" y="95246"/>
                    </a:cubicBezTo>
                    <a:cubicBezTo>
                      <a:pt x="47073" y="94556"/>
                      <a:pt x="47835" y="94901"/>
                      <a:pt x="48596" y="95062"/>
                    </a:cubicBezTo>
                    <a:cubicBezTo>
                      <a:pt x="48596" y="95751"/>
                      <a:pt x="48288" y="96441"/>
                      <a:pt x="48452" y="97107"/>
                    </a:cubicBezTo>
                    <a:cubicBezTo>
                      <a:pt x="48905" y="97107"/>
                      <a:pt x="49358" y="96946"/>
                      <a:pt x="49667" y="97291"/>
                    </a:cubicBezTo>
                    <a:cubicBezTo>
                      <a:pt x="48761" y="97958"/>
                      <a:pt x="47835" y="98142"/>
                      <a:pt x="47691" y="99337"/>
                    </a:cubicBezTo>
                    <a:cubicBezTo>
                      <a:pt x="47526" y="100532"/>
                      <a:pt x="48144" y="101727"/>
                      <a:pt x="49214" y="101543"/>
                    </a:cubicBezTo>
                    <a:cubicBezTo>
                      <a:pt x="48905" y="102922"/>
                      <a:pt x="49523" y="103773"/>
                      <a:pt x="50449" y="102578"/>
                    </a:cubicBezTo>
                    <a:cubicBezTo>
                      <a:pt x="51355" y="101221"/>
                      <a:pt x="52425" y="102738"/>
                      <a:pt x="52116" y="104117"/>
                    </a:cubicBezTo>
                    <a:cubicBezTo>
                      <a:pt x="51807" y="105152"/>
                      <a:pt x="49831" y="106163"/>
                      <a:pt x="50284" y="107358"/>
                    </a:cubicBezTo>
                    <a:cubicBezTo>
                      <a:pt x="50593" y="108048"/>
                      <a:pt x="51355" y="107703"/>
                      <a:pt x="51663" y="108209"/>
                    </a:cubicBezTo>
                    <a:cubicBezTo>
                      <a:pt x="52116" y="108898"/>
                      <a:pt x="51663" y="109749"/>
                      <a:pt x="52281" y="110438"/>
                    </a:cubicBezTo>
                    <a:cubicBezTo>
                      <a:pt x="54874" y="108898"/>
                      <a:pt x="52878" y="112484"/>
                      <a:pt x="53804" y="113495"/>
                    </a:cubicBezTo>
                    <a:cubicBezTo>
                      <a:pt x="54401" y="114001"/>
                      <a:pt x="55492" y="113495"/>
                      <a:pt x="56089" y="113840"/>
                    </a:cubicBezTo>
                    <a:cubicBezTo>
                      <a:pt x="56850" y="114185"/>
                      <a:pt x="56706" y="115380"/>
                      <a:pt x="57612" y="115196"/>
                    </a:cubicBezTo>
                    <a:lnTo>
                      <a:pt x="57612" y="115380"/>
                    </a:lnTo>
                    <a:cubicBezTo>
                      <a:pt x="58229" y="115380"/>
                      <a:pt x="59156" y="115196"/>
                      <a:pt x="59608" y="115724"/>
                    </a:cubicBezTo>
                    <a:cubicBezTo>
                      <a:pt x="60370" y="116575"/>
                      <a:pt x="59917" y="116920"/>
                      <a:pt x="59917" y="117770"/>
                    </a:cubicBezTo>
                    <a:cubicBezTo>
                      <a:pt x="59608" y="118965"/>
                      <a:pt x="61132" y="118115"/>
                      <a:pt x="61605" y="118276"/>
                    </a:cubicBezTo>
                    <a:cubicBezTo>
                      <a:pt x="62202" y="118460"/>
                      <a:pt x="62202" y="119126"/>
                      <a:pt x="62202" y="119816"/>
                    </a:cubicBezTo>
                    <a:cubicBezTo>
                      <a:pt x="62367" y="119816"/>
                      <a:pt x="62367" y="119816"/>
                      <a:pt x="62511" y="119977"/>
                    </a:cubicBezTo>
                    <a:cubicBezTo>
                      <a:pt x="62675" y="119977"/>
                      <a:pt x="62675" y="119977"/>
                      <a:pt x="62675" y="119816"/>
                    </a:cubicBezTo>
                    <a:cubicBezTo>
                      <a:pt x="62819" y="119310"/>
                      <a:pt x="63890" y="119816"/>
                      <a:pt x="64034" y="119977"/>
                    </a:cubicBezTo>
                    <a:cubicBezTo>
                      <a:pt x="64960" y="118460"/>
                      <a:pt x="66792" y="119126"/>
                      <a:pt x="67862" y="117931"/>
                    </a:cubicBezTo>
                    <a:cubicBezTo>
                      <a:pt x="68624" y="117081"/>
                      <a:pt x="66030" y="116230"/>
                      <a:pt x="65578" y="115885"/>
                    </a:cubicBezTo>
                    <a:cubicBezTo>
                      <a:pt x="66339" y="115196"/>
                      <a:pt x="65886" y="114874"/>
                      <a:pt x="65886" y="113840"/>
                    </a:cubicBezTo>
                    <a:cubicBezTo>
                      <a:pt x="67245" y="113334"/>
                      <a:pt x="68933" y="113150"/>
                      <a:pt x="70147" y="112300"/>
                    </a:cubicBezTo>
                    <a:cubicBezTo>
                      <a:pt x="71217" y="111633"/>
                      <a:pt x="71382" y="110254"/>
                      <a:pt x="71382" y="109059"/>
                    </a:cubicBezTo>
                    <a:cubicBezTo>
                      <a:pt x="71382" y="108370"/>
                      <a:pt x="71217" y="107519"/>
                      <a:pt x="71382" y="106853"/>
                    </a:cubicBezTo>
                    <a:cubicBezTo>
                      <a:pt x="71382" y="106002"/>
                      <a:pt x="71835" y="105657"/>
                      <a:pt x="72288" y="105152"/>
                    </a:cubicBezTo>
                    <a:cubicBezTo>
                      <a:pt x="72761" y="104462"/>
                      <a:pt x="72452" y="103773"/>
                      <a:pt x="72144" y="103083"/>
                    </a:cubicBezTo>
                    <a:cubicBezTo>
                      <a:pt x="71835" y="102417"/>
                      <a:pt x="71835" y="101382"/>
                      <a:pt x="71835" y="100532"/>
                    </a:cubicBezTo>
                    <a:cubicBezTo>
                      <a:pt x="71073" y="100532"/>
                      <a:pt x="70147" y="100532"/>
                      <a:pt x="69385" y="100532"/>
                    </a:cubicBezTo>
                    <a:cubicBezTo>
                      <a:pt x="69694" y="100026"/>
                      <a:pt x="70147" y="99682"/>
                      <a:pt x="70312" y="99176"/>
                    </a:cubicBezTo>
                    <a:cubicBezTo>
                      <a:pt x="70620" y="98486"/>
                      <a:pt x="70147" y="97636"/>
                      <a:pt x="70765" y="97291"/>
                    </a:cubicBezTo>
                    <a:cubicBezTo>
                      <a:pt x="70620" y="96763"/>
                      <a:pt x="69838" y="96602"/>
                      <a:pt x="69385" y="96441"/>
                    </a:cubicBezTo>
                    <a:cubicBezTo>
                      <a:pt x="69385" y="95912"/>
                      <a:pt x="69077" y="95246"/>
                      <a:pt x="69385" y="94717"/>
                    </a:cubicBezTo>
                    <a:cubicBezTo>
                      <a:pt x="69694" y="94211"/>
                      <a:pt x="70620" y="94211"/>
                      <a:pt x="70620" y="93545"/>
                    </a:cubicBezTo>
                    <a:cubicBezTo>
                      <a:pt x="70620" y="92855"/>
                      <a:pt x="69550" y="91131"/>
                      <a:pt x="71073" y="91476"/>
                    </a:cubicBezTo>
                    <a:cubicBezTo>
                      <a:pt x="70929" y="92327"/>
                      <a:pt x="71382" y="91821"/>
                      <a:pt x="71691" y="92327"/>
                    </a:cubicBezTo>
                    <a:cubicBezTo>
                      <a:pt x="72144" y="92671"/>
                      <a:pt x="72288" y="93361"/>
                      <a:pt x="72905" y="93200"/>
                    </a:cubicBezTo>
                    <a:cubicBezTo>
                      <a:pt x="72905" y="91315"/>
                      <a:pt x="70147" y="89936"/>
                      <a:pt x="71382" y="88075"/>
                    </a:cubicBezTo>
                    <a:cubicBezTo>
                      <a:pt x="72000" y="88235"/>
                      <a:pt x="72000" y="89086"/>
                      <a:pt x="72288" y="89615"/>
                    </a:cubicBezTo>
                    <a:cubicBezTo>
                      <a:pt x="72761" y="90281"/>
                      <a:pt x="73831" y="90281"/>
                      <a:pt x="74428" y="89936"/>
                    </a:cubicBezTo>
                    <a:cubicBezTo>
                      <a:pt x="75190" y="89431"/>
                      <a:pt x="74902" y="88580"/>
                      <a:pt x="75190" y="87730"/>
                    </a:cubicBezTo>
                    <a:cubicBezTo>
                      <a:pt x="75807" y="86879"/>
                      <a:pt x="77186" y="87224"/>
                      <a:pt x="78113" y="87224"/>
                    </a:cubicBezTo>
                    <a:cubicBezTo>
                      <a:pt x="78113" y="88075"/>
                      <a:pt x="78113" y="88764"/>
                      <a:pt x="77948" y="89615"/>
                    </a:cubicBezTo>
                    <a:cubicBezTo>
                      <a:pt x="76878" y="89431"/>
                      <a:pt x="77186" y="90626"/>
                      <a:pt x="77186" y="91315"/>
                    </a:cubicBezTo>
                    <a:cubicBezTo>
                      <a:pt x="76116" y="91315"/>
                      <a:pt x="75807" y="92671"/>
                      <a:pt x="76878" y="93016"/>
                    </a:cubicBezTo>
                    <a:cubicBezTo>
                      <a:pt x="78113" y="93200"/>
                      <a:pt x="79636" y="93361"/>
                      <a:pt x="80850" y="93545"/>
                    </a:cubicBezTo>
                    <a:cubicBezTo>
                      <a:pt x="80542" y="95062"/>
                      <a:pt x="81921" y="93867"/>
                      <a:pt x="82394" y="93545"/>
                    </a:cubicBezTo>
                    <a:cubicBezTo>
                      <a:pt x="83156" y="93016"/>
                      <a:pt x="83464" y="92855"/>
                      <a:pt x="84679" y="93016"/>
                    </a:cubicBezTo>
                    <a:cubicBezTo>
                      <a:pt x="84679" y="93867"/>
                      <a:pt x="84514" y="94717"/>
                      <a:pt x="84679" y="95751"/>
                    </a:cubicBezTo>
                    <a:cubicBezTo>
                      <a:pt x="84987" y="95912"/>
                      <a:pt x="85440" y="95912"/>
                      <a:pt x="85893" y="95912"/>
                    </a:cubicBezTo>
                    <a:cubicBezTo>
                      <a:pt x="86058" y="96946"/>
                      <a:pt x="85893" y="99682"/>
                      <a:pt x="84370" y="97958"/>
                    </a:cubicBezTo>
                    <a:cubicBezTo>
                      <a:pt x="83753" y="98142"/>
                      <a:pt x="83464" y="99176"/>
                      <a:pt x="83608" y="99842"/>
                    </a:cubicBezTo>
                    <a:cubicBezTo>
                      <a:pt x="83608" y="100348"/>
                      <a:pt x="84370" y="99842"/>
                      <a:pt x="84226" y="101038"/>
                    </a:cubicBezTo>
                    <a:cubicBezTo>
                      <a:pt x="84226" y="101727"/>
                      <a:pt x="83753" y="102417"/>
                      <a:pt x="83917" y="102922"/>
                    </a:cubicBezTo>
                    <a:cubicBezTo>
                      <a:pt x="84061" y="103773"/>
                      <a:pt x="84987" y="103589"/>
                      <a:pt x="85132" y="104278"/>
                    </a:cubicBezTo>
                    <a:cubicBezTo>
                      <a:pt x="84226" y="104623"/>
                      <a:pt x="83753" y="105152"/>
                      <a:pt x="82847" y="105313"/>
                    </a:cubicBezTo>
                    <a:cubicBezTo>
                      <a:pt x="81921" y="105474"/>
                      <a:pt x="81612" y="105313"/>
                      <a:pt x="80850" y="104968"/>
                    </a:cubicBezTo>
                    <a:cubicBezTo>
                      <a:pt x="79636" y="104117"/>
                      <a:pt x="79636" y="107197"/>
                      <a:pt x="79780" y="107864"/>
                    </a:cubicBezTo>
                    <a:cubicBezTo>
                      <a:pt x="81303" y="107864"/>
                      <a:pt x="81159" y="108714"/>
                      <a:pt x="82229" y="109404"/>
                    </a:cubicBezTo>
                    <a:cubicBezTo>
                      <a:pt x="82538" y="108898"/>
                      <a:pt x="82229" y="108209"/>
                      <a:pt x="82538" y="107703"/>
                    </a:cubicBezTo>
                    <a:cubicBezTo>
                      <a:pt x="83464" y="107358"/>
                      <a:pt x="84370" y="107864"/>
                      <a:pt x="85296" y="107864"/>
                    </a:cubicBezTo>
                    <a:cubicBezTo>
                      <a:pt x="85440" y="107358"/>
                      <a:pt x="85749" y="107197"/>
                      <a:pt x="86202" y="107197"/>
                    </a:cubicBezTo>
                    <a:cubicBezTo>
                      <a:pt x="86346" y="106508"/>
                      <a:pt x="85893" y="106002"/>
                      <a:pt x="85893" y="105474"/>
                    </a:cubicBezTo>
                    <a:cubicBezTo>
                      <a:pt x="86511" y="105152"/>
                      <a:pt x="87128" y="105313"/>
                      <a:pt x="87581" y="104807"/>
                    </a:cubicBezTo>
                    <a:cubicBezTo>
                      <a:pt x="88198" y="103934"/>
                      <a:pt x="88651" y="102738"/>
                      <a:pt x="88651" y="101888"/>
                    </a:cubicBezTo>
                    <a:cubicBezTo>
                      <a:pt x="89722" y="101543"/>
                      <a:pt x="90627" y="102072"/>
                      <a:pt x="91554" y="102417"/>
                    </a:cubicBezTo>
                    <a:cubicBezTo>
                      <a:pt x="92624" y="102578"/>
                      <a:pt x="93694" y="102578"/>
                      <a:pt x="94620" y="103083"/>
                    </a:cubicBezTo>
                    <a:cubicBezTo>
                      <a:pt x="94620" y="102738"/>
                      <a:pt x="94765" y="102417"/>
                      <a:pt x="94620" y="102233"/>
                    </a:cubicBezTo>
                    <a:cubicBezTo>
                      <a:pt x="95073" y="102233"/>
                      <a:pt x="95526" y="102233"/>
                      <a:pt x="95835" y="102072"/>
                    </a:cubicBezTo>
                    <a:lnTo>
                      <a:pt x="95979" y="101888"/>
                    </a:lnTo>
                    <a:cubicBezTo>
                      <a:pt x="95979" y="102233"/>
                      <a:pt x="95979" y="102738"/>
                      <a:pt x="95979" y="103267"/>
                    </a:cubicBezTo>
                    <a:cubicBezTo>
                      <a:pt x="96596" y="103267"/>
                      <a:pt x="96905" y="103773"/>
                      <a:pt x="97667" y="103589"/>
                    </a:cubicBezTo>
                    <a:cubicBezTo>
                      <a:pt x="97523" y="104278"/>
                      <a:pt x="97811" y="104968"/>
                      <a:pt x="98428" y="104807"/>
                    </a:cubicBezTo>
                    <a:cubicBezTo>
                      <a:pt x="98428" y="103934"/>
                      <a:pt x="99972" y="104117"/>
                      <a:pt x="99972" y="103083"/>
                    </a:cubicBezTo>
                    <a:cubicBezTo>
                      <a:pt x="98737" y="102738"/>
                      <a:pt x="99355" y="98647"/>
                      <a:pt x="99046" y="97636"/>
                    </a:cubicBezTo>
                    <a:cubicBezTo>
                      <a:pt x="99972" y="97291"/>
                      <a:pt x="100116" y="98303"/>
                      <a:pt x="100878" y="98486"/>
                    </a:cubicBezTo>
                    <a:cubicBezTo>
                      <a:pt x="101948" y="98831"/>
                      <a:pt x="102257" y="97291"/>
                      <a:pt x="102401" y="96441"/>
                    </a:cubicBezTo>
                    <a:cubicBezTo>
                      <a:pt x="102401" y="95246"/>
                      <a:pt x="101948" y="94717"/>
                      <a:pt x="101022" y="94395"/>
                    </a:cubicBezTo>
                    <a:cubicBezTo>
                      <a:pt x="99807" y="94211"/>
                      <a:pt x="99190" y="93867"/>
                      <a:pt x="98902" y="92671"/>
                    </a:cubicBezTo>
                    <a:cubicBezTo>
                      <a:pt x="99499" y="92671"/>
                      <a:pt x="100734" y="92855"/>
                      <a:pt x="100569" y="91821"/>
                    </a:cubicBezTo>
                    <a:cubicBezTo>
                      <a:pt x="100569" y="91131"/>
                      <a:pt x="99972" y="90971"/>
                      <a:pt x="99807" y="90281"/>
                    </a:cubicBezTo>
                    <a:cubicBezTo>
                      <a:pt x="99663" y="89775"/>
                      <a:pt x="99807" y="89270"/>
                      <a:pt x="99972" y="88764"/>
                    </a:cubicBezTo>
                    <a:cubicBezTo>
                      <a:pt x="101022" y="88580"/>
                      <a:pt x="102092" y="88925"/>
                      <a:pt x="103327" y="88764"/>
                    </a:cubicBezTo>
                    <a:cubicBezTo>
                      <a:pt x="104253" y="88764"/>
                      <a:pt x="104850" y="88075"/>
                      <a:pt x="105777" y="87730"/>
                    </a:cubicBezTo>
                    <a:cubicBezTo>
                      <a:pt x="105612" y="87891"/>
                      <a:pt x="105777" y="88419"/>
                      <a:pt x="105777" y="88580"/>
                    </a:cubicBezTo>
                    <a:cubicBezTo>
                      <a:pt x="106229" y="88580"/>
                      <a:pt x="106682" y="88419"/>
                      <a:pt x="107135" y="88419"/>
                    </a:cubicBezTo>
                    <a:cubicBezTo>
                      <a:pt x="107300" y="87224"/>
                      <a:pt x="107300" y="86029"/>
                      <a:pt x="107300" y="84834"/>
                    </a:cubicBezTo>
                    <a:cubicBezTo>
                      <a:pt x="106229" y="84834"/>
                      <a:pt x="106682" y="83639"/>
                      <a:pt x="106538" y="82949"/>
                    </a:cubicBezTo>
                    <a:cubicBezTo>
                      <a:pt x="105303" y="82788"/>
                      <a:pt x="105159" y="83455"/>
                      <a:pt x="104850" y="84650"/>
                    </a:cubicBezTo>
                    <a:cubicBezTo>
                      <a:pt x="104397" y="84489"/>
                      <a:pt x="104089" y="84144"/>
                      <a:pt x="103636" y="84144"/>
                    </a:cubicBezTo>
                    <a:cubicBezTo>
                      <a:pt x="103162" y="83983"/>
                      <a:pt x="102854" y="84305"/>
                      <a:pt x="102401" y="84489"/>
                    </a:cubicBezTo>
                    <a:cubicBezTo>
                      <a:pt x="100878" y="84650"/>
                      <a:pt x="98902" y="84305"/>
                      <a:pt x="97523" y="83800"/>
                    </a:cubicBezTo>
                    <a:cubicBezTo>
                      <a:pt x="96740" y="83455"/>
                      <a:pt x="96144" y="82949"/>
                      <a:pt x="95979" y="81938"/>
                    </a:cubicBezTo>
                    <a:cubicBezTo>
                      <a:pt x="95691" y="80398"/>
                      <a:pt x="95217" y="78858"/>
                      <a:pt x="94765" y="77318"/>
                    </a:cubicBezTo>
                    <a:cubicBezTo>
                      <a:pt x="95979" y="77479"/>
                      <a:pt x="95382" y="75778"/>
                      <a:pt x="96144" y="75272"/>
                    </a:cubicBezTo>
                    <a:cubicBezTo>
                      <a:pt x="97358" y="75272"/>
                      <a:pt x="98593" y="74767"/>
                      <a:pt x="99190" y="73572"/>
                    </a:cubicBezTo>
                    <a:cubicBezTo>
                      <a:pt x="99807" y="72376"/>
                      <a:pt x="100878" y="70653"/>
                      <a:pt x="102257" y="70331"/>
                    </a:cubicBezTo>
                    <a:cubicBezTo>
                      <a:pt x="103018" y="70147"/>
                      <a:pt x="103780" y="70331"/>
                      <a:pt x="104253" y="69457"/>
                    </a:cubicBezTo>
                    <a:cubicBezTo>
                      <a:pt x="104542" y="68952"/>
                      <a:pt x="104850" y="68607"/>
                      <a:pt x="105303" y="68262"/>
                    </a:cubicBezTo>
                    <a:cubicBezTo>
                      <a:pt x="106229" y="67757"/>
                      <a:pt x="107753" y="67757"/>
                      <a:pt x="108205" y="66722"/>
                    </a:cubicBezTo>
                    <a:cubicBezTo>
                      <a:pt x="109132" y="66722"/>
                      <a:pt x="110202" y="66401"/>
                      <a:pt x="110963" y="65711"/>
                    </a:cubicBezTo>
                    <a:cubicBezTo>
                      <a:pt x="111272" y="65550"/>
                      <a:pt x="111416" y="65205"/>
                      <a:pt x="111725" y="64861"/>
                    </a:cubicBezTo>
                    <a:cubicBezTo>
                      <a:pt x="112198" y="64355"/>
                      <a:pt x="112960" y="64516"/>
                      <a:pt x="113557" y="64171"/>
                    </a:cubicBezTo>
                    <a:cubicBezTo>
                      <a:pt x="113866" y="61620"/>
                      <a:pt x="116768" y="62631"/>
                      <a:pt x="118312" y="62470"/>
                    </a:cubicBezTo>
                    <a:lnTo>
                      <a:pt x="118765" y="61091"/>
                    </a:lnTo>
                    <a:cubicBezTo>
                      <a:pt x="118909" y="60769"/>
                      <a:pt x="119382" y="60241"/>
                      <a:pt x="119670" y="59735"/>
                    </a:cubicBezTo>
                    <a:cubicBezTo>
                      <a:pt x="119526" y="59390"/>
                      <a:pt x="119670" y="58885"/>
                      <a:pt x="119979" y="58724"/>
                    </a:cubicBezTo>
                    <a:cubicBezTo>
                      <a:pt x="119382" y="58724"/>
                      <a:pt x="119073" y="58034"/>
                      <a:pt x="118909" y="57345"/>
                    </a:cubicBezTo>
                    <a:cubicBezTo>
                      <a:pt x="118456" y="57529"/>
                      <a:pt x="118312" y="57690"/>
                      <a:pt x="118312" y="58034"/>
                    </a:cubicBezTo>
                    <a:cubicBezTo>
                      <a:pt x="118147" y="58034"/>
                      <a:pt x="118003" y="58195"/>
                      <a:pt x="117838" y="58195"/>
                    </a:cubicBezTo>
                    <a:cubicBezTo>
                      <a:pt x="117694" y="58540"/>
                      <a:pt x="117530" y="59046"/>
                      <a:pt x="117530" y="59390"/>
                    </a:cubicBezTo>
                    <a:cubicBezTo>
                      <a:pt x="116768" y="59574"/>
                      <a:pt x="116768" y="58885"/>
                      <a:pt x="116624" y="58195"/>
                    </a:cubicBezTo>
                    <a:cubicBezTo>
                      <a:pt x="116006" y="58034"/>
                      <a:pt x="115101" y="59390"/>
                      <a:pt x="114627" y="58724"/>
                    </a:cubicBezTo>
                    <a:cubicBezTo>
                      <a:pt x="114030" y="58034"/>
                      <a:pt x="113557" y="58034"/>
                      <a:pt x="112795" y="58195"/>
                    </a:cubicBezTo>
                    <a:cubicBezTo>
                      <a:pt x="112795" y="58540"/>
                      <a:pt x="112651" y="58885"/>
                      <a:pt x="112651" y="59390"/>
                    </a:cubicBezTo>
                    <a:cubicBezTo>
                      <a:pt x="111272" y="59390"/>
                      <a:pt x="108987" y="58540"/>
                      <a:pt x="109132" y="60769"/>
                    </a:cubicBezTo>
                    <a:cubicBezTo>
                      <a:pt x="107917" y="60769"/>
                      <a:pt x="108514" y="58034"/>
                      <a:pt x="109893" y="58034"/>
                    </a:cubicBezTo>
                    <a:cubicBezTo>
                      <a:pt x="109893" y="57850"/>
                      <a:pt x="109893" y="57850"/>
                      <a:pt x="110058" y="57690"/>
                    </a:cubicBezTo>
                    <a:cubicBezTo>
                      <a:pt x="110511" y="57690"/>
                      <a:pt x="111128" y="57850"/>
                      <a:pt x="111725" y="57690"/>
                    </a:cubicBezTo>
                    <a:cubicBezTo>
                      <a:pt x="111725" y="56839"/>
                      <a:pt x="112795" y="57000"/>
                      <a:pt x="113413" y="57000"/>
                    </a:cubicBezTo>
                    <a:cubicBezTo>
                      <a:pt x="113248" y="55805"/>
                      <a:pt x="111725" y="55989"/>
                      <a:pt x="110819" y="55805"/>
                    </a:cubicBezTo>
                    <a:cubicBezTo>
                      <a:pt x="110819" y="54954"/>
                      <a:pt x="110819" y="54104"/>
                      <a:pt x="111890" y="54449"/>
                    </a:cubicBezTo>
                    <a:cubicBezTo>
                      <a:pt x="111725" y="53943"/>
                      <a:pt x="111890" y="53598"/>
                      <a:pt x="112198" y="53415"/>
                    </a:cubicBezTo>
                    <a:cubicBezTo>
                      <a:pt x="112651" y="51898"/>
                      <a:pt x="110963" y="52909"/>
                      <a:pt x="111128" y="51898"/>
                    </a:cubicBezTo>
                    <a:cubicBezTo>
                      <a:pt x="111128" y="51714"/>
                      <a:pt x="112198" y="51714"/>
                      <a:pt x="111725" y="51208"/>
                    </a:cubicBezTo>
                    <a:cubicBezTo>
                      <a:pt x="111581" y="50863"/>
                      <a:pt x="111128" y="50863"/>
                      <a:pt x="110819" y="50702"/>
                    </a:cubicBezTo>
                    <a:cubicBezTo>
                      <a:pt x="110058" y="50358"/>
                      <a:pt x="108987" y="50519"/>
                      <a:pt x="108987" y="49323"/>
                    </a:cubicBezTo>
                    <a:cubicBezTo>
                      <a:pt x="108987" y="47623"/>
                      <a:pt x="106991" y="44543"/>
                      <a:pt x="108370" y="43003"/>
                    </a:cubicBezTo>
                    <a:cubicBezTo>
                      <a:pt x="108823" y="42497"/>
                      <a:pt x="108987" y="41991"/>
                      <a:pt x="108987" y="41463"/>
                    </a:cubicBezTo>
                    <a:cubicBezTo>
                      <a:pt x="108205" y="41808"/>
                      <a:pt x="107917" y="42658"/>
                      <a:pt x="107300" y="43187"/>
                    </a:cubicBezTo>
                    <a:cubicBezTo>
                      <a:pt x="106682" y="43692"/>
                      <a:pt x="105015" y="43876"/>
                      <a:pt x="104253" y="43348"/>
                    </a:cubicBezTo>
                    <a:cubicBezTo>
                      <a:pt x="104397" y="43692"/>
                      <a:pt x="104397" y="44037"/>
                      <a:pt x="104397" y="44543"/>
                    </a:cubicBezTo>
                    <a:cubicBezTo>
                      <a:pt x="103636" y="44382"/>
                      <a:pt x="103018" y="44543"/>
                      <a:pt x="102854" y="45577"/>
                    </a:cubicBezTo>
                    <a:cubicBezTo>
                      <a:pt x="101331" y="46083"/>
                      <a:pt x="102092" y="43187"/>
                      <a:pt x="102257" y="42336"/>
                    </a:cubicBezTo>
                    <a:cubicBezTo>
                      <a:pt x="102401" y="41302"/>
                      <a:pt x="102092" y="38567"/>
                      <a:pt x="103162" y="38061"/>
                    </a:cubicBezTo>
                    <a:cubicBezTo>
                      <a:pt x="103327" y="37900"/>
                      <a:pt x="103162" y="37716"/>
                      <a:pt x="103327" y="37716"/>
                    </a:cubicBezTo>
                    <a:cubicBezTo>
                      <a:pt x="102401" y="37556"/>
                      <a:pt x="101804" y="35832"/>
                      <a:pt x="101022" y="36360"/>
                    </a:cubicBezTo>
                    <a:cubicBezTo>
                      <a:pt x="101022" y="36866"/>
                      <a:pt x="100878" y="37211"/>
                      <a:pt x="100878" y="37716"/>
                    </a:cubicBezTo>
                    <a:cubicBezTo>
                      <a:pt x="100425" y="37716"/>
                      <a:pt x="99663" y="37372"/>
                      <a:pt x="99355" y="37716"/>
                    </a:cubicBezTo>
                    <a:cubicBezTo>
                      <a:pt x="98902" y="38061"/>
                      <a:pt x="99190" y="38912"/>
                      <a:pt x="98902" y="39256"/>
                    </a:cubicBezTo>
                    <a:cubicBezTo>
                      <a:pt x="96740" y="39417"/>
                      <a:pt x="96452" y="35832"/>
                      <a:pt x="94003" y="36360"/>
                    </a:cubicBezTo>
                    <a:cubicBezTo>
                      <a:pt x="93859" y="36866"/>
                      <a:pt x="94312" y="37027"/>
                      <a:pt x="94765" y="37027"/>
                    </a:cubicBezTo>
                    <a:cubicBezTo>
                      <a:pt x="94620" y="37027"/>
                      <a:pt x="94620" y="37211"/>
                      <a:pt x="94312" y="37211"/>
                    </a:cubicBezTo>
                    <a:cubicBezTo>
                      <a:pt x="94312" y="37900"/>
                      <a:pt x="94456" y="38406"/>
                      <a:pt x="94765" y="39095"/>
                    </a:cubicBezTo>
                    <a:cubicBezTo>
                      <a:pt x="94147" y="39095"/>
                      <a:pt x="92624" y="38567"/>
                      <a:pt x="92480" y="39601"/>
                    </a:cubicBezTo>
                    <a:cubicBezTo>
                      <a:pt x="92315" y="40452"/>
                      <a:pt x="92768" y="41141"/>
                      <a:pt x="92768" y="41991"/>
                    </a:cubicBezTo>
                    <a:cubicBezTo>
                      <a:pt x="92315" y="42152"/>
                      <a:pt x="92006" y="41647"/>
                      <a:pt x="91554" y="41808"/>
                    </a:cubicBezTo>
                    <a:cubicBezTo>
                      <a:pt x="91409" y="41808"/>
                      <a:pt x="91101" y="41808"/>
                      <a:pt x="90792" y="41808"/>
                    </a:cubicBezTo>
                    <a:cubicBezTo>
                      <a:pt x="87890" y="41302"/>
                      <a:pt x="91101" y="37211"/>
                      <a:pt x="90627" y="35671"/>
                    </a:cubicBezTo>
                    <a:cubicBezTo>
                      <a:pt x="90339" y="34476"/>
                      <a:pt x="89413" y="33120"/>
                      <a:pt x="88507" y="32591"/>
                    </a:cubicBezTo>
                    <a:cubicBezTo>
                      <a:pt x="87581" y="32085"/>
                      <a:pt x="87272" y="31580"/>
                      <a:pt x="87272" y="30384"/>
                    </a:cubicBezTo>
                    <a:cubicBezTo>
                      <a:pt x="86655" y="30384"/>
                      <a:pt x="85584" y="30729"/>
                      <a:pt x="85296" y="29856"/>
                    </a:cubicBezTo>
                    <a:cubicBezTo>
                      <a:pt x="84987" y="29005"/>
                      <a:pt x="84987" y="28339"/>
                      <a:pt x="84514" y="27488"/>
                    </a:cubicBezTo>
                    <a:cubicBezTo>
                      <a:pt x="83464" y="25765"/>
                      <a:pt x="83917" y="23030"/>
                      <a:pt x="84226" y="20984"/>
                    </a:cubicBezTo>
                    <a:cubicBezTo>
                      <a:pt x="84226" y="21329"/>
                      <a:pt x="83464" y="20823"/>
                      <a:pt x="83300" y="20662"/>
                    </a:cubicBezTo>
                    <a:cubicBezTo>
                      <a:pt x="83156" y="20317"/>
                      <a:pt x="83156" y="19628"/>
                      <a:pt x="83156" y="19283"/>
                    </a:cubicBezTo>
                    <a:cubicBezTo>
                      <a:pt x="83300" y="18249"/>
                      <a:pt x="83464" y="17077"/>
                      <a:pt x="82229" y="17077"/>
                    </a:cubicBezTo>
                    <a:cubicBezTo>
                      <a:pt x="82229" y="16893"/>
                      <a:pt x="82085" y="16732"/>
                      <a:pt x="82085" y="16548"/>
                    </a:cubicBezTo>
                    <a:cubicBezTo>
                      <a:pt x="81303" y="16387"/>
                      <a:pt x="78566" y="18249"/>
                      <a:pt x="78113" y="16203"/>
                    </a:cubicBezTo>
                    <a:cubicBezTo>
                      <a:pt x="77948" y="16387"/>
                      <a:pt x="77639" y="16203"/>
                      <a:pt x="77495" y="16203"/>
                    </a:cubicBezTo>
                    <a:cubicBezTo>
                      <a:pt x="77495" y="15882"/>
                      <a:pt x="77495" y="15353"/>
                      <a:pt x="77495" y="15031"/>
                    </a:cubicBezTo>
                    <a:cubicBezTo>
                      <a:pt x="76734" y="14686"/>
                      <a:pt x="75046" y="13307"/>
                      <a:pt x="74902" y="14847"/>
                    </a:cubicBezTo>
                    <a:cubicBezTo>
                      <a:pt x="74120" y="14686"/>
                      <a:pt x="73214" y="14502"/>
                      <a:pt x="72288" y="14847"/>
                    </a:cubicBezTo>
                    <a:cubicBezTo>
                      <a:pt x="72288" y="14502"/>
                      <a:pt x="72144" y="14342"/>
                      <a:pt x="72144" y="13997"/>
                    </a:cubicBezTo>
                    <a:cubicBezTo>
                      <a:pt x="71691" y="13836"/>
                      <a:pt x="71073" y="13652"/>
                      <a:pt x="71073" y="12963"/>
                    </a:cubicBezTo>
                    <a:cubicBezTo>
                      <a:pt x="71526" y="12963"/>
                      <a:pt x="72000" y="12963"/>
                      <a:pt x="72452" y="12963"/>
                    </a:cubicBezTo>
                    <a:cubicBezTo>
                      <a:pt x="72596" y="12112"/>
                      <a:pt x="72144" y="11262"/>
                      <a:pt x="72452" y="10411"/>
                    </a:cubicBezTo>
                    <a:cubicBezTo>
                      <a:pt x="72905" y="9722"/>
                      <a:pt x="72905" y="9216"/>
                      <a:pt x="72905" y="8366"/>
                    </a:cubicBezTo>
                    <a:cubicBezTo>
                      <a:pt x="72452" y="8205"/>
                      <a:pt x="72000" y="8205"/>
                      <a:pt x="71691" y="8205"/>
                    </a:cubicBezTo>
                    <a:cubicBezTo>
                      <a:pt x="71691" y="7331"/>
                      <a:pt x="71382" y="6136"/>
                      <a:pt x="72452" y="6136"/>
                    </a:cubicBezTo>
                    <a:cubicBezTo>
                      <a:pt x="72596" y="5791"/>
                      <a:pt x="72596" y="5286"/>
                      <a:pt x="72452" y="5125"/>
                    </a:cubicBezTo>
                    <a:cubicBezTo>
                      <a:pt x="72452" y="4941"/>
                      <a:pt x="71691" y="4941"/>
                      <a:pt x="71526" y="4780"/>
                    </a:cubicBezTo>
                    <a:cubicBezTo>
                      <a:pt x="71217" y="4435"/>
                      <a:pt x="71073" y="3930"/>
                      <a:pt x="71073" y="3424"/>
                    </a:cubicBezTo>
                    <a:cubicBezTo>
                      <a:pt x="71073" y="3424"/>
                      <a:pt x="71073" y="3240"/>
                      <a:pt x="71073" y="3079"/>
                    </a:cubicBezTo>
                    <a:cubicBezTo>
                      <a:pt x="70147" y="2895"/>
                      <a:pt x="69241" y="3079"/>
                      <a:pt x="68480" y="2735"/>
                    </a:cubicBezTo>
                    <a:cubicBezTo>
                      <a:pt x="67554" y="2390"/>
                      <a:pt x="66957" y="2229"/>
                      <a:pt x="66030" y="2229"/>
                    </a:cubicBezTo>
                    <a:cubicBezTo>
                      <a:pt x="65578" y="2229"/>
                      <a:pt x="64343" y="2390"/>
                      <a:pt x="64343" y="1700"/>
                    </a:cubicBezTo>
                    <a:cubicBezTo>
                      <a:pt x="64507" y="850"/>
                      <a:pt x="63890" y="344"/>
                      <a:pt x="63272" y="0"/>
                    </a:cubicBezTo>
                    <a:cubicBezTo>
                      <a:pt x="62963" y="505"/>
                      <a:pt x="62819" y="1034"/>
                      <a:pt x="62058" y="1034"/>
                    </a:cubicBezTo>
                    <a:cubicBezTo>
                      <a:pt x="61440" y="1034"/>
                      <a:pt x="60679" y="850"/>
                      <a:pt x="59917" y="689"/>
                    </a:cubicBezTo>
                    <a:cubicBezTo>
                      <a:pt x="58847" y="689"/>
                      <a:pt x="58229" y="1034"/>
                      <a:pt x="57324" y="1539"/>
                    </a:cubicBezTo>
                    <a:cubicBezTo>
                      <a:pt x="57159" y="3424"/>
                      <a:pt x="56706" y="4941"/>
                      <a:pt x="56089" y="6665"/>
                    </a:cubicBezTo>
                    <a:cubicBezTo>
                      <a:pt x="55780" y="7515"/>
                      <a:pt x="55492" y="8527"/>
                      <a:pt x="55183" y="9377"/>
                    </a:cubicBezTo>
                    <a:cubicBezTo>
                      <a:pt x="54874" y="10250"/>
                      <a:pt x="54401" y="11101"/>
                      <a:pt x="53804" y="11606"/>
                    </a:cubicBezTo>
                    <a:cubicBezTo>
                      <a:pt x="52281" y="13146"/>
                      <a:pt x="51972" y="15537"/>
                      <a:pt x="50140" y="16893"/>
                    </a:cubicBezTo>
                    <a:cubicBezTo>
                      <a:pt x="48596" y="18088"/>
                      <a:pt x="46929" y="18433"/>
                      <a:pt x="45550" y="19628"/>
                    </a:cubicBezTo>
                    <a:cubicBezTo>
                      <a:pt x="44789" y="20134"/>
                      <a:pt x="44171" y="19973"/>
                      <a:pt x="43409" y="20317"/>
                    </a:cubicBezTo>
                    <a:cubicBezTo>
                      <a:pt x="41886" y="20823"/>
                      <a:pt x="41104" y="22524"/>
                      <a:pt x="40507" y="23903"/>
                    </a:cubicBezTo>
                    <a:cubicBezTo>
                      <a:pt x="39437" y="24064"/>
                      <a:pt x="40198" y="25765"/>
                      <a:pt x="39890" y="26454"/>
                    </a:cubicBezTo>
                    <a:cubicBezTo>
                      <a:pt x="39581" y="27305"/>
                      <a:pt x="39128" y="27305"/>
                      <a:pt x="38511" y="27810"/>
                    </a:cubicBezTo>
                    <a:cubicBezTo>
                      <a:pt x="37749" y="28155"/>
                      <a:pt x="37132" y="28500"/>
                      <a:pt x="36679" y="29189"/>
                    </a:cubicBezTo>
                    <a:cubicBezTo>
                      <a:pt x="35773" y="30384"/>
                      <a:pt x="35917" y="32085"/>
                      <a:pt x="34703" y="33280"/>
                    </a:cubicBezTo>
                    <a:cubicBezTo>
                      <a:pt x="32850" y="34981"/>
                      <a:pt x="30566" y="34131"/>
                      <a:pt x="28281" y="34131"/>
                    </a:cubicBezTo>
                    <a:cubicBezTo>
                      <a:pt x="26902" y="34131"/>
                      <a:pt x="25667" y="34131"/>
                      <a:pt x="24452" y="34637"/>
                    </a:cubicBezTo>
                    <a:cubicBezTo>
                      <a:pt x="23238" y="35165"/>
                      <a:pt x="21859" y="36682"/>
                      <a:pt x="20315" y="36176"/>
                    </a:cubicBezTo>
                    <a:cubicBezTo>
                      <a:pt x="19554" y="36016"/>
                      <a:pt x="18195" y="34315"/>
                      <a:pt x="17886" y="33280"/>
                    </a:cubicBezTo>
                    <a:cubicBezTo>
                      <a:pt x="17722" y="32085"/>
                      <a:pt x="18195" y="31580"/>
                      <a:pt x="17433" y="30729"/>
                    </a:cubicBezTo>
                    <a:cubicBezTo>
                      <a:pt x="15581" y="28845"/>
                      <a:pt x="12987" y="30545"/>
                      <a:pt x="11773" y="32085"/>
                    </a:cubicBezTo>
                    <a:cubicBezTo>
                      <a:pt x="11464" y="32430"/>
                      <a:pt x="11300" y="33120"/>
                      <a:pt x="11012" y="33464"/>
                    </a:cubicBezTo>
                    <a:cubicBezTo>
                      <a:pt x="10394" y="34315"/>
                      <a:pt x="9777" y="35165"/>
                      <a:pt x="9159" y="36176"/>
                    </a:cubicBezTo>
                    <a:cubicBezTo>
                      <a:pt x="8397" y="37027"/>
                      <a:pt x="7492" y="38406"/>
                      <a:pt x="6566" y="39095"/>
                    </a:cubicBezTo>
                    <a:cubicBezTo>
                      <a:pt x="5660" y="39946"/>
                      <a:pt x="4425" y="40452"/>
                      <a:pt x="3355" y="41302"/>
                    </a:cubicBezTo>
                    <a:cubicBezTo>
                      <a:pt x="1687" y="42336"/>
                      <a:pt x="1831" y="43187"/>
                      <a:pt x="1523" y="45071"/>
                    </a:cubicBezTo>
                    <a:cubicBezTo>
                      <a:pt x="1379" y="46083"/>
                      <a:pt x="926" y="46427"/>
                      <a:pt x="617" y="47278"/>
                    </a:cubicBezTo>
                    <a:cubicBezTo>
                      <a:pt x="0" y="50174"/>
                      <a:pt x="1975" y="50358"/>
                      <a:pt x="3663" y="51898"/>
                    </a:cubicBezTo>
                    <a:cubicBezTo>
                      <a:pt x="3972" y="52219"/>
                      <a:pt x="4281" y="52564"/>
                      <a:pt x="4590" y="52909"/>
                    </a:cubicBezTo>
                    <a:cubicBezTo>
                      <a:pt x="4878" y="53070"/>
                      <a:pt x="4734" y="53415"/>
                      <a:pt x="5186" y="53598"/>
                    </a:cubicBezTo>
                    <a:cubicBezTo>
                      <a:pt x="5495" y="53598"/>
                      <a:pt x="5495" y="53070"/>
                      <a:pt x="5804" y="53070"/>
                    </a:cubicBezTo>
                    <a:cubicBezTo>
                      <a:pt x="6730" y="53070"/>
                      <a:pt x="7945" y="53415"/>
                      <a:pt x="8706" y="53943"/>
                    </a:cubicBezTo>
                    <a:cubicBezTo>
                      <a:pt x="9777" y="54794"/>
                      <a:pt x="9324" y="56150"/>
                      <a:pt x="9324" y="57529"/>
                    </a:cubicBezTo>
                    <a:cubicBezTo>
                      <a:pt x="9324" y="58195"/>
                      <a:pt x="9324" y="58724"/>
                      <a:pt x="9015" y="59230"/>
                    </a:cubicBezTo>
                    <a:cubicBezTo>
                      <a:pt x="8706" y="59896"/>
                      <a:pt x="8253" y="60080"/>
                      <a:pt x="7945" y="60425"/>
                    </a:cubicBezTo>
                    <a:cubicBezTo>
                      <a:pt x="7492" y="61091"/>
                      <a:pt x="7327" y="63160"/>
                      <a:pt x="7636" y="64010"/>
                    </a:cubicBezTo>
                    <a:cubicBezTo>
                      <a:pt x="7801" y="64516"/>
                      <a:pt x="8397" y="64516"/>
                      <a:pt x="8397" y="65022"/>
                    </a:cubicBezTo>
                    <a:cubicBezTo>
                      <a:pt x="8706" y="65366"/>
                      <a:pt x="8397" y="66217"/>
                      <a:pt x="8562" y="66722"/>
                    </a:cubicBezTo>
                    <a:cubicBezTo>
                      <a:pt x="9468" y="66906"/>
                      <a:pt x="9015" y="67412"/>
                      <a:pt x="9324" y="67941"/>
                    </a:cubicBezTo>
                    <a:cubicBezTo>
                      <a:pt x="9632" y="68101"/>
                      <a:pt x="10085" y="68446"/>
                      <a:pt x="10538" y="68446"/>
                    </a:cubicBezTo>
                    <a:cubicBezTo>
                      <a:pt x="11464" y="68952"/>
                      <a:pt x="12370" y="68952"/>
                      <a:pt x="13440" y="69136"/>
                    </a:cubicBezTo>
                    <a:cubicBezTo>
                      <a:pt x="15272" y="69136"/>
                      <a:pt x="15128" y="69457"/>
                      <a:pt x="15128" y="71181"/>
                    </a:cubicBezTo>
                    <a:cubicBezTo>
                      <a:pt x="15128" y="72537"/>
                      <a:pt x="15128" y="73572"/>
                      <a:pt x="15437" y="74583"/>
                    </a:cubicBezTo>
                    <a:cubicBezTo>
                      <a:pt x="15746" y="75778"/>
                      <a:pt x="16198" y="76812"/>
                      <a:pt x="16651" y="77824"/>
                    </a:cubicBezTo>
                    <a:cubicBezTo>
                      <a:pt x="16960" y="78858"/>
                      <a:pt x="17722" y="79524"/>
                      <a:pt x="17886" y="80743"/>
                    </a:cubicBezTo>
                    <a:cubicBezTo>
                      <a:pt x="18195" y="82099"/>
                      <a:pt x="18648" y="82443"/>
                      <a:pt x="19265" y="83639"/>
                    </a:cubicBezTo>
                    <a:cubicBezTo>
                      <a:pt x="19862" y="84650"/>
                      <a:pt x="21385" y="86535"/>
                      <a:pt x="21097" y="87730"/>
                    </a:cubicBezTo>
                    <a:cubicBezTo>
                      <a:pt x="20480" y="87569"/>
                      <a:pt x="19554" y="87730"/>
                      <a:pt x="19409" y="88580"/>
                    </a:cubicBezTo>
                    <a:cubicBezTo>
                      <a:pt x="19554" y="88580"/>
                      <a:pt x="19862" y="88419"/>
                      <a:pt x="20027" y="88419"/>
                    </a:cubicBezTo>
                    <a:cubicBezTo>
                      <a:pt x="20480" y="88075"/>
                      <a:pt x="22312" y="87569"/>
                      <a:pt x="22765" y="88075"/>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21" name="Shape 2595">
                <a:extLst>
                  <a:ext uri="{FF2B5EF4-FFF2-40B4-BE49-F238E27FC236}">
                    <a16:creationId xmlns="" xmlns:a16="http://schemas.microsoft.com/office/drawing/2014/main" id="{54337CEA-A7CF-440A-8A1A-52630B7799C5}"/>
                  </a:ext>
                </a:extLst>
              </p:cNvPr>
              <p:cNvSpPr/>
              <p:nvPr/>
            </p:nvSpPr>
            <p:spPr>
              <a:xfrm>
                <a:off x="10898160" y="4758280"/>
                <a:ext cx="993215" cy="931591"/>
              </a:xfrm>
              <a:custGeom>
                <a:avLst/>
                <a:gdLst/>
                <a:ahLst/>
                <a:cxnLst/>
                <a:rect l="0" t="0" r="0" b="0"/>
                <a:pathLst>
                  <a:path w="120000" h="120000" extrusionOk="0">
                    <a:moveTo>
                      <a:pt x="52003" y="17373"/>
                    </a:moveTo>
                    <a:lnTo>
                      <a:pt x="52003" y="17373"/>
                    </a:lnTo>
                    <a:cubicBezTo>
                      <a:pt x="52003" y="18208"/>
                      <a:pt x="46986" y="17763"/>
                      <a:pt x="46202" y="17763"/>
                    </a:cubicBezTo>
                    <a:cubicBezTo>
                      <a:pt x="46567" y="14088"/>
                      <a:pt x="41132" y="13252"/>
                      <a:pt x="38832" y="13252"/>
                    </a:cubicBezTo>
                    <a:cubicBezTo>
                      <a:pt x="36480" y="13252"/>
                      <a:pt x="35331" y="13252"/>
                      <a:pt x="33397" y="12417"/>
                    </a:cubicBezTo>
                    <a:cubicBezTo>
                      <a:pt x="31463" y="11582"/>
                      <a:pt x="27961" y="10747"/>
                      <a:pt x="26027" y="10747"/>
                    </a:cubicBezTo>
                    <a:cubicBezTo>
                      <a:pt x="24459" y="13642"/>
                      <a:pt x="21376" y="11582"/>
                      <a:pt x="19442" y="13252"/>
                    </a:cubicBezTo>
                    <a:cubicBezTo>
                      <a:pt x="19024" y="14088"/>
                      <a:pt x="18658" y="16538"/>
                      <a:pt x="17874" y="16538"/>
                    </a:cubicBezTo>
                    <a:cubicBezTo>
                      <a:pt x="16724" y="16983"/>
                      <a:pt x="15940" y="15313"/>
                      <a:pt x="15156" y="14867"/>
                    </a:cubicBezTo>
                    <a:cubicBezTo>
                      <a:pt x="12804" y="14088"/>
                      <a:pt x="9355" y="18598"/>
                      <a:pt x="9355" y="20658"/>
                    </a:cubicBezTo>
                    <a:cubicBezTo>
                      <a:pt x="9721" y="20658"/>
                      <a:pt x="10087" y="21104"/>
                      <a:pt x="10505" y="20658"/>
                    </a:cubicBezTo>
                    <a:cubicBezTo>
                      <a:pt x="10871" y="22774"/>
                      <a:pt x="8153" y="21939"/>
                      <a:pt x="7369" y="21939"/>
                    </a:cubicBezTo>
                    <a:cubicBezTo>
                      <a:pt x="7003" y="23610"/>
                      <a:pt x="7369" y="24389"/>
                      <a:pt x="7787" y="25670"/>
                    </a:cubicBezTo>
                    <a:cubicBezTo>
                      <a:pt x="8153" y="25670"/>
                      <a:pt x="8153" y="25670"/>
                      <a:pt x="8153" y="25670"/>
                    </a:cubicBezTo>
                    <a:cubicBezTo>
                      <a:pt x="8153" y="26060"/>
                      <a:pt x="8153" y="26450"/>
                      <a:pt x="8153" y="26450"/>
                    </a:cubicBezTo>
                    <a:cubicBezTo>
                      <a:pt x="6637" y="26060"/>
                      <a:pt x="4651" y="31851"/>
                      <a:pt x="5069" y="33076"/>
                    </a:cubicBezTo>
                    <a:cubicBezTo>
                      <a:pt x="7369" y="33076"/>
                      <a:pt x="5435" y="37642"/>
                      <a:pt x="5069" y="39313"/>
                    </a:cubicBezTo>
                    <a:cubicBezTo>
                      <a:pt x="7003" y="39313"/>
                      <a:pt x="7369" y="41373"/>
                      <a:pt x="6219" y="42208"/>
                    </a:cubicBezTo>
                    <a:cubicBezTo>
                      <a:pt x="5069" y="42988"/>
                      <a:pt x="1933" y="44658"/>
                      <a:pt x="0" y="45883"/>
                    </a:cubicBezTo>
                    <a:cubicBezTo>
                      <a:pt x="418" y="46719"/>
                      <a:pt x="783" y="47554"/>
                      <a:pt x="1567" y="47944"/>
                    </a:cubicBezTo>
                    <a:cubicBezTo>
                      <a:pt x="2351" y="47554"/>
                      <a:pt x="2717" y="47164"/>
                      <a:pt x="3135" y="46719"/>
                    </a:cubicBezTo>
                    <a:cubicBezTo>
                      <a:pt x="2717" y="47164"/>
                      <a:pt x="2351" y="47554"/>
                      <a:pt x="1567" y="47944"/>
                    </a:cubicBezTo>
                    <a:cubicBezTo>
                      <a:pt x="2351" y="49225"/>
                      <a:pt x="3501" y="49614"/>
                      <a:pt x="4285" y="50450"/>
                    </a:cubicBezTo>
                    <a:cubicBezTo>
                      <a:pt x="6637" y="52510"/>
                      <a:pt x="9721" y="52955"/>
                      <a:pt x="12439" y="54570"/>
                    </a:cubicBezTo>
                    <a:cubicBezTo>
                      <a:pt x="11289" y="54180"/>
                      <a:pt x="10087" y="55016"/>
                      <a:pt x="9355" y="55406"/>
                    </a:cubicBezTo>
                    <a:cubicBezTo>
                      <a:pt x="8571" y="57911"/>
                      <a:pt x="8153" y="60807"/>
                      <a:pt x="6637" y="62867"/>
                    </a:cubicBezTo>
                    <a:cubicBezTo>
                      <a:pt x="5069" y="64928"/>
                      <a:pt x="1933" y="66988"/>
                      <a:pt x="3501" y="69494"/>
                    </a:cubicBezTo>
                    <a:cubicBezTo>
                      <a:pt x="4651" y="71109"/>
                      <a:pt x="3919" y="74450"/>
                      <a:pt x="5069" y="75285"/>
                    </a:cubicBezTo>
                    <a:cubicBezTo>
                      <a:pt x="7003" y="76510"/>
                      <a:pt x="10087" y="75285"/>
                      <a:pt x="12020" y="74839"/>
                    </a:cubicBezTo>
                    <a:cubicBezTo>
                      <a:pt x="11655" y="76064"/>
                      <a:pt x="12439" y="77345"/>
                      <a:pt x="11289" y="78570"/>
                    </a:cubicBezTo>
                    <a:cubicBezTo>
                      <a:pt x="12439" y="78960"/>
                      <a:pt x="14372" y="82301"/>
                      <a:pt x="15156" y="81076"/>
                    </a:cubicBezTo>
                    <a:cubicBezTo>
                      <a:pt x="17090" y="79406"/>
                      <a:pt x="15940" y="78180"/>
                      <a:pt x="18658" y="77345"/>
                    </a:cubicBezTo>
                    <a:cubicBezTo>
                      <a:pt x="20592" y="76510"/>
                      <a:pt x="20226" y="74004"/>
                      <a:pt x="22160" y="74004"/>
                    </a:cubicBezTo>
                    <a:cubicBezTo>
                      <a:pt x="24459" y="74450"/>
                      <a:pt x="25609" y="71944"/>
                      <a:pt x="27543" y="73614"/>
                    </a:cubicBezTo>
                    <a:cubicBezTo>
                      <a:pt x="29895" y="75285"/>
                      <a:pt x="30261" y="77735"/>
                      <a:pt x="31829" y="80241"/>
                    </a:cubicBezTo>
                    <a:cubicBezTo>
                      <a:pt x="33763" y="82691"/>
                      <a:pt x="36898" y="84361"/>
                      <a:pt x="39616" y="86867"/>
                    </a:cubicBezTo>
                    <a:cubicBezTo>
                      <a:pt x="40400" y="87647"/>
                      <a:pt x="44268" y="89317"/>
                      <a:pt x="44634" y="90542"/>
                    </a:cubicBezTo>
                    <a:cubicBezTo>
                      <a:pt x="44634" y="92213"/>
                      <a:pt x="40766" y="92213"/>
                      <a:pt x="39616" y="92213"/>
                    </a:cubicBezTo>
                    <a:cubicBezTo>
                      <a:pt x="39198" y="93048"/>
                      <a:pt x="38832" y="94273"/>
                      <a:pt x="38832" y="95109"/>
                    </a:cubicBezTo>
                    <a:cubicBezTo>
                      <a:pt x="41132" y="95944"/>
                      <a:pt x="41132" y="98839"/>
                      <a:pt x="43484" y="99229"/>
                    </a:cubicBezTo>
                    <a:cubicBezTo>
                      <a:pt x="43484" y="102960"/>
                      <a:pt x="46567" y="101345"/>
                      <a:pt x="48919" y="101345"/>
                    </a:cubicBezTo>
                    <a:cubicBezTo>
                      <a:pt x="52421" y="101345"/>
                      <a:pt x="52003" y="103406"/>
                      <a:pt x="52003" y="106301"/>
                    </a:cubicBezTo>
                    <a:cubicBezTo>
                      <a:pt x="54721" y="106301"/>
                      <a:pt x="56655" y="108751"/>
                      <a:pt x="59006" y="109587"/>
                    </a:cubicBezTo>
                    <a:cubicBezTo>
                      <a:pt x="61358" y="110032"/>
                      <a:pt x="62142" y="110422"/>
                      <a:pt x="62142" y="112928"/>
                    </a:cubicBezTo>
                    <a:cubicBezTo>
                      <a:pt x="64442" y="113317"/>
                      <a:pt x="66376" y="112928"/>
                      <a:pt x="68728" y="113317"/>
                    </a:cubicBezTo>
                    <a:cubicBezTo>
                      <a:pt x="71445" y="114153"/>
                      <a:pt x="73745" y="112482"/>
                      <a:pt x="76463" y="113317"/>
                    </a:cubicBezTo>
                    <a:cubicBezTo>
                      <a:pt x="76463" y="114542"/>
                      <a:pt x="76463" y="115767"/>
                      <a:pt x="76463" y="116603"/>
                    </a:cubicBezTo>
                    <a:cubicBezTo>
                      <a:pt x="77247" y="116603"/>
                      <a:pt x="77613" y="116603"/>
                      <a:pt x="78397" y="116603"/>
                    </a:cubicBezTo>
                    <a:cubicBezTo>
                      <a:pt x="78397" y="118663"/>
                      <a:pt x="81114" y="116603"/>
                      <a:pt x="81114" y="119944"/>
                    </a:cubicBezTo>
                    <a:cubicBezTo>
                      <a:pt x="81898" y="119944"/>
                      <a:pt x="83048" y="119944"/>
                      <a:pt x="83832" y="119944"/>
                    </a:cubicBezTo>
                    <a:cubicBezTo>
                      <a:pt x="84616" y="119109"/>
                      <a:pt x="86550" y="116213"/>
                      <a:pt x="88484" y="114153"/>
                    </a:cubicBezTo>
                    <a:cubicBezTo>
                      <a:pt x="87334" y="113707"/>
                      <a:pt x="86550" y="113317"/>
                      <a:pt x="86184" y="112482"/>
                    </a:cubicBezTo>
                    <a:cubicBezTo>
                      <a:pt x="85400" y="110812"/>
                      <a:pt x="86968" y="109197"/>
                      <a:pt x="87752" y="107916"/>
                    </a:cubicBezTo>
                    <a:cubicBezTo>
                      <a:pt x="89686" y="105856"/>
                      <a:pt x="90836" y="103795"/>
                      <a:pt x="92404" y="101345"/>
                    </a:cubicBezTo>
                    <a:cubicBezTo>
                      <a:pt x="93135" y="99675"/>
                      <a:pt x="93554" y="96779"/>
                      <a:pt x="94703" y="95944"/>
                    </a:cubicBezTo>
                    <a:cubicBezTo>
                      <a:pt x="95121" y="95554"/>
                      <a:pt x="95121" y="95109"/>
                      <a:pt x="95121" y="94719"/>
                    </a:cubicBezTo>
                    <a:cubicBezTo>
                      <a:pt x="95853" y="94719"/>
                      <a:pt x="96637" y="94719"/>
                      <a:pt x="97421" y="94719"/>
                    </a:cubicBezTo>
                    <a:cubicBezTo>
                      <a:pt x="97839" y="93883"/>
                      <a:pt x="97839" y="92603"/>
                      <a:pt x="96637" y="92603"/>
                    </a:cubicBezTo>
                    <a:cubicBezTo>
                      <a:pt x="95853" y="90542"/>
                      <a:pt x="95121" y="88092"/>
                      <a:pt x="95853" y="86032"/>
                    </a:cubicBezTo>
                    <a:cubicBezTo>
                      <a:pt x="96637" y="85587"/>
                      <a:pt x="96271" y="83972"/>
                      <a:pt x="97055" y="82691"/>
                    </a:cubicBezTo>
                    <a:cubicBezTo>
                      <a:pt x="97839" y="81466"/>
                      <a:pt x="98989" y="82301"/>
                      <a:pt x="99773" y="81076"/>
                    </a:cubicBezTo>
                    <a:cubicBezTo>
                      <a:pt x="101707" y="79406"/>
                      <a:pt x="99355" y="75285"/>
                      <a:pt x="100139" y="72779"/>
                    </a:cubicBezTo>
                    <a:cubicBezTo>
                      <a:pt x="100557" y="71554"/>
                      <a:pt x="102073" y="71554"/>
                      <a:pt x="103275" y="71109"/>
                    </a:cubicBezTo>
                    <a:cubicBezTo>
                      <a:pt x="104790" y="70329"/>
                      <a:pt x="105209" y="69494"/>
                      <a:pt x="105993" y="67823"/>
                    </a:cubicBezTo>
                    <a:cubicBezTo>
                      <a:pt x="106358" y="66988"/>
                      <a:pt x="106358" y="65317"/>
                      <a:pt x="107142" y="64538"/>
                    </a:cubicBezTo>
                    <a:cubicBezTo>
                      <a:pt x="108292" y="63703"/>
                      <a:pt x="109860" y="64092"/>
                      <a:pt x="111010" y="63703"/>
                    </a:cubicBezTo>
                    <a:cubicBezTo>
                      <a:pt x="111376" y="62032"/>
                      <a:pt x="113728" y="60361"/>
                      <a:pt x="114512" y="58301"/>
                    </a:cubicBezTo>
                    <a:cubicBezTo>
                      <a:pt x="115662" y="56686"/>
                      <a:pt x="116080" y="56686"/>
                      <a:pt x="118013" y="57076"/>
                    </a:cubicBezTo>
                    <a:cubicBezTo>
                      <a:pt x="119947" y="57466"/>
                      <a:pt x="117595" y="53791"/>
                      <a:pt x="117595" y="53791"/>
                    </a:cubicBezTo>
                    <a:cubicBezTo>
                      <a:pt x="116864" y="52510"/>
                      <a:pt x="116445" y="51675"/>
                      <a:pt x="114878" y="51285"/>
                    </a:cubicBezTo>
                    <a:cubicBezTo>
                      <a:pt x="112578" y="50895"/>
                      <a:pt x="112160" y="51285"/>
                      <a:pt x="110644" y="48779"/>
                    </a:cubicBezTo>
                    <a:cubicBezTo>
                      <a:pt x="109860" y="47164"/>
                      <a:pt x="109860" y="45494"/>
                      <a:pt x="108292" y="44658"/>
                    </a:cubicBezTo>
                    <a:cubicBezTo>
                      <a:pt x="107508" y="44658"/>
                      <a:pt x="106724" y="44658"/>
                      <a:pt x="105993" y="44269"/>
                    </a:cubicBezTo>
                    <a:cubicBezTo>
                      <a:pt x="104425" y="43433"/>
                      <a:pt x="104059" y="42598"/>
                      <a:pt x="102857" y="41763"/>
                    </a:cubicBezTo>
                    <a:cubicBezTo>
                      <a:pt x="101289" y="41373"/>
                      <a:pt x="99355" y="40928"/>
                      <a:pt x="97839" y="40928"/>
                    </a:cubicBezTo>
                    <a:cubicBezTo>
                      <a:pt x="96637" y="40928"/>
                      <a:pt x="93919" y="40928"/>
                      <a:pt x="93135" y="39703"/>
                    </a:cubicBezTo>
                    <a:cubicBezTo>
                      <a:pt x="91986" y="38032"/>
                      <a:pt x="91986" y="34747"/>
                      <a:pt x="92404" y="32686"/>
                    </a:cubicBezTo>
                    <a:cubicBezTo>
                      <a:pt x="91202" y="32686"/>
                      <a:pt x="90470" y="31406"/>
                      <a:pt x="90052" y="30626"/>
                    </a:cubicBezTo>
                    <a:cubicBezTo>
                      <a:pt x="89686" y="30180"/>
                      <a:pt x="89686" y="29791"/>
                      <a:pt x="89268" y="28955"/>
                    </a:cubicBezTo>
                    <a:cubicBezTo>
                      <a:pt x="88902" y="28566"/>
                      <a:pt x="88118" y="28120"/>
                      <a:pt x="87334" y="28120"/>
                    </a:cubicBezTo>
                    <a:cubicBezTo>
                      <a:pt x="86550" y="27730"/>
                      <a:pt x="85400" y="28120"/>
                      <a:pt x="84250" y="27730"/>
                    </a:cubicBezTo>
                    <a:cubicBezTo>
                      <a:pt x="83466" y="27285"/>
                      <a:pt x="80331" y="24000"/>
                      <a:pt x="80749" y="22329"/>
                    </a:cubicBezTo>
                    <a:cubicBezTo>
                      <a:pt x="79181" y="21939"/>
                      <a:pt x="78397" y="20658"/>
                      <a:pt x="76463" y="21104"/>
                    </a:cubicBezTo>
                    <a:cubicBezTo>
                      <a:pt x="75313" y="21104"/>
                      <a:pt x="74163" y="22329"/>
                      <a:pt x="72961" y="22774"/>
                    </a:cubicBezTo>
                    <a:cubicBezTo>
                      <a:pt x="72961" y="22774"/>
                      <a:pt x="72961" y="22774"/>
                      <a:pt x="72961" y="23164"/>
                    </a:cubicBezTo>
                    <a:cubicBezTo>
                      <a:pt x="69459" y="24000"/>
                      <a:pt x="68728" y="19879"/>
                      <a:pt x="67160" y="17763"/>
                    </a:cubicBezTo>
                    <a:cubicBezTo>
                      <a:pt x="66010" y="16983"/>
                      <a:pt x="64442" y="16983"/>
                      <a:pt x="63658" y="15703"/>
                    </a:cubicBezTo>
                    <a:cubicBezTo>
                      <a:pt x="62874" y="14477"/>
                      <a:pt x="63658" y="13252"/>
                      <a:pt x="62508" y="12417"/>
                    </a:cubicBezTo>
                    <a:cubicBezTo>
                      <a:pt x="59790" y="11582"/>
                      <a:pt x="61358" y="8686"/>
                      <a:pt x="60574" y="5791"/>
                    </a:cubicBezTo>
                    <a:cubicBezTo>
                      <a:pt x="59790" y="6236"/>
                      <a:pt x="58641" y="5401"/>
                      <a:pt x="57857" y="5791"/>
                    </a:cubicBezTo>
                    <a:cubicBezTo>
                      <a:pt x="59372" y="5401"/>
                      <a:pt x="55505" y="445"/>
                      <a:pt x="54355" y="0"/>
                    </a:cubicBezTo>
                    <a:cubicBezTo>
                      <a:pt x="54355" y="835"/>
                      <a:pt x="54721" y="2060"/>
                      <a:pt x="54355" y="2895"/>
                    </a:cubicBezTo>
                    <a:cubicBezTo>
                      <a:pt x="53571" y="3285"/>
                      <a:pt x="52787" y="2895"/>
                      <a:pt x="52421" y="3285"/>
                    </a:cubicBezTo>
                    <a:cubicBezTo>
                      <a:pt x="50853" y="4120"/>
                      <a:pt x="52003" y="5401"/>
                      <a:pt x="51271" y="6626"/>
                    </a:cubicBezTo>
                    <a:cubicBezTo>
                      <a:pt x="50853" y="7851"/>
                      <a:pt x="49703" y="7851"/>
                      <a:pt x="48919" y="7851"/>
                    </a:cubicBezTo>
                    <a:cubicBezTo>
                      <a:pt x="49285" y="10357"/>
                      <a:pt x="49703" y="12807"/>
                      <a:pt x="50069" y="13642"/>
                    </a:cubicBezTo>
                    <a:cubicBezTo>
                      <a:pt x="50853" y="14867"/>
                      <a:pt x="51637" y="16148"/>
                      <a:pt x="52003" y="17373"/>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22" name="Shape 2596">
                <a:extLst>
                  <a:ext uri="{FF2B5EF4-FFF2-40B4-BE49-F238E27FC236}">
                    <a16:creationId xmlns="" xmlns:a16="http://schemas.microsoft.com/office/drawing/2014/main" id="{84B6B90C-F6DB-4847-9DFD-FE4C896670F6}"/>
                  </a:ext>
                </a:extLst>
              </p:cNvPr>
              <p:cNvSpPr/>
              <p:nvPr/>
            </p:nvSpPr>
            <p:spPr>
              <a:xfrm>
                <a:off x="10728492" y="5131678"/>
                <a:ext cx="2148474" cy="2118468"/>
              </a:xfrm>
              <a:custGeom>
                <a:avLst/>
                <a:gdLst/>
                <a:ahLst/>
                <a:cxnLst/>
                <a:rect l="0" t="0" r="0" b="0"/>
                <a:pathLst>
                  <a:path w="120000" h="120000" extrusionOk="0">
                    <a:moveTo>
                      <a:pt x="46980" y="31645"/>
                    </a:moveTo>
                    <a:lnTo>
                      <a:pt x="46980" y="31645"/>
                    </a:lnTo>
                    <a:cubicBezTo>
                      <a:pt x="46980" y="30177"/>
                      <a:pt x="45724" y="31083"/>
                      <a:pt x="45724" y="30177"/>
                    </a:cubicBezTo>
                    <a:cubicBezTo>
                      <a:pt x="45362" y="30177"/>
                      <a:pt x="45193" y="30177"/>
                      <a:pt x="44830" y="30177"/>
                    </a:cubicBezTo>
                    <a:cubicBezTo>
                      <a:pt x="44830" y="29810"/>
                      <a:pt x="44830" y="29271"/>
                      <a:pt x="44830" y="28733"/>
                    </a:cubicBezTo>
                    <a:cubicBezTo>
                      <a:pt x="43574" y="28366"/>
                      <a:pt x="42512" y="29100"/>
                      <a:pt x="41256" y="28733"/>
                    </a:cubicBezTo>
                    <a:cubicBezTo>
                      <a:pt x="40169" y="28562"/>
                      <a:pt x="39275" y="28733"/>
                      <a:pt x="38212" y="28562"/>
                    </a:cubicBezTo>
                    <a:cubicBezTo>
                      <a:pt x="38212" y="27460"/>
                      <a:pt x="37850" y="27289"/>
                      <a:pt x="36763" y="27093"/>
                    </a:cubicBezTo>
                    <a:cubicBezTo>
                      <a:pt x="35676" y="26726"/>
                      <a:pt x="34782" y="25649"/>
                      <a:pt x="33526" y="25649"/>
                    </a:cubicBezTo>
                    <a:cubicBezTo>
                      <a:pt x="33526" y="24376"/>
                      <a:pt x="33719" y="23471"/>
                      <a:pt x="32101" y="23471"/>
                    </a:cubicBezTo>
                    <a:cubicBezTo>
                      <a:pt x="31014" y="23471"/>
                      <a:pt x="29589" y="24181"/>
                      <a:pt x="29589" y="22541"/>
                    </a:cubicBezTo>
                    <a:cubicBezTo>
                      <a:pt x="28502" y="22369"/>
                      <a:pt x="28502" y="21097"/>
                      <a:pt x="27439" y="20730"/>
                    </a:cubicBezTo>
                    <a:cubicBezTo>
                      <a:pt x="27439" y="20363"/>
                      <a:pt x="27608" y="19824"/>
                      <a:pt x="27801" y="19457"/>
                    </a:cubicBezTo>
                    <a:cubicBezTo>
                      <a:pt x="28333" y="19457"/>
                      <a:pt x="30120" y="19457"/>
                      <a:pt x="30120" y="18723"/>
                    </a:cubicBezTo>
                    <a:cubicBezTo>
                      <a:pt x="29951" y="18184"/>
                      <a:pt x="28164" y="17450"/>
                      <a:pt x="27801" y="17107"/>
                    </a:cubicBezTo>
                    <a:cubicBezTo>
                      <a:pt x="26545" y="16006"/>
                      <a:pt x="25096" y="15272"/>
                      <a:pt x="24202" y="14195"/>
                    </a:cubicBezTo>
                    <a:cubicBezTo>
                      <a:pt x="23478" y="13094"/>
                      <a:pt x="23309" y="12017"/>
                      <a:pt x="22222" y="11282"/>
                    </a:cubicBezTo>
                    <a:cubicBezTo>
                      <a:pt x="21328" y="10548"/>
                      <a:pt x="20797" y="11650"/>
                      <a:pt x="19734" y="11454"/>
                    </a:cubicBezTo>
                    <a:cubicBezTo>
                      <a:pt x="18840" y="11454"/>
                      <a:pt x="19009" y="12555"/>
                      <a:pt x="18115" y="12922"/>
                    </a:cubicBezTo>
                    <a:cubicBezTo>
                      <a:pt x="16859" y="13289"/>
                      <a:pt x="17391" y="13828"/>
                      <a:pt x="16497" y="14562"/>
                    </a:cubicBezTo>
                    <a:cubicBezTo>
                      <a:pt x="16135" y="15100"/>
                      <a:pt x="15241" y="13632"/>
                      <a:pt x="14710" y="13461"/>
                    </a:cubicBezTo>
                    <a:cubicBezTo>
                      <a:pt x="15241" y="12922"/>
                      <a:pt x="14879" y="12359"/>
                      <a:pt x="15048" y="11821"/>
                    </a:cubicBezTo>
                    <a:cubicBezTo>
                      <a:pt x="14154" y="12017"/>
                      <a:pt x="12729" y="12555"/>
                      <a:pt x="11835" y="12017"/>
                    </a:cubicBezTo>
                    <a:cubicBezTo>
                      <a:pt x="11304" y="11650"/>
                      <a:pt x="11642" y="10181"/>
                      <a:pt x="11111" y="9471"/>
                    </a:cubicBezTo>
                    <a:cubicBezTo>
                      <a:pt x="10386" y="8370"/>
                      <a:pt x="11835" y="7464"/>
                      <a:pt x="12560" y="6559"/>
                    </a:cubicBezTo>
                    <a:cubicBezTo>
                      <a:pt x="13260" y="5653"/>
                      <a:pt x="13454" y="4380"/>
                      <a:pt x="13816" y="3279"/>
                    </a:cubicBezTo>
                    <a:cubicBezTo>
                      <a:pt x="14154" y="3108"/>
                      <a:pt x="14710" y="2741"/>
                      <a:pt x="15241" y="2912"/>
                    </a:cubicBezTo>
                    <a:cubicBezTo>
                      <a:pt x="13985" y="2202"/>
                      <a:pt x="12560" y="2006"/>
                      <a:pt x="11473" y="1101"/>
                    </a:cubicBezTo>
                    <a:cubicBezTo>
                      <a:pt x="11111" y="734"/>
                      <a:pt x="10579" y="562"/>
                      <a:pt x="10217" y="0"/>
                    </a:cubicBezTo>
                    <a:cubicBezTo>
                      <a:pt x="9855" y="367"/>
                      <a:pt x="9492" y="734"/>
                      <a:pt x="9323" y="734"/>
                    </a:cubicBezTo>
                    <a:cubicBezTo>
                      <a:pt x="8599" y="2569"/>
                      <a:pt x="6449" y="3646"/>
                      <a:pt x="6280" y="5653"/>
                    </a:cubicBezTo>
                    <a:cubicBezTo>
                      <a:pt x="5724" y="5653"/>
                      <a:pt x="5024" y="5457"/>
                      <a:pt x="4830" y="6192"/>
                    </a:cubicBezTo>
                    <a:cubicBezTo>
                      <a:pt x="4830" y="6730"/>
                      <a:pt x="4468" y="6730"/>
                      <a:pt x="4299" y="7293"/>
                    </a:cubicBezTo>
                    <a:cubicBezTo>
                      <a:pt x="2850" y="7293"/>
                      <a:pt x="3043" y="8737"/>
                      <a:pt x="3043" y="9643"/>
                    </a:cubicBezTo>
                    <a:cubicBezTo>
                      <a:pt x="3043" y="10377"/>
                      <a:pt x="2681" y="10744"/>
                      <a:pt x="2318" y="11111"/>
                    </a:cubicBezTo>
                    <a:cubicBezTo>
                      <a:pt x="1787" y="11650"/>
                      <a:pt x="1787" y="12359"/>
                      <a:pt x="1425" y="12922"/>
                    </a:cubicBezTo>
                    <a:lnTo>
                      <a:pt x="1256" y="12922"/>
                    </a:lnTo>
                    <a:cubicBezTo>
                      <a:pt x="531" y="14733"/>
                      <a:pt x="0" y="17279"/>
                      <a:pt x="531" y="19090"/>
                    </a:cubicBezTo>
                    <a:cubicBezTo>
                      <a:pt x="1062" y="20925"/>
                      <a:pt x="1062" y="24719"/>
                      <a:pt x="1062" y="27093"/>
                    </a:cubicBezTo>
                    <a:cubicBezTo>
                      <a:pt x="1062" y="27289"/>
                      <a:pt x="1256" y="27289"/>
                      <a:pt x="1256" y="27289"/>
                    </a:cubicBezTo>
                    <a:cubicBezTo>
                      <a:pt x="1425" y="27289"/>
                      <a:pt x="1425" y="27093"/>
                      <a:pt x="1594" y="27093"/>
                    </a:cubicBezTo>
                    <a:cubicBezTo>
                      <a:pt x="1787" y="27093"/>
                      <a:pt x="1956" y="27632"/>
                      <a:pt x="1956" y="27632"/>
                    </a:cubicBezTo>
                    <a:cubicBezTo>
                      <a:pt x="2149" y="27999"/>
                      <a:pt x="1787" y="27632"/>
                      <a:pt x="1787" y="27827"/>
                    </a:cubicBezTo>
                    <a:cubicBezTo>
                      <a:pt x="1594" y="27999"/>
                      <a:pt x="1956" y="28194"/>
                      <a:pt x="1956" y="28194"/>
                    </a:cubicBezTo>
                    <a:lnTo>
                      <a:pt x="2149" y="28194"/>
                    </a:lnTo>
                    <a:cubicBezTo>
                      <a:pt x="2149" y="28366"/>
                      <a:pt x="2149" y="28366"/>
                      <a:pt x="2149" y="28366"/>
                    </a:cubicBezTo>
                    <a:cubicBezTo>
                      <a:pt x="2149" y="28366"/>
                      <a:pt x="2149" y="28562"/>
                      <a:pt x="2318" y="28733"/>
                    </a:cubicBezTo>
                    <a:cubicBezTo>
                      <a:pt x="2318" y="28733"/>
                      <a:pt x="2318" y="28733"/>
                      <a:pt x="2512" y="28733"/>
                    </a:cubicBezTo>
                    <a:cubicBezTo>
                      <a:pt x="2512" y="28904"/>
                      <a:pt x="2512" y="28904"/>
                      <a:pt x="2512" y="28904"/>
                    </a:cubicBezTo>
                    <a:cubicBezTo>
                      <a:pt x="2681" y="29100"/>
                      <a:pt x="2681" y="29100"/>
                      <a:pt x="2850" y="29271"/>
                    </a:cubicBezTo>
                    <a:cubicBezTo>
                      <a:pt x="2850" y="29638"/>
                      <a:pt x="3043" y="29271"/>
                      <a:pt x="3212" y="29271"/>
                    </a:cubicBezTo>
                    <a:cubicBezTo>
                      <a:pt x="3405" y="29467"/>
                      <a:pt x="3405" y="29810"/>
                      <a:pt x="3212" y="29810"/>
                    </a:cubicBezTo>
                    <a:cubicBezTo>
                      <a:pt x="3212" y="30006"/>
                      <a:pt x="3212" y="30177"/>
                      <a:pt x="3212" y="30373"/>
                    </a:cubicBezTo>
                    <a:cubicBezTo>
                      <a:pt x="3405" y="30740"/>
                      <a:pt x="3768" y="30911"/>
                      <a:pt x="3212" y="31083"/>
                    </a:cubicBezTo>
                    <a:cubicBezTo>
                      <a:pt x="2850" y="31278"/>
                      <a:pt x="2850" y="31645"/>
                      <a:pt x="3212" y="31817"/>
                    </a:cubicBezTo>
                    <a:cubicBezTo>
                      <a:pt x="3405" y="31988"/>
                      <a:pt x="3574" y="32355"/>
                      <a:pt x="3212" y="32722"/>
                    </a:cubicBezTo>
                    <a:cubicBezTo>
                      <a:pt x="3405" y="32918"/>
                      <a:pt x="3574" y="33261"/>
                      <a:pt x="3574" y="33261"/>
                    </a:cubicBezTo>
                    <a:cubicBezTo>
                      <a:pt x="3768" y="34362"/>
                      <a:pt x="3768" y="34901"/>
                      <a:pt x="4468" y="35831"/>
                    </a:cubicBezTo>
                    <a:cubicBezTo>
                      <a:pt x="5193" y="36540"/>
                      <a:pt x="5724" y="37446"/>
                      <a:pt x="6086" y="38547"/>
                    </a:cubicBezTo>
                    <a:cubicBezTo>
                      <a:pt x="6086" y="38547"/>
                      <a:pt x="6086" y="38719"/>
                      <a:pt x="6280" y="38719"/>
                    </a:cubicBezTo>
                    <a:lnTo>
                      <a:pt x="6280" y="38914"/>
                    </a:lnTo>
                    <a:cubicBezTo>
                      <a:pt x="6811" y="39991"/>
                      <a:pt x="6811" y="40921"/>
                      <a:pt x="6811" y="41998"/>
                    </a:cubicBezTo>
                    <a:lnTo>
                      <a:pt x="6811" y="42170"/>
                    </a:lnTo>
                    <a:cubicBezTo>
                      <a:pt x="6811" y="42537"/>
                      <a:pt x="6811" y="42904"/>
                      <a:pt x="6980" y="43100"/>
                    </a:cubicBezTo>
                    <a:cubicBezTo>
                      <a:pt x="6980" y="43271"/>
                      <a:pt x="6980" y="43271"/>
                      <a:pt x="7173" y="43442"/>
                    </a:cubicBezTo>
                    <a:cubicBezTo>
                      <a:pt x="7173" y="43638"/>
                      <a:pt x="6980" y="44005"/>
                      <a:pt x="6980" y="44177"/>
                    </a:cubicBezTo>
                    <a:cubicBezTo>
                      <a:pt x="6449" y="44544"/>
                      <a:pt x="5555" y="44177"/>
                      <a:pt x="5024" y="44348"/>
                    </a:cubicBezTo>
                    <a:lnTo>
                      <a:pt x="5024" y="44348"/>
                    </a:lnTo>
                    <a:cubicBezTo>
                      <a:pt x="5024" y="44911"/>
                      <a:pt x="4830" y="45449"/>
                      <a:pt x="4299" y="45988"/>
                    </a:cubicBezTo>
                    <a:cubicBezTo>
                      <a:pt x="2681" y="47627"/>
                      <a:pt x="5024" y="50907"/>
                      <a:pt x="5024" y="52718"/>
                    </a:cubicBezTo>
                    <a:cubicBezTo>
                      <a:pt x="5024" y="53991"/>
                      <a:pt x="6280" y="53820"/>
                      <a:pt x="7173" y="54187"/>
                    </a:cubicBezTo>
                    <a:cubicBezTo>
                      <a:pt x="7536" y="54358"/>
                      <a:pt x="8067" y="54358"/>
                      <a:pt x="8236" y="54725"/>
                    </a:cubicBezTo>
                    <a:cubicBezTo>
                      <a:pt x="8792" y="55264"/>
                      <a:pt x="7536" y="55264"/>
                      <a:pt x="7536" y="55459"/>
                    </a:cubicBezTo>
                    <a:cubicBezTo>
                      <a:pt x="7342" y="56536"/>
                      <a:pt x="9323" y="55459"/>
                      <a:pt x="8792" y="57075"/>
                    </a:cubicBezTo>
                    <a:cubicBezTo>
                      <a:pt x="8429" y="57271"/>
                      <a:pt x="8236" y="57638"/>
                      <a:pt x="8429" y="58176"/>
                    </a:cubicBezTo>
                    <a:cubicBezTo>
                      <a:pt x="7173" y="57809"/>
                      <a:pt x="7173" y="58715"/>
                      <a:pt x="7173" y="59620"/>
                    </a:cubicBezTo>
                    <a:cubicBezTo>
                      <a:pt x="8236" y="59816"/>
                      <a:pt x="10024" y="59620"/>
                      <a:pt x="10217" y="60893"/>
                    </a:cubicBezTo>
                    <a:cubicBezTo>
                      <a:pt x="9492" y="60893"/>
                      <a:pt x="8236" y="60722"/>
                      <a:pt x="8236" y="61627"/>
                    </a:cubicBezTo>
                    <a:cubicBezTo>
                      <a:pt x="7536" y="61798"/>
                      <a:pt x="6811" y="61627"/>
                      <a:pt x="6280" y="61627"/>
                    </a:cubicBezTo>
                    <a:cubicBezTo>
                      <a:pt x="6086" y="61798"/>
                      <a:pt x="6086" y="61798"/>
                      <a:pt x="6086" y="61994"/>
                    </a:cubicBezTo>
                    <a:cubicBezTo>
                      <a:pt x="4468" y="61994"/>
                      <a:pt x="3768" y="64907"/>
                      <a:pt x="5193" y="64907"/>
                    </a:cubicBezTo>
                    <a:cubicBezTo>
                      <a:pt x="5024" y="62533"/>
                      <a:pt x="7705" y="63438"/>
                      <a:pt x="9323" y="63438"/>
                    </a:cubicBezTo>
                    <a:cubicBezTo>
                      <a:pt x="9323" y="62900"/>
                      <a:pt x="9492" y="62533"/>
                      <a:pt x="9492" y="62166"/>
                    </a:cubicBezTo>
                    <a:cubicBezTo>
                      <a:pt x="10386" y="61994"/>
                      <a:pt x="10942" y="61994"/>
                      <a:pt x="11642" y="62728"/>
                    </a:cubicBezTo>
                    <a:cubicBezTo>
                      <a:pt x="12198" y="63438"/>
                      <a:pt x="13260" y="61994"/>
                      <a:pt x="13985" y="62166"/>
                    </a:cubicBezTo>
                    <a:cubicBezTo>
                      <a:pt x="14154" y="62900"/>
                      <a:pt x="14154" y="63634"/>
                      <a:pt x="15048" y="63438"/>
                    </a:cubicBezTo>
                    <a:cubicBezTo>
                      <a:pt x="15048" y="63071"/>
                      <a:pt x="15241" y="62533"/>
                      <a:pt x="15410" y="62166"/>
                    </a:cubicBezTo>
                    <a:cubicBezTo>
                      <a:pt x="15603" y="62166"/>
                      <a:pt x="15772" y="61994"/>
                      <a:pt x="15966" y="61994"/>
                    </a:cubicBezTo>
                    <a:cubicBezTo>
                      <a:pt x="15966" y="61627"/>
                      <a:pt x="16135" y="61456"/>
                      <a:pt x="16666" y="61260"/>
                    </a:cubicBezTo>
                    <a:cubicBezTo>
                      <a:pt x="16859" y="61994"/>
                      <a:pt x="17222" y="62728"/>
                      <a:pt x="17922" y="62728"/>
                    </a:cubicBezTo>
                    <a:cubicBezTo>
                      <a:pt x="17560" y="62900"/>
                      <a:pt x="17391" y="63438"/>
                      <a:pt x="17560" y="63805"/>
                    </a:cubicBezTo>
                    <a:cubicBezTo>
                      <a:pt x="18115" y="63438"/>
                      <a:pt x="18478" y="63071"/>
                      <a:pt x="18840" y="63071"/>
                    </a:cubicBezTo>
                    <a:cubicBezTo>
                      <a:pt x="18478" y="63071"/>
                      <a:pt x="18115" y="63438"/>
                      <a:pt x="17560" y="63805"/>
                    </a:cubicBezTo>
                    <a:cubicBezTo>
                      <a:pt x="17753" y="63977"/>
                      <a:pt x="17922" y="63977"/>
                      <a:pt x="18115" y="63977"/>
                    </a:cubicBezTo>
                    <a:cubicBezTo>
                      <a:pt x="18840" y="64172"/>
                      <a:pt x="19541" y="63805"/>
                      <a:pt x="20265" y="63977"/>
                    </a:cubicBezTo>
                    <a:cubicBezTo>
                      <a:pt x="21159" y="63977"/>
                      <a:pt x="21884" y="64540"/>
                      <a:pt x="22584" y="64711"/>
                    </a:cubicBezTo>
                    <a:cubicBezTo>
                      <a:pt x="23478" y="64711"/>
                      <a:pt x="24396" y="64711"/>
                      <a:pt x="25096" y="64711"/>
                    </a:cubicBezTo>
                    <a:cubicBezTo>
                      <a:pt x="25096" y="64540"/>
                      <a:pt x="25289" y="64344"/>
                      <a:pt x="25289" y="64172"/>
                    </a:cubicBezTo>
                    <a:cubicBezTo>
                      <a:pt x="26545" y="64172"/>
                      <a:pt x="26908" y="64711"/>
                      <a:pt x="27801" y="65445"/>
                    </a:cubicBezTo>
                    <a:cubicBezTo>
                      <a:pt x="27801" y="66179"/>
                      <a:pt x="28502" y="66351"/>
                      <a:pt x="29057" y="66351"/>
                    </a:cubicBezTo>
                    <a:cubicBezTo>
                      <a:pt x="29951" y="66718"/>
                      <a:pt x="29951" y="67085"/>
                      <a:pt x="29951" y="67991"/>
                    </a:cubicBezTo>
                    <a:cubicBezTo>
                      <a:pt x="29758" y="69067"/>
                      <a:pt x="30676" y="69630"/>
                      <a:pt x="31014" y="70707"/>
                    </a:cubicBezTo>
                    <a:cubicBezTo>
                      <a:pt x="31376" y="71809"/>
                      <a:pt x="30845" y="73081"/>
                      <a:pt x="31014" y="74158"/>
                    </a:cubicBezTo>
                    <a:cubicBezTo>
                      <a:pt x="29589" y="74158"/>
                      <a:pt x="30314" y="75431"/>
                      <a:pt x="29396" y="75627"/>
                    </a:cubicBezTo>
                    <a:cubicBezTo>
                      <a:pt x="29227" y="75994"/>
                      <a:pt x="29227" y="76704"/>
                      <a:pt x="29227" y="77071"/>
                    </a:cubicBezTo>
                    <a:cubicBezTo>
                      <a:pt x="28333" y="77609"/>
                      <a:pt x="28502" y="79249"/>
                      <a:pt x="27608" y="79812"/>
                    </a:cubicBezTo>
                    <a:cubicBezTo>
                      <a:pt x="27439" y="80522"/>
                      <a:pt x="26714" y="81256"/>
                      <a:pt x="26714" y="82161"/>
                    </a:cubicBezTo>
                    <a:cubicBezTo>
                      <a:pt x="25821" y="81256"/>
                      <a:pt x="25821" y="82700"/>
                      <a:pt x="25821" y="83263"/>
                    </a:cubicBezTo>
                    <a:lnTo>
                      <a:pt x="25652" y="83263"/>
                    </a:lnTo>
                    <a:cubicBezTo>
                      <a:pt x="25652" y="83973"/>
                      <a:pt x="26714" y="84535"/>
                      <a:pt x="26183" y="85245"/>
                    </a:cubicBezTo>
                    <a:cubicBezTo>
                      <a:pt x="25821" y="85612"/>
                      <a:pt x="25458" y="85612"/>
                      <a:pt x="24927" y="85612"/>
                    </a:cubicBezTo>
                    <a:cubicBezTo>
                      <a:pt x="24396" y="85441"/>
                      <a:pt x="24202" y="85980"/>
                      <a:pt x="23671" y="86175"/>
                    </a:cubicBezTo>
                    <a:cubicBezTo>
                      <a:pt x="22777" y="86714"/>
                      <a:pt x="21521" y="86175"/>
                      <a:pt x="20628" y="86347"/>
                    </a:cubicBezTo>
                    <a:cubicBezTo>
                      <a:pt x="19371" y="86347"/>
                      <a:pt x="19734" y="87619"/>
                      <a:pt x="19734" y="88354"/>
                    </a:cubicBezTo>
                    <a:cubicBezTo>
                      <a:pt x="19178" y="88525"/>
                      <a:pt x="18478" y="87986"/>
                      <a:pt x="18115" y="88696"/>
                    </a:cubicBezTo>
                    <a:cubicBezTo>
                      <a:pt x="17922" y="89063"/>
                      <a:pt x="18115" y="89626"/>
                      <a:pt x="18115" y="90165"/>
                    </a:cubicBezTo>
                    <a:cubicBezTo>
                      <a:pt x="18115" y="90874"/>
                      <a:pt x="17922" y="92514"/>
                      <a:pt x="19009" y="92514"/>
                    </a:cubicBezTo>
                    <a:cubicBezTo>
                      <a:pt x="19178" y="93077"/>
                      <a:pt x="19541" y="93444"/>
                      <a:pt x="19541" y="93983"/>
                    </a:cubicBezTo>
                    <a:cubicBezTo>
                      <a:pt x="18478" y="93787"/>
                      <a:pt x="18840" y="95060"/>
                      <a:pt x="17922" y="94888"/>
                    </a:cubicBezTo>
                    <a:cubicBezTo>
                      <a:pt x="17753" y="95965"/>
                      <a:pt x="17922" y="96895"/>
                      <a:pt x="17028" y="97605"/>
                    </a:cubicBezTo>
                    <a:cubicBezTo>
                      <a:pt x="16497" y="97972"/>
                      <a:pt x="15772" y="98706"/>
                      <a:pt x="15048" y="98511"/>
                    </a:cubicBezTo>
                    <a:cubicBezTo>
                      <a:pt x="15048" y="99612"/>
                      <a:pt x="18115" y="104164"/>
                      <a:pt x="15966" y="104703"/>
                    </a:cubicBezTo>
                    <a:cubicBezTo>
                      <a:pt x="15772" y="105804"/>
                      <a:pt x="16304" y="105804"/>
                      <a:pt x="17222" y="105975"/>
                    </a:cubicBezTo>
                    <a:cubicBezTo>
                      <a:pt x="18647" y="106343"/>
                      <a:pt x="17753" y="108325"/>
                      <a:pt x="17753" y="109426"/>
                    </a:cubicBezTo>
                    <a:cubicBezTo>
                      <a:pt x="18285" y="109426"/>
                      <a:pt x="18647" y="109598"/>
                      <a:pt x="19009" y="109598"/>
                    </a:cubicBezTo>
                    <a:cubicBezTo>
                      <a:pt x="19178" y="108692"/>
                      <a:pt x="19371" y="107982"/>
                      <a:pt x="20072" y="107419"/>
                    </a:cubicBezTo>
                    <a:cubicBezTo>
                      <a:pt x="20265" y="108521"/>
                      <a:pt x="21328" y="107982"/>
                      <a:pt x="21884" y="108521"/>
                    </a:cubicBezTo>
                    <a:cubicBezTo>
                      <a:pt x="22777" y="109059"/>
                      <a:pt x="22222" y="110870"/>
                      <a:pt x="23478" y="111066"/>
                    </a:cubicBezTo>
                    <a:cubicBezTo>
                      <a:pt x="23478" y="110870"/>
                      <a:pt x="23671" y="110503"/>
                      <a:pt x="23671" y="110332"/>
                    </a:cubicBezTo>
                    <a:cubicBezTo>
                      <a:pt x="24202" y="110161"/>
                      <a:pt x="25289" y="110332"/>
                      <a:pt x="25289" y="111238"/>
                    </a:cubicBezTo>
                    <a:cubicBezTo>
                      <a:pt x="26183" y="110870"/>
                      <a:pt x="26714" y="109965"/>
                      <a:pt x="27801" y="109794"/>
                    </a:cubicBezTo>
                    <a:cubicBezTo>
                      <a:pt x="27801" y="109059"/>
                      <a:pt x="27971" y="108154"/>
                      <a:pt x="28502" y="107982"/>
                    </a:cubicBezTo>
                    <a:cubicBezTo>
                      <a:pt x="28164" y="107248"/>
                      <a:pt x="27801" y="106710"/>
                      <a:pt x="27077" y="106514"/>
                    </a:cubicBezTo>
                    <a:cubicBezTo>
                      <a:pt x="26908" y="105975"/>
                      <a:pt x="27246" y="105804"/>
                      <a:pt x="27608" y="105804"/>
                    </a:cubicBezTo>
                    <a:cubicBezTo>
                      <a:pt x="27801" y="105437"/>
                      <a:pt x="27801" y="104874"/>
                      <a:pt x="27801" y="104507"/>
                    </a:cubicBezTo>
                    <a:cubicBezTo>
                      <a:pt x="27608" y="104164"/>
                      <a:pt x="27077" y="103968"/>
                      <a:pt x="27077" y="103430"/>
                    </a:cubicBezTo>
                    <a:cubicBezTo>
                      <a:pt x="26352" y="103234"/>
                      <a:pt x="25458" y="103968"/>
                      <a:pt x="24565" y="103797"/>
                    </a:cubicBezTo>
                    <a:cubicBezTo>
                      <a:pt x="24565" y="102524"/>
                      <a:pt x="25458" y="100885"/>
                      <a:pt x="25096" y="99612"/>
                    </a:cubicBezTo>
                    <a:cubicBezTo>
                      <a:pt x="24758" y="98511"/>
                      <a:pt x="23840" y="99245"/>
                      <a:pt x="23478" y="98339"/>
                    </a:cubicBezTo>
                    <a:cubicBezTo>
                      <a:pt x="23140" y="97605"/>
                      <a:pt x="24033" y="94350"/>
                      <a:pt x="22584" y="94521"/>
                    </a:cubicBezTo>
                    <a:cubicBezTo>
                      <a:pt x="22053" y="93616"/>
                      <a:pt x="22777" y="92172"/>
                      <a:pt x="21690" y="91609"/>
                    </a:cubicBezTo>
                    <a:cubicBezTo>
                      <a:pt x="21328" y="91242"/>
                      <a:pt x="19903" y="91609"/>
                      <a:pt x="20072" y="90874"/>
                    </a:cubicBezTo>
                    <a:cubicBezTo>
                      <a:pt x="21159" y="90874"/>
                      <a:pt x="21521" y="89969"/>
                      <a:pt x="21884" y="89259"/>
                    </a:cubicBezTo>
                    <a:cubicBezTo>
                      <a:pt x="23140" y="88696"/>
                      <a:pt x="23671" y="88892"/>
                      <a:pt x="23671" y="90336"/>
                    </a:cubicBezTo>
                    <a:cubicBezTo>
                      <a:pt x="24927" y="90336"/>
                      <a:pt x="25096" y="90336"/>
                      <a:pt x="25289" y="89063"/>
                    </a:cubicBezTo>
                    <a:cubicBezTo>
                      <a:pt x="25458" y="89259"/>
                      <a:pt x="25821" y="89063"/>
                      <a:pt x="26014" y="89063"/>
                    </a:cubicBezTo>
                    <a:cubicBezTo>
                      <a:pt x="26183" y="88696"/>
                      <a:pt x="26014" y="88354"/>
                      <a:pt x="26183" y="87986"/>
                    </a:cubicBezTo>
                    <a:cubicBezTo>
                      <a:pt x="26908" y="87986"/>
                      <a:pt x="27246" y="87081"/>
                      <a:pt x="28164" y="86885"/>
                    </a:cubicBezTo>
                    <a:cubicBezTo>
                      <a:pt x="28502" y="87448"/>
                      <a:pt x="27971" y="87619"/>
                      <a:pt x="27801" y="88158"/>
                    </a:cubicBezTo>
                    <a:cubicBezTo>
                      <a:pt x="27439" y="88892"/>
                      <a:pt x="28333" y="89626"/>
                      <a:pt x="28333" y="90336"/>
                    </a:cubicBezTo>
                    <a:cubicBezTo>
                      <a:pt x="27246" y="90336"/>
                      <a:pt x="26183" y="90336"/>
                      <a:pt x="26352" y="91805"/>
                    </a:cubicBezTo>
                    <a:cubicBezTo>
                      <a:pt x="26545" y="91976"/>
                      <a:pt x="26908" y="92172"/>
                      <a:pt x="27077" y="92343"/>
                    </a:cubicBezTo>
                    <a:cubicBezTo>
                      <a:pt x="27077" y="91976"/>
                      <a:pt x="27246" y="91609"/>
                      <a:pt x="27246" y="91242"/>
                    </a:cubicBezTo>
                    <a:cubicBezTo>
                      <a:pt x="27439" y="91070"/>
                      <a:pt x="27801" y="91070"/>
                      <a:pt x="28164" y="91242"/>
                    </a:cubicBezTo>
                    <a:cubicBezTo>
                      <a:pt x="28164" y="91976"/>
                      <a:pt x="28164" y="92514"/>
                      <a:pt x="27439" y="92881"/>
                    </a:cubicBezTo>
                    <a:cubicBezTo>
                      <a:pt x="27246" y="93077"/>
                      <a:pt x="27246" y="93444"/>
                      <a:pt x="27439" y="93616"/>
                    </a:cubicBezTo>
                    <a:cubicBezTo>
                      <a:pt x="27801" y="93616"/>
                      <a:pt x="28164" y="93444"/>
                      <a:pt x="28164" y="93077"/>
                    </a:cubicBezTo>
                    <a:cubicBezTo>
                      <a:pt x="28502" y="92881"/>
                      <a:pt x="29227" y="92514"/>
                      <a:pt x="29589" y="92710"/>
                    </a:cubicBezTo>
                    <a:cubicBezTo>
                      <a:pt x="29951" y="93077"/>
                      <a:pt x="29227" y="93787"/>
                      <a:pt x="29951" y="93983"/>
                    </a:cubicBezTo>
                    <a:cubicBezTo>
                      <a:pt x="29951" y="94154"/>
                      <a:pt x="30120" y="94350"/>
                      <a:pt x="30120" y="94521"/>
                    </a:cubicBezTo>
                    <a:cubicBezTo>
                      <a:pt x="30676" y="94521"/>
                      <a:pt x="31014" y="94154"/>
                      <a:pt x="31739" y="94350"/>
                    </a:cubicBezTo>
                    <a:cubicBezTo>
                      <a:pt x="32463" y="94521"/>
                      <a:pt x="32826" y="94717"/>
                      <a:pt x="33719" y="94521"/>
                    </a:cubicBezTo>
                    <a:cubicBezTo>
                      <a:pt x="33719" y="94350"/>
                      <a:pt x="33719" y="93983"/>
                      <a:pt x="33719" y="93787"/>
                    </a:cubicBezTo>
                    <a:cubicBezTo>
                      <a:pt x="34613" y="93616"/>
                      <a:pt x="33526" y="91437"/>
                      <a:pt x="33357" y="90874"/>
                    </a:cubicBezTo>
                    <a:cubicBezTo>
                      <a:pt x="34082" y="91070"/>
                      <a:pt x="34251" y="91609"/>
                      <a:pt x="34975" y="91609"/>
                    </a:cubicBezTo>
                    <a:cubicBezTo>
                      <a:pt x="34975" y="92881"/>
                      <a:pt x="35676" y="92514"/>
                      <a:pt x="36763" y="92514"/>
                    </a:cubicBezTo>
                    <a:cubicBezTo>
                      <a:pt x="36932" y="93249"/>
                      <a:pt x="33188" y="96161"/>
                      <a:pt x="35676" y="96528"/>
                    </a:cubicBezTo>
                    <a:cubicBezTo>
                      <a:pt x="35676" y="95965"/>
                      <a:pt x="35144" y="95427"/>
                      <a:pt x="35869" y="95060"/>
                    </a:cubicBezTo>
                    <a:cubicBezTo>
                      <a:pt x="36400" y="94888"/>
                      <a:pt x="37125" y="95255"/>
                      <a:pt x="37657" y="95255"/>
                    </a:cubicBezTo>
                    <a:cubicBezTo>
                      <a:pt x="37487" y="93787"/>
                      <a:pt x="38550" y="94154"/>
                      <a:pt x="38913" y="95255"/>
                    </a:cubicBezTo>
                    <a:cubicBezTo>
                      <a:pt x="40000" y="95427"/>
                      <a:pt x="41594" y="95255"/>
                      <a:pt x="42850" y="95255"/>
                    </a:cubicBezTo>
                    <a:cubicBezTo>
                      <a:pt x="42850" y="94888"/>
                      <a:pt x="42681" y="92172"/>
                      <a:pt x="43768" y="92881"/>
                    </a:cubicBezTo>
                    <a:cubicBezTo>
                      <a:pt x="44468" y="93444"/>
                      <a:pt x="46449" y="92172"/>
                      <a:pt x="45917" y="91242"/>
                    </a:cubicBezTo>
                    <a:cubicBezTo>
                      <a:pt x="46449" y="91070"/>
                      <a:pt x="47173" y="91242"/>
                      <a:pt x="47705" y="91437"/>
                    </a:cubicBezTo>
                    <a:cubicBezTo>
                      <a:pt x="47705" y="90874"/>
                      <a:pt x="49323" y="90336"/>
                      <a:pt x="49855" y="90532"/>
                    </a:cubicBezTo>
                    <a:cubicBezTo>
                      <a:pt x="49855" y="91070"/>
                      <a:pt x="49855" y="91805"/>
                      <a:pt x="50386" y="92172"/>
                    </a:cubicBezTo>
                    <a:cubicBezTo>
                      <a:pt x="50942" y="92514"/>
                      <a:pt x="51473" y="93444"/>
                      <a:pt x="52004" y="93616"/>
                    </a:cubicBezTo>
                    <a:cubicBezTo>
                      <a:pt x="52367" y="95060"/>
                      <a:pt x="50386" y="94888"/>
                      <a:pt x="50579" y="96161"/>
                    </a:cubicBezTo>
                    <a:cubicBezTo>
                      <a:pt x="50748" y="96161"/>
                      <a:pt x="50942" y="96161"/>
                      <a:pt x="50942" y="96161"/>
                    </a:cubicBezTo>
                    <a:cubicBezTo>
                      <a:pt x="50942" y="96332"/>
                      <a:pt x="50748" y="96699"/>
                      <a:pt x="50748" y="96699"/>
                    </a:cubicBezTo>
                    <a:cubicBezTo>
                      <a:pt x="50386" y="96895"/>
                      <a:pt x="50579" y="96895"/>
                      <a:pt x="50217" y="97067"/>
                    </a:cubicBezTo>
                    <a:cubicBezTo>
                      <a:pt x="49855" y="97067"/>
                      <a:pt x="49685" y="97238"/>
                      <a:pt x="49492" y="97605"/>
                    </a:cubicBezTo>
                    <a:cubicBezTo>
                      <a:pt x="50048" y="97801"/>
                      <a:pt x="50386" y="97801"/>
                      <a:pt x="50942" y="97605"/>
                    </a:cubicBezTo>
                    <a:cubicBezTo>
                      <a:pt x="50748" y="96895"/>
                      <a:pt x="51473" y="96528"/>
                      <a:pt x="52004" y="96699"/>
                    </a:cubicBezTo>
                    <a:cubicBezTo>
                      <a:pt x="52729" y="96895"/>
                      <a:pt x="52367" y="97801"/>
                      <a:pt x="52367" y="98339"/>
                    </a:cubicBezTo>
                    <a:cubicBezTo>
                      <a:pt x="53623" y="98706"/>
                      <a:pt x="53454" y="96895"/>
                      <a:pt x="53091" y="96161"/>
                    </a:cubicBezTo>
                    <a:cubicBezTo>
                      <a:pt x="53454" y="95965"/>
                      <a:pt x="54154" y="95794"/>
                      <a:pt x="54347" y="96332"/>
                    </a:cubicBezTo>
                    <a:cubicBezTo>
                      <a:pt x="54347" y="96161"/>
                      <a:pt x="54516" y="95965"/>
                      <a:pt x="54516" y="95623"/>
                    </a:cubicBezTo>
                    <a:cubicBezTo>
                      <a:pt x="55241" y="95427"/>
                      <a:pt x="55241" y="95965"/>
                      <a:pt x="55410" y="96332"/>
                    </a:cubicBezTo>
                    <a:cubicBezTo>
                      <a:pt x="55772" y="96895"/>
                      <a:pt x="56666" y="96699"/>
                      <a:pt x="57222" y="96699"/>
                    </a:cubicBezTo>
                    <a:cubicBezTo>
                      <a:pt x="57222" y="96699"/>
                      <a:pt x="57222" y="96528"/>
                      <a:pt x="57222" y="96332"/>
                    </a:cubicBezTo>
                    <a:cubicBezTo>
                      <a:pt x="56859" y="96332"/>
                      <a:pt x="56666" y="95965"/>
                      <a:pt x="56666" y="95794"/>
                    </a:cubicBezTo>
                    <a:cubicBezTo>
                      <a:pt x="57222" y="95623"/>
                      <a:pt x="57753" y="95623"/>
                      <a:pt x="58285" y="95623"/>
                    </a:cubicBezTo>
                    <a:cubicBezTo>
                      <a:pt x="58285" y="95794"/>
                      <a:pt x="58285" y="96161"/>
                      <a:pt x="58478" y="96332"/>
                    </a:cubicBezTo>
                    <a:cubicBezTo>
                      <a:pt x="58478" y="96161"/>
                      <a:pt x="58478" y="95794"/>
                      <a:pt x="58478" y="95427"/>
                    </a:cubicBezTo>
                    <a:cubicBezTo>
                      <a:pt x="58816" y="95427"/>
                      <a:pt x="59371" y="95427"/>
                      <a:pt x="59734" y="95427"/>
                    </a:cubicBezTo>
                    <a:cubicBezTo>
                      <a:pt x="59541" y="95794"/>
                      <a:pt x="59541" y="95794"/>
                      <a:pt x="59178" y="95965"/>
                    </a:cubicBezTo>
                    <a:cubicBezTo>
                      <a:pt x="58816" y="96332"/>
                      <a:pt x="59009" y="96895"/>
                      <a:pt x="58816" y="97238"/>
                    </a:cubicBezTo>
                    <a:cubicBezTo>
                      <a:pt x="58816" y="98168"/>
                      <a:pt x="58647" y="98878"/>
                      <a:pt x="58285" y="99612"/>
                    </a:cubicBezTo>
                    <a:cubicBezTo>
                      <a:pt x="59178" y="99979"/>
                      <a:pt x="59541" y="98706"/>
                      <a:pt x="60434" y="98878"/>
                    </a:cubicBezTo>
                    <a:cubicBezTo>
                      <a:pt x="60434" y="99612"/>
                      <a:pt x="63840" y="99245"/>
                      <a:pt x="64565" y="99245"/>
                    </a:cubicBezTo>
                    <a:cubicBezTo>
                      <a:pt x="64033" y="97801"/>
                      <a:pt x="66183" y="97238"/>
                      <a:pt x="65096" y="95794"/>
                    </a:cubicBezTo>
                    <a:cubicBezTo>
                      <a:pt x="65458" y="95623"/>
                      <a:pt x="65821" y="95623"/>
                      <a:pt x="66183" y="95623"/>
                    </a:cubicBezTo>
                    <a:cubicBezTo>
                      <a:pt x="65990" y="95965"/>
                      <a:pt x="66183" y="96161"/>
                      <a:pt x="66183" y="96332"/>
                    </a:cubicBezTo>
                    <a:cubicBezTo>
                      <a:pt x="66545" y="95965"/>
                      <a:pt x="66908" y="95255"/>
                      <a:pt x="67801" y="95427"/>
                    </a:cubicBezTo>
                    <a:cubicBezTo>
                      <a:pt x="67801" y="95623"/>
                      <a:pt x="67971" y="95794"/>
                      <a:pt x="67801" y="96161"/>
                    </a:cubicBezTo>
                    <a:cubicBezTo>
                      <a:pt x="68140" y="96528"/>
                      <a:pt x="68502" y="96895"/>
                      <a:pt x="69057" y="96699"/>
                    </a:cubicBezTo>
                    <a:cubicBezTo>
                      <a:pt x="69057" y="95965"/>
                      <a:pt x="69589" y="95623"/>
                      <a:pt x="69420" y="94888"/>
                    </a:cubicBezTo>
                    <a:cubicBezTo>
                      <a:pt x="69951" y="94888"/>
                      <a:pt x="70845" y="94717"/>
                      <a:pt x="71207" y="95060"/>
                    </a:cubicBezTo>
                    <a:cubicBezTo>
                      <a:pt x="71932" y="95623"/>
                      <a:pt x="71014" y="96699"/>
                      <a:pt x="71207" y="97434"/>
                    </a:cubicBezTo>
                    <a:cubicBezTo>
                      <a:pt x="71932" y="97605"/>
                      <a:pt x="72995" y="97067"/>
                      <a:pt x="73164" y="97972"/>
                    </a:cubicBezTo>
                    <a:cubicBezTo>
                      <a:pt x="73526" y="99245"/>
                      <a:pt x="75338" y="98706"/>
                      <a:pt x="76231" y="98878"/>
                    </a:cubicBezTo>
                    <a:cubicBezTo>
                      <a:pt x="76231" y="99612"/>
                      <a:pt x="75869" y="100713"/>
                      <a:pt x="76231" y="101423"/>
                    </a:cubicBezTo>
                    <a:cubicBezTo>
                      <a:pt x="76956" y="102157"/>
                      <a:pt x="78550" y="101619"/>
                      <a:pt x="79275" y="101790"/>
                    </a:cubicBezTo>
                    <a:cubicBezTo>
                      <a:pt x="79275" y="101986"/>
                      <a:pt x="79275" y="102329"/>
                      <a:pt x="79275" y="102696"/>
                    </a:cubicBezTo>
                    <a:cubicBezTo>
                      <a:pt x="80000" y="102696"/>
                      <a:pt x="80531" y="102696"/>
                      <a:pt x="81256" y="102696"/>
                    </a:cubicBezTo>
                    <a:cubicBezTo>
                      <a:pt x="81256" y="103430"/>
                      <a:pt x="81256" y="103968"/>
                      <a:pt x="81256" y="104507"/>
                    </a:cubicBezTo>
                    <a:cubicBezTo>
                      <a:pt x="81618" y="104703"/>
                      <a:pt x="81956" y="104703"/>
                      <a:pt x="82318" y="104703"/>
                    </a:cubicBezTo>
                    <a:cubicBezTo>
                      <a:pt x="82318" y="105070"/>
                      <a:pt x="82318" y="105437"/>
                      <a:pt x="82318" y="105804"/>
                    </a:cubicBezTo>
                    <a:cubicBezTo>
                      <a:pt x="83043" y="105608"/>
                      <a:pt x="82874" y="106514"/>
                      <a:pt x="83574" y="106343"/>
                    </a:cubicBezTo>
                    <a:cubicBezTo>
                      <a:pt x="83768" y="105804"/>
                      <a:pt x="83405" y="105241"/>
                      <a:pt x="83574" y="104874"/>
                    </a:cubicBezTo>
                    <a:cubicBezTo>
                      <a:pt x="84661" y="104703"/>
                      <a:pt x="87149" y="105241"/>
                      <a:pt x="87850" y="104336"/>
                    </a:cubicBezTo>
                    <a:cubicBezTo>
                      <a:pt x="88405" y="104336"/>
                      <a:pt x="88937" y="104336"/>
                      <a:pt x="89299" y="104874"/>
                    </a:cubicBezTo>
                    <a:cubicBezTo>
                      <a:pt x="89468" y="105070"/>
                      <a:pt x="89468" y="105241"/>
                      <a:pt x="89468" y="105608"/>
                    </a:cubicBezTo>
                    <a:cubicBezTo>
                      <a:pt x="89661" y="105804"/>
                      <a:pt x="90024" y="105608"/>
                      <a:pt x="90362" y="105804"/>
                    </a:cubicBezTo>
                    <a:cubicBezTo>
                      <a:pt x="91280" y="107052"/>
                      <a:pt x="89830" y="107787"/>
                      <a:pt x="88937" y="107248"/>
                    </a:cubicBezTo>
                    <a:cubicBezTo>
                      <a:pt x="88768" y="107787"/>
                      <a:pt x="88768" y="108154"/>
                      <a:pt x="88768" y="108692"/>
                    </a:cubicBezTo>
                    <a:cubicBezTo>
                      <a:pt x="88937" y="108692"/>
                      <a:pt x="89130" y="108692"/>
                      <a:pt x="89299" y="108692"/>
                    </a:cubicBezTo>
                    <a:cubicBezTo>
                      <a:pt x="89299" y="109255"/>
                      <a:pt x="89299" y="109794"/>
                      <a:pt x="89299" y="110161"/>
                    </a:cubicBezTo>
                    <a:cubicBezTo>
                      <a:pt x="90362" y="110161"/>
                      <a:pt x="90362" y="111066"/>
                      <a:pt x="90024" y="111800"/>
                    </a:cubicBezTo>
                    <a:cubicBezTo>
                      <a:pt x="89661" y="112877"/>
                      <a:pt x="89130" y="113416"/>
                      <a:pt x="89130" y="114517"/>
                    </a:cubicBezTo>
                    <a:cubicBezTo>
                      <a:pt x="88937" y="114517"/>
                      <a:pt x="88574" y="114688"/>
                      <a:pt x="88405" y="114517"/>
                    </a:cubicBezTo>
                    <a:cubicBezTo>
                      <a:pt x="88212" y="114688"/>
                      <a:pt x="88212" y="115056"/>
                      <a:pt x="88405" y="115251"/>
                    </a:cubicBezTo>
                    <a:cubicBezTo>
                      <a:pt x="88937" y="115423"/>
                      <a:pt x="89299" y="115790"/>
                      <a:pt x="89468" y="116157"/>
                    </a:cubicBezTo>
                    <a:cubicBezTo>
                      <a:pt x="89661" y="116695"/>
                      <a:pt x="89299" y="117430"/>
                      <a:pt x="90024" y="117430"/>
                    </a:cubicBezTo>
                    <a:cubicBezTo>
                      <a:pt x="90024" y="117601"/>
                      <a:pt x="90024" y="117797"/>
                      <a:pt x="90193" y="117797"/>
                    </a:cubicBezTo>
                    <a:cubicBezTo>
                      <a:pt x="90362" y="117601"/>
                      <a:pt x="90555" y="117234"/>
                      <a:pt x="90724" y="117063"/>
                    </a:cubicBezTo>
                    <a:cubicBezTo>
                      <a:pt x="90555" y="117234"/>
                      <a:pt x="90362" y="117601"/>
                      <a:pt x="90193" y="117797"/>
                    </a:cubicBezTo>
                    <a:cubicBezTo>
                      <a:pt x="90555" y="118335"/>
                      <a:pt x="91449" y="118335"/>
                      <a:pt x="92173" y="118507"/>
                    </a:cubicBezTo>
                    <a:cubicBezTo>
                      <a:pt x="92173" y="119975"/>
                      <a:pt x="95579" y="119975"/>
                      <a:pt x="96642" y="119608"/>
                    </a:cubicBezTo>
                    <a:cubicBezTo>
                      <a:pt x="97729" y="118874"/>
                      <a:pt x="96835" y="117430"/>
                      <a:pt x="97536" y="116695"/>
                    </a:cubicBezTo>
                    <a:cubicBezTo>
                      <a:pt x="97898" y="116328"/>
                      <a:pt x="98260" y="116867"/>
                      <a:pt x="98260" y="116157"/>
                    </a:cubicBezTo>
                    <a:cubicBezTo>
                      <a:pt x="98260" y="115594"/>
                      <a:pt x="98985" y="115790"/>
                      <a:pt x="99516" y="115790"/>
                    </a:cubicBezTo>
                    <a:cubicBezTo>
                      <a:pt x="99516" y="115423"/>
                      <a:pt x="99347" y="115251"/>
                      <a:pt x="99347" y="115056"/>
                    </a:cubicBezTo>
                    <a:lnTo>
                      <a:pt x="99154" y="115056"/>
                    </a:lnTo>
                    <a:lnTo>
                      <a:pt x="99347" y="115056"/>
                    </a:lnTo>
                    <a:cubicBezTo>
                      <a:pt x="98985" y="114688"/>
                      <a:pt x="98623" y="114346"/>
                      <a:pt x="99154" y="113783"/>
                    </a:cubicBezTo>
                    <a:cubicBezTo>
                      <a:pt x="99685" y="113244"/>
                      <a:pt x="100603" y="113244"/>
                      <a:pt x="100048" y="112339"/>
                    </a:cubicBezTo>
                    <a:cubicBezTo>
                      <a:pt x="99516" y="111605"/>
                      <a:pt x="99879" y="111066"/>
                      <a:pt x="100410" y="110332"/>
                    </a:cubicBezTo>
                    <a:cubicBezTo>
                      <a:pt x="100772" y="109794"/>
                      <a:pt x="100241" y="109598"/>
                      <a:pt x="100048" y="109255"/>
                    </a:cubicBezTo>
                    <a:cubicBezTo>
                      <a:pt x="100048" y="108888"/>
                      <a:pt x="100048" y="108521"/>
                      <a:pt x="100048" y="108154"/>
                    </a:cubicBezTo>
                    <a:cubicBezTo>
                      <a:pt x="99685" y="107982"/>
                      <a:pt x="99516" y="107982"/>
                      <a:pt x="99154" y="107982"/>
                    </a:cubicBezTo>
                    <a:cubicBezTo>
                      <a:pt x="99516" y="107982"/>
                      <a:pt x="99685" y="107982"/>
                      <a:pt x="100048" y="108154"/>
                    </a:cubicBezTo>
                    <a:lnTo>
                      <a:pt x="100048" y="107982"/>
                    </a:lnTo>
                    <a:cubicBezTo>
                      <a:pt x="101135" y="107787"/>
                      <a:pt x="102028" y="107419"/>
                      <a:pt x="102222" y="106147"/>
                    </a:cubicBezTo>
                    <a:cubicBezTo>
                      <a:pt x="102222" y="104703"/>
                      <a:pt x="101497" y="104164"/>
                      <a:pt x="100603" y="103430"/>
                    </a:cubicBezTo>
                    <a:cubicBezTo>
                      <a:pt x="99347" y="102524"/>
                      <a:pt x="99685" y="101252"/>
                      <a:pt x="99347" y="100150"/>
                    </a:cubicBezTo>
                    <a:cubicBezTo>
                      <a:pt x="98792" y="98878"/>
                      <a:pt x="98792" y="97801"/>
                      <a:pt x="99154" y="96332"/>
                    </a:cubicBezTo>
                    <a:cubicBezTo>
                      <a:pt x="99516" y="95427"/>
                      <a:pt x="100048" y="94521"/>
                      <a:pt x="101135" y="94350"/>
                    </a:cubicBezTo>
                    <a:cubicBezTo>
                      <a:pt x="102391" y="93983"/>
                      <a:pt x="103115" y="93249"/>
                      <a:pt x="104178" y="92514"/>
                    </a:cubicBezTo>
                    <a:cubicBezTo>
                      <a:pt x="105072" y="92172"/>
                      <a:pt x="106328" y="92172"/>
                      <a:pt x="106884" y="91242"/>
                    </a:cubicBezTo>
                    <a:cubicBezTo>
                      <a:pt x="107415" y="90336"/>
                      <a:pt x="107777" y="89063"/>
                      <a:pt x="109033" y="88892"/>
                    </a:cubicBezTo>
                    <a:cubicBezTo>
                      <a:pt x="109202" y="88354"/>
                      <a:pt x="109927" y="88354"/>
                      <a:pt x="110458" y="88158"/>
                    </a:cubicBezTo>
                    <a:cubicBezTo>
                      <a:pt x="110990" y="87791"/>
                      <a:pt x="110990" y="87252"/>
                      <a:pt x="110990" y="86714"/>
                    </a:cubicBezTo>
                    <a:cubicBezTo>
                      <a:pt x="111352" y="85612"/>
                      <a:pt x="113333" y="85980"/>
                      <a:pt x="113140" y="87252"/>
                    </a:cubicBezTo>
                    <a:cubicBezTo>
                      <a:pt x="114057" y="87252"/>
                      <a:pt x="114057" y="86714"/>
                      <a:pt x="114758" y="86347"/>
                    </a:cubicBezTo>
                    <a:cubicBezTo>
                      <a:pt x="115676" y="85612"/>
                      <a:pt x="116908" y="86518"/>
                      <a:pt x="117826" y="86714"/>
                    </a:cubicBezTo>
                    <a:cubicBezTo>
                      <a:pt x="119975" y="86885"/>
                      <a:pt x="119975" y="84707"/>
                      <a:pt x="118164" y="84168"/>
                    </a:cubicBezTo>
                    <a:cubicBezTo>
                      <a:pt x="116376" y="83801"/>
                      <a:pt x="115314" y="82529"/>
                      <a:pt x="113695" y="81794"/>
                    </a:cubicBezTo>
                    <a:cubicBezTo>
                      <a:pt x="113333" y="81623"/>
                      <a:pt x="112971" y="81427"/>
                      <a:pt x="112608" y="81085"/>
                    </a:cubicBezTo>
                    <a:cubicBezTo>
                      <a:pt x="112077" y="80717"/>
                      <a:pt x="112246" y="80179"/>
                      <a:pt x="111884" y="79616"/>
                    </a:cubicBezTo>
                    <a:cubicBezTo>
                      <a:pt x="111352" y="78539"/>
                      <a:pt x="110289" y="78343"/>
                      <a:pt x="109734" y="77071"/>
                    </a:cubicBezTo>
                    <a:cubicBezTo>
                      <a:pt x="110652" y="77071"/>
                      <a:pt x="111714" y="76704"/>
                      <a:pt x="112439" y="76165"/>
                    </a:cubicBezTo>
                    <a:cubicBezTo>
                      <a:pt x="112971" y="75798"/>
                      <a:pt x="112439" y="74892"/>
                      <a:pt x="112439" y="74525"/>
                    </a:cubicBezTo>
                    <a:cubicBezTo>
                      <a:pt x="112246" y="73816"/>
                      <a:pt x="111714" y="73987"/>
                      <a:pt x="111183" y="73816"/>
                    </a:cubicBezTo>
                    <a:cubicBezTo>
                      <a:pt x="110289" y="73816"/>
                      <a:pt x="109565" y="73253"/>
                      <a:pt x="108840" y="73081"/>
                    </a:cubicBezTo>
                    <a:cubicBezTo>
                      <a:pt x="108309" y="72176"/>
                      <a:pt x="108502" y="71246"/>
                      <a:pt x="109734" y="71246"/>
                    </a:cubicBezTo>
                    <a:cubicBezTo>
                      <a:pt x="110821" y="71246"/>
                      <a:pt x="110289" y="70536"/>
                      <a:pt x="111352" y="70169"/>
                    </a:cubicBezTo>
                    <a:cubicBezTo>
                      <a:pt x="112608" y="69802"/>
                      <a:pt x="114057" y="70340"/>
                      <a:pt x="115483" y="70169"/>
                    </a:cubicBezTo>
                    <a:cubicBezTo>
                      <a:pt x="116014" y="70169"/>
                      <a:pt x="116570" y="69802"/>
                      <a:pt x="116014" y="69067"/>
                    </a:cubicBezTo>
                    <a:cubicBezTo>
                      <a:pt x="115676" y="68725"/>
                      <a:pt x="114951" y="68896"/>
                      <a:pt x="114420" y="68896"/>
                    </a:cubicBezTo>
                    <a:cubicBezTo>
                      <a:pt x="114420" y="68358"/>
                      <a:pt x="114227" y="68162"/>
                      <a:pt x="113864" y="68162"/>
                    </a:cubicBezTo>
                    <a:cubicBezTo>
                      <a:pt x="113695" y="67452"/>
                      <a:pt x="113695" y="66718"/>
                      <a:pt x="113695" y="65812"/>
                    </a:cubicBezTo>
                    <a:cubicBezTo>
                      <a:pt x="112801" y="65616"/>
                      <a:pt x="111545" y="65984"/>
                      <a:pt x="110821" y="65445"/>
                    </a:cubicBezTo>
                    <a:cubicBezTo>
                      <a:pt x="109927" y="64711"/>
                      <a:pt x="110458" y="63438"/>
                      <a:pt x="110289" y="62361"/>
                    </a:cubicBezTo>
                    <a:cubicBezTo>
                      <a:pt x="110096" y="61260"/>
                      <a:pt x="108671" y="61798"/>
                      <a:pt x="108840" y="60550"/>
                    </a:cubicBezTo>
                    <a:cubicBezTo>
                      <a:pt x="109202" y="59449"/>
                      <a:pt x="107946" y="58715"/>
                      <a:pt x="108140" y="57638"/>
                    </a:cubicBezTo>
                    <a:cubicBezTo>
                      <a:pt x="107222" y="57638"/>
                      <a:pt x="106884" y="56365"/>
                      <a:pt x="106690" y="55264"/>
                    </a:cubicBezTo>
                    <a:cubicBezTo>
                      <a:pt x="106159" y="55092"/>
                      <a:pt x="105628" y="54529"/>
                      <a:pt x="104903" y="54187"/>
                    </a:cubicBezTo>
                    <a:cubicBezTo>
                      <a:pt x="103816" y="53624"/>
                      <a:pt x="102391" y="53624"/>
                      <a:pt x="100966" y="53820"/>
                    </a:cubicBezTo>
                    <a:cubicBezTo>
                      <a:pt x="100772" y="54187"/>
                      <a:pt x="100603" y="54725"/>
                      <a:pt x="100241" y="55092"/>
                    </a:cubicBezTo>
                    <a:cubicBezTo>
                      <a:pt x="99879" y="55264"/>
                      <a:pt x="99154" y="55459"/>
                      <a:pt x="98985" y="55998"/>
                    </a:cubicBezTo>
                    <a:cubicBezTo>
                      <a:pt x="98091" y="56169"/>
                      <a:pt x="97898" y="55092"/>
                      <a:pt x="97729" y="54529"/>
                    </a:cubicBezTo>
                    <a:cubicBezTo>
                      <a:pt x="97367" y="54187"/>
                      <a:pt x="97198" y="53624"/>
                      <a:pt x="96473" y="53452"/>
                    </a:cubicBezTo>
                    <a:cubicBezTo>
                      <a:pt x="95579" y="53085"/>
                      <a:pt x="94323" y="53452"/>
                      <a:pt x="93236" y="53452"/>
                    </a:cubicBezTo>
                    <a:cubicBezTo>
                      <a:pt x="93067" y="52351"/>
                      <a:pt x="90724" y="52718"/>
                      <a:pt x="90024" y="52718"/>
                    </a:cubicBezTo>
                    <a:cubicBezTo>
                      <a:pt x="90024" y="51984"/>
                      <a:pt x="90024" y="51274"/>
                      <a:pt x="90024" y="50711"/>
                    </a:cubicBezTo>
                    <a:cubicBezTo>
                      <a:pt x="90024" y="50002"/>
                      <a:pt x="89468" y="49439"/>
                      <a:pt x="89299" y="48900"/>
                    </a:cubicBezTo>
                    <a:cubicBezTo>
                      <a:pt x="88043" y="48533"/>
                      <a:pt x="86594" y="49439"/>
                      <a:pt x="85362" y="49267"/>
                    </a:cubicBezTo>
                    <a:cubicBezTo>
                      <a:pt x="84468" y="49096"/>
                      <a:pt x="84468" y="48533"/>
                      <a:pt x="83937" y="47995"/>
                    </a:cubicBezTo>
                    <a:cubicBezTo>
                      <a:pt x="83405" y="47456"/>
                      <a:pt x="83043" y="47456"/>
                      <a:pt x="82318" y="47089"/>
                    </a:cubicBezTo>
                    <a:cubicBezTo>
                      <a:pt x="81425" y="46722"/>
                      <a:pt x="80338" y="45988"/>
                      <a:pt x="79275" y="45449"/>
                    </a:cubicBezTo>
                    <a:cubicBezTo>
                      <a:pt x="78550" y="45082"/>
                      <a:pt x="78381" y="44911"/>
                      <a:pt x="77657" y="45278"/>
                    </a:cubicBezTo>
                    <a:cubicBezTo>
                      <a:pt x="77294" y="45621"/>
                      <a:pt x="76956" y="46355"/>
                      <a:pt x="76400" y="46183"/>
                    </a:cubicBezTo>
                    <a:cubicBezTo>
                      <a:pt x="76038" y="45278"/>
                      <a:pt x="74975" y="44911"/>
                      <a:pt x="74251" y="44544"/>
                    </a:cubicBezTo>
                    <a:cubicBezTo>
                      <a:pt x="73526" y="44348"/>
                      <a:pt x="72995" y="44005"/>
                      <a:pt x="72101" y="43638"/>
                    </a:cubicBezTo>
                    <a:cubicBezTo>
                      <a:pt x="72270" y="43442"/>
                      <a:pt x="72101" y="43271"/>
                      <a:pt x="72101" y="43100"/>
                    </a:cubicBezTo>
                    <a:cubicBezTo>
                      <a:pt x="71376" y="42733"/>
                      <a:pt x="70676" y="42365"/>
                      <a:pt x="69951" y="41631"/>
                    </a:cubicBezTo>
                    <a:cubicBezTo>
                      <a:pt x="69057" y="41093"/>
                      <a:pt x="68695" y="40187"/>
                      <a:pt x="67801" y="40554"/>
                    </a:cubicBezTo>
                    <a:cubicBezTo>
                      <a:pt x="67801" y="40726"/>
                      <a:pt x="67801" y="40726"/>
                      <a:pt x="67608" y="40726"/>
                    </a:cubicBezTo>
                    <a:cubicBezTo>
                      <a:pt x="66908" y="40921"/>
                      <a:pt x="67246" y="39086"/>
                      <a:pt x="67077" y="38547"/>
                    </a:cubicBezTo>
                    <a:cubicBezTo>
                      <a:pt x="66908" y="37813"/>
                      <a:pt x="66352" y="36908"/>
                      <a:pt x="65652" y="36736"/>
                    </a:cubicBezTo>
                    <a:cubicBezTo>
                      <a:pt x="65096" y="36540"/>
                      <a:pt x="64927" y="36540"/>
                      <a:pt x="64396" y="36369"/>
                    </a:cubicBezTo>
                    <a:cubicBezTo>
                      <a:pt x="64033" y="36173"/>
                      <a:pt x="63671" y="35831"/>
                      <a:pt x="63309" y="35635"/>
                    </a:cubicBezTo>
                    <a:cubicBezTo>
                      <a:pt x="62946" y="35464"/>
                      <a:pt x="62415" y="34901"/>
                      <a:pt x="62053" y="34901"/>
                    </a:cubicBezTo>
                    <a:cubicBezTo>
                      <a:pt x="61690" y="34729"/>
                      <a:pt x="61159" y="34901"/>
                      <a:pt x="60797" y="34729"/>
                    </a:cubicBezTo>
                    <a:cubicBezTo>
                      <a:pt x="60797" y="34558"/>
                      <a:pt x="60797" y="34362"/>
                      <a:pt x="60797" y="33995"/>
                    </a:cubicBezTo>
                    <a:cubicBezTo>
                      <a:pt x="59178" y="33995"/>
                      <a:pt x="58285" y="33089"/>
                      <a:pt x="57222" y="31988"/>
                    </a:cubicBezTo>
                    <a:cubicBezTo>
                      <a:pt x="56666" y="31450"/>
                      <a:pt x="56497" y="30740"/>
                      <a:pt x="55772" y="30740"/>
                    </a:cubicBezTo>
                    <a:cubicBezTo>
                      <a:pt x="54710" y="30544"/>
                      <a:pt x="54879" y="31817"/>
                      <a:pt x="54879" y="32551"/>
                    </a:cubicBezTo>
                    <a:cubicBezTo>
                      <a:pt x="54154" y="32722"/>
                      <a:pt x="53985" y="31645"/>
                      <a:pt x="53454" y="31278"/>
                    </a:cubicBezTo>
                    <a:cubicBezTo>
                      <a:pt x="52729" y="30911"/>
                      <a:pt x="52198" y="31450"/>
                      <a:pt x="51473" y="30740"/>
                    </a:cubicBezTo>
                    <a:cubicBezTo>
                      <a:pt x="51304" y="30373"/>
                      <a:pt x="51111" y="29810"/>
                      <a:pt x="50942" y="29467"/>
                    </a:cubicBezTo>
                    <a:cubicBezTo>
                      <a:pt x="50942" y="29467"/>
                      <a:pt x="50748" y="29271"/>
                      <a:pt x="50579" y="29100"/>
                    </a:cubicBezTo>
                    <a:cubicBezTo>
                      <a:pt x="50217" y="29467"/>
                      <a:pt x="49855" y="29810"/>
                      <a:pt x="50048" y="29810"/>
                    </a:cubicBezTo>
                    <a:cubicBezTo>
                      <a:pt x="49855" y="29810"/>
                      <a:pt x="50217" y="29467"/>
                      <a:pt x="50579" y="29100"/>
                    </a:cubicBezTo>
                    <a:cubicBezTo>
                      <a:pt x="50386" y="29100"/>
                      <a:pt x="50386" y="29100"/>
                      <a:pt x="50386" y="29100"/>
                    </a:cubicBezTo>
                    <a:cubicBezTo>
                      <a:pt x="49492" y="30006"/>
                      <a:pt x="48599" y="31278"/>
                      <a:pt x="48236" y="31645"/>
                    </a:cubicBezTo>
                    <a:cubicBezTo>
                      <a:pt x="47874" y="31645"/>
                      <a:pt x="47342" y="31645"/>
                      <a:pt x="46980" y="31645"/>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23" name="Shape 2597">
                <a:extLst>
                  <a:ext uri="{FF2B5EF4-FFF2-40B4-BE49-F238E27FC236}">
                    <a16:creationId xmlns="" xmlns:a16="http://schemas.microsoft.com/office/drawing/2014/main" id="{DE8A47D8-8499-456E-A1C2-5D97CACACC8B}"/>
                  </a:ext>
                </a:extLst>
              </p:cNvPr>
              <p:cNvSpPr/>
              <p:nvPr/>
            </p:nvSpPr>
            <p:spPr>
              <a:xfrm>
                <a:off x="9771496" y="10686945"/>
                <a:ext cx="754920" cy="1482165"/>
              </a:xfrm>
              <a:custGeom>
                <a:avLst/>
                <a:gdLst/>
                <a:ahLst/>
                <a:cxnLst/>
                <a:rect l="0" t="0" r="0" b="0"/>
                <a:pathLst>
                  <a:path w="120000" h="120000" extrusionOk="0">
                    <a:moveTo>
                      <a:pt x="103092" y="119720"/>
                    </a:moveTo>
                    <a:lnTo>
                      <a:pt x="103092" y="119720"/>
                    </a:lnTo>
                    <a:cubicBezTo>
                      <a:pt x="103573" y="119720"/>
                      <a:pt x="104123" y="119720"/>
                      <a:pt x="104123" y="119440"/>
                    </a:cubicBezTo>
                    <a:cubicBezTo>
                      <a:pt x="104604" y="118671"/>
                      <a:pt x="104604" y="117902"/>
                      <a:pt x="104604" y="116853"/>
                    </a:cubicBezTo>
                    <a:cubicBezTo>
                      <a:pt x="105085" y="117097"/>
                      <a:pt x="105085" y="116853"/>
                      <a:pt x="105635" y="116853"/>
                    </a:cubicBezTo>
                    <a:cubicBezTo>
                      <a:pt x="105635" y="116328"/>
                      <a:pt x="105635" y="115804"/>
                      <a:pt x="105635" y="115279"/>
                    </a:cubicBezTo>
                    <a:cubicBezTo>
                      <a:pt x="110240" y="116328"/>
                      <a:pt x="109209" y="114265"/>
                      <a:pt x="108178" y="112692"/>
                    </a:cubicBezTo>
                    <a:cubicBezTo>
                      <a:pt x="108178" y="112692"/>
                      <a:pt x="108178" y="112692"/>
                      <a:pt x="107697" y="112692"/>
                    </a:cubicBezTo>
                    <a:cubicBezTo>
                      <a:pt x="107697" y="111398"/>
                      <a:pt x="105085" y="110629"/>
                      <a:pt x="105635" y="109335"/>
                    </a:cubicBezTo>
                    <a:cubicBezTo>
                      <a:pt x="105635" y="108531"/>
                      <a:pt x="107697" y="107237"/>
                      <a:pt x="109690" y="107237"/>
                    </a:cubicBezTo>
                    <a:cubicBezTo>
                      <a:pt x="110240" y="106468"/>
                      <a:pt x="110240" y="105419"/>
                      <a:pt x="109690" y="104405"/>
                    </a:cubicBezTo>
                    <a:cubicBezTo>
                      <a:pt x="108178" y="104405"/>
                      <a:pt x="106116" y="102587"/>
                      <a:pt x="105635" y="101538"/>
                    </a:cubicBezTo>
                    <a:cubicBezTo>
                      <a:pt x="105085" y="100489"/>
                      <a:pt x="108178" y="100489"/>
                      <a:pt x="109209" y="99475"/>
                    </a:cubicBezTo>
                    <a:cubicBezTo>
                      <a:pt x="110721" y="98146"/>
                      <a:pt x="110240" y="93496"/>
                      <a:pt x="114295" y="94020"/>
                    </a:cubicBezTo>
                    <a:cubicBezTo>
                      <a:pt x="114295" y="92972"/>
                      <a:pt x="115326" y="90384"/>
                      <a:pt x="116838" y="89860"/>
                    </a:cubicBezTo>
                    <a:cubicBezTo>
                      <a:pt x="119931" y="88811"/>
                      <a:pt x="115876" y="88041"/>
                      <a:pt x="116357" y="86468"/>
                    </a:cubicBezTo>
                    <a:cubicBezTo>
                      <a:pt x="114295" y="86223"/>
                      <a:pt x="113814" y="86993"/>
                      <a:pt x="112783" y="87517"/>
                    </a:cubicBezTo>
                    <a:cubicBezTo>
                      <a:pt x="110240" y="87762"/>
                      <a:pt x="109209" y="86223"/>
                      <a:pt x="106666" y="85944"/>
                    </a:cubicBezTo>
                    <a:cubicBezTo>
                      <a:pt x="109690" y="85944"/>
                      <a:pt x="107147" y="82062"/>
                      <a:pt x="110721" y="81538"/>
                    </a:cubicBezTo>
                    <a:cubicBezTo>
                      <a:pt x="110721" y="81013"/>
                      <a:pt x="110721" y="80489"/>
                      <a:pt x="110721" y="80000"/>
                    </a:cubicBezTo>
                    <a:cubicBezTo>
                      <a:pt x="110240" y="80000"/>
                      <a:pt x="110240" y="80000"/>
                      <a:pt x="110240" y="80000"/>
                    </a:cubicBezTo>
                    <a:cubicBezTo>
                      <a:pt x="109209" y="78181"/>
                      <a:pt x="117869" y="75069"/>
                      <a:pt x="110240" y="74545"/>
                    </a:cubicBezTo>
                    <a:cubicBezTo>
                      <a:pt x="110721" y="73741"/>
                      <a:pt x="109690" y="73496"/>
                      <a:pt x="109690" y="72727"/>
                    </a:cubicBezTo>
                    <a:cubicBezTo>
                      <a:pt x="114295" y="72972"/>
                      <a:pt x="113814" y="67797"/>
                      <a:pt x="111271" y="66993"/>
                    </a:cubicBezTo>
                    <a:cubicBezTo>
                      <a:pt x="109209" y="66468"/>
                      <a:pt x="105635" y="66748"/>
                      <a:pt x="104123" y="67517"/>
                    </a:cubicBezTo>
                    <a:cubicBezTo>
                      <a:pt x="102542" y="68811"/>
                      <a:pt x="98969" y="68286"/>
                      <a:pt x="98969" y="70104"/>
                    </a:cubicBezTo>
                    <a:cubicBezTo>
                      <a:pt x="98487" y="70384"/>
                      <a:pt x="98006" y="70384"/>
                      <a:pt x="97457" y="70384"/>
                    </a:cubicBezTo>
                    <a:cubicBezTo>
                      <a:pt x="97457" y="69090"/>
                      <a:pt x="94914" y="69090"/>
                      <a:pt x="93402" y="68566"/>
                    </a:cubicBezTo>
                    <a:cubicBezTo>
                      <a:pt x="91821" y="68041"/>
                      <a:pt x="91821" y="66748"/>
                      <a:pt x="91340" y="65699"/>
                    </a:cubicBezTo>
                    <a:cubicBezTo>
                      <a:pt x="90790" y="64405"/>
                      <a:pt x="91340" y="63111"/>
                      <a:pt x="91821" y="61818"/>
                    </a:cubicBezTo>
                    <a:cubicBezTo>
                      <a:pt x="92371" y="60524"/>
                      <a:pt x="91821" y="58706"/>
                      <a:pt x="93883" y="57902"/>
                    </a:cubicBezTo>
                    <a:cubicBezTo>
                      <a:pt x="94432" y="56608"/>
                      <a:pt x="94914" y="54790"/>
                      <a:pt x="92852" y="53496"/>
                    </a:cubicBezTo>
                    <a:cubicBezTo>
                      <a:pt x="91821" y="52727"/>
                      <a:pt x="85704" y="51153"/>
                      <a:pt x="84192" y="51153"/>
                    </a:cubicBezTo>
                    <a:cubicBezTo>
                      <a:pt x="84673" y="50384"/>
                      <a:pt x="83711" y="49090"/>
                      <a:pt x="84673" y="48321"/>
                    </a:cubicBezTo>
                    <a:cubicBezTo>
                      <a:pt x="85704" y="48321"/>
                      <a:pt x="86254" y="48321"/>
                      <a:pt x="87285" y="48321"/>
                    </a:cubicBezTo>
                    <a:cubicBezTo>
                      <a:pt x="87285" y="46748"/>
                      <a:pt x="88247" y="44685"/>
                      <a:pt x="85223" y="43881"/>
                    </a:cubicBezTo>
                    <a:cubicBezTo>
                      <a:pt x="81649" y="42867"/>
                      <a:pt x="76563" y="43636"/>
                      <a:pt x="72439" y="43636"/>
                    </a:cubicBezTo>
                    <a:cubicBezTo>
                      <a:pt x="72989" y="43636"/>
                      <a:pt x="72989" y="43636"/>
                      <a:pt x="73470" y="43636"/>
                    </a:cubicBezTo>
                    <a:cubicBezTo>
                      <a:pt x="73470" y="42867"/>
                      <a:pt x="77044" y="40244"/>
                      <a:pt x="78556" y="40000"/>
                    </a:cubicBezTo>
                    <a:cubicBezTo>
                      <a:pt x="78556" y="39230"/>
                      <a:pt x="76563" y="39230"/>
                      <a:pt x="75532" y="38951"/>
                    </a:cubicBezTo>
                    <a:cubicBezTo>
                      <a:pt x="73951" y="38706"/>
                      <a:pt x="73951" y="37937"/>
                      <a:pt x="72439" y="37657"/>
                    </a:cubicBezTo>
                    <a:cubicBezTo>
                      <a:pt x="71408" y="37132"/>
                      <a:pt x="69896" y="37412"/>
                      <a:pt x="68384" y="36888"/>
                    </a:cubicBezTo>
                    <a:cubicBezTo>
                      <a:pt x="66872" y="36118"/>
                      <a:pt x="65292" y="36363"/>
                      <a:pt x="63298" y="36363"/>
                    </a:cubicBezTo>
                    <a:cubicBezTo>
                      <a:pt x="63298" y="35069"/>
                      <a:pt x="63298" y="33496"/>
                      <a:pt x="63780" y="32202"/>
                    </a:cubicBezTo>
                    <a:cubicBezTo>
                      <a:pt x="65841" y="32482"/>
                      <a:pt x="66872" y="33496"/>
                      <a:pt x="69415" y="33251"/>
                    </a:cubicBezTo>
                    <a:cubicBezTo>
                      <a:pt x="69415" y="31433"/>
                      <a:pt x="73470" y="32482"/>
                      <a:pt x="73470" y="30664"/>
                    </a:cubicBezTo>
                    <a:cubicBezTo>
                      <a:pt x="73951" y="30664"/>
                      <a:pt x="73951" y="30664"/>
                      <a:pt x="73951" y="30664"/>
                    </a:cubicBezTo>
                    <a:cubicBezTo>
                      <a:pt x="73951" y="29860"/>
                      <a:pt x="73951" y="29615"/>
                      <a:pt x="73951" y="29370"/>
                    </a:cubicBezTo>
                    <a:cubicBezTo>
                      <a:pt x="72989" y="28321"/>
                      <a:pt x="70378" y="28846"/>
                      <a:pt x="68384" y="28566"/>
                    </a:cubicBezTo>
                    <a:cubicBezTo>
                      <a:pt x="66872" y="28041"/>
                      <a:pt x="65841" y="26503"/>
                      <a:pt x="63780" y="26748"/>
                    </a:cubicBezTo>
                    <a:cubicBezTo>
                      <a:pt x="63780" y="26748"/>
                      <a:pt x="63780" y="26748"/>
                      <a:pt x="63780" y="27027"/>
                    </a:cubicBezTo>
                    <a:cubicBezTo>
                      <a:pt x="62749" y="27027"/>
                      <a:pt x="62749" y="25734"/>
                      <a:pt x="62268" y="25454"/>
                    </a:cubicBezTo>
                    <a:cubicBezTo>
                      <a:pt x="61237" y="24685"/>
                      <a:pt x="58694" y="24930"/>
                      <a:pt x="57113" y="24930"/>
                    </a:cubicBezTo>
                    <a:cubicBezTo>
                      <a:pt x="57113" y="24160"/>
                      <a:pt x="57113" y="23391"/>
                      <a:pt x="57113" y="22587"/>
                    </a:cubicBezTo>
                    <a:cubicBezTo>
                      <a:pt x="55601" y="22342"/>
                      <a:pt x="53058" y="23111"/>
                      <a:pt x="51546" y="23111"/>
                    </a:cubicBezTo>
                    <a:cubicBezTo>
                      <a:pt x="49965" y="23111"/>
                      <a:pt x="48453" y="23111"/>
                      <a:pt x="47422" y="22867"/>
                    </a:cubicBezTo>
                    <a:cubicBezTo>
                      <a:pt x="43848" y="22342"/>
                      <a:pt x="43367" y="21573"/>
                      <a:pt x="42886" y="20000"/>
                    </a:cubicBezTo>
                    <a:cubicBezTo>
                      <a:pt x="42336" y="18706"/>
                      <a:pt x="37731" y="19230"/>
                      <a:pt x="35670" y="18461"/>
                    </a:cubicBezTo>
                    <a:cubicBezTo>
                      <a:pt x="34158" y="17937"/>
                      <a:pt x="32646" y="16643"/>
                      <a:pt x="30103" y="16643"/>
                    </a:cubicBezTo>
                    <a:cubicBezTo>
                      <a:pt x="30584" y="15594"/>
                      <a:pt x="28041" y="13251"/>
                      <a:pt x="26048" y="13006"/>
                    </a:cubicBezTo>
                    <a:cubicBezTo>
                      <a:pt x="22955" y="12482"/>
                      <a:pt x="21924" y="12727"/>
                      <a:pt x="21924" y="11188"/>
                    </a:cubicBezTo>
                    <a:cubicBezTo>
                      <a:pt x="21924" y="10384"/>
                      <a:pt x="20893" y="10139"/>
                      <a:pt x="20893" y="9615"/>
                    </a:cubicBezTo>
                    <a:cubicBezTo>
                      <a:pt x="20893" y="8846"/>
                      <a:pt x="22474" y="8601"/>
                      <a:pt x="23436" y="8076"/>
                    </a:cubicBezTo>
                    <a:cubicBezTo>
                      <a:pt x="23986" y="7027"/>
                      <a:pt x="20893" y="7027"/>
                      <a:pt x="20893" y="7797"/>
                    </a:cubicBezTo>
                    <a:cubicBezTo>
                      <a:pt x="20412" y="7797"/>
                      <a:pt x="19862" y="7797"/>
                      <a:pt x="19381" y="7797"/>
                    </a:cubicBezTo>
                    <a:cubicBezTo>
                      <a:pt x="18350" y="7027"/>
                      <a:pt x="18350" y="6258"/>
                      <a:pt x="16288" y="5979"/>
                    </a:cubicBezTo>
                    <a:cubicBezTo>
                      <a:pt x="16838" y="5454"/>
                      <a:pt x="16838" y="4685"/>
                      <a:pt x="16838" y="4160"/>
                    </a:cubicBezTo>
                    <a:cubicBezTo>
                      <a:pt x="16288" y="4160"/>
                      <a:pt x="13745" y="5209"/>
                      <a:pt x="13745" y="5454"/>
                    </a:cubicBezTo>
                    <a:cubicBezTo>
                      <a:pt x="13264" y="5209"/>
                      <a:pt x="13745" y="4685"/>
                      <a:pt x="13745" y="4440"/>
                    </a:cubicBezTo>
                    <a:cubicBezTo>
                      <a:pt x="12714" y="4160"/>
                      <a:pt x="11752" y="4160"/>
                      <a:pt x="10721" y="4160"/>
                    </a:cubicBezTo>
                    <a:cubicBezTo>
                      <a:pt x="10171" y="3391"/>
                      <a:pt x="12714" y="3111"/>
                      <a:pt x="10171" y="2342"/>
                    </a:cubicBezTo>
                    <a:cubicBezTo>
                      <a:pt x="8178" y="1573"/>
                      <a:pt x="7147" y="1818"/>
                      <a:pt x="6597" y="2867"/>
                    </a:cubicBezTo>
                    <a:cubicBezTo>
                      <a:pt x="5635" y="3111"/>
                      <a:pt x="5085" y="2622"/>
                      <a:pt x="4604" y="2097"/>
                    </a:cubicBezTo>
                    <a:cubicBezTo>
                      <a:pt x="6597" y="1818"/>
                      <a:pt x="4604" y="524"/>
                      <a:pt x="3024" y="804"/>
                    </a:cubicBezTo>
                    <a:cubicBezTo>
                      <a:pt x="3024" y="804"/>
                      <a:pt x="1993" y="524"/>
                      <a:pt x="0" y="0"/>
                    </a:cubicBezTo>
                    <a:cubicBezTo>
                      <a:pt x="0" y="279"/>
                      <a:pt x="481" y="279"/>
                      <a:pt x="481" y="279"/>
                    </a:cubicBezTo>
                    <a:cubicBezTo>
                      <a:pt x="1993" y="1818"/>
                      <a:pt x="4054" y="3391"/>
                      <a:pt x="4604" y="5209"/>
                    </a:cubicBezTo>
                    <a:cubicBezTo>
                      <a:pt x="5085" y="6783"/>
                      <a:pt x="6116" y="8321"/>
                      <a:pt x="7147" y="9895"/>
                    </a:cubicBezTo>
                    <a:cubicBezTo>
                      <a:pt x="8178" y="11433"/>
                      <a:pt x="8659" y="13006"/>
                      <a:pt x="10171" y="14300"/>
                    </a:cubicBezTo>
                    <a:cubicBezTo>
                      <a:pt x="10721" y="14825"/>
                      <a:pt x="11202" y="15594"/>
                      <a:pt x="11202" y="16118"/>
                    </a:cubicBezTo>
                    <a:cubicBezTo>
                      <a:pt x="11202" y="16643"/>
                      <a:pt x="11202" y="17412"/>
                      <a:pt x="11202" y="17937"/>
                    </a:cubicBezTo>
                    <a:cubicBezTo>
                      <a:pt x="12233" y="18706"/>
                      <a:pt x="11752" y="18181"/>
                      <a:pt x="12714" y="18181"/>
                    </a:cubicBezTo>
                    <a:cubicBezTo>
                      <a:pt x="13264" y="18181"/>
                      <a:pt x="13745" y="18461"/>
                      <a:pt x="14295" y="18461"/>
                    </a:cubicBezTo>
                    <a:cubicBezTo>
                      <a:pt x="14776" y="18461"/>
                      <a:pt x="15807" y="18181"/>
                      <a:pt x="16288" y="18461"/>
                    </a:cubicBezTo>
                    <a:cubicBezTo>
                      <a:pt x="16838" y="18706"/>
                      <a:pt x="16288" y="18986"/>
                      <a:pt x="15807" y="18986"/>
                    </a:cubicBezTo>
                    <a:cubicBezTo>
                      <a:pt x="15807" y="19230"/>
                      <a:pt x="19862" y="20524"/>
                      <a:pt x="20412" y="20769"/>
                    </a:cubicBezTo>
                    <a:cubicBezTo>
                      <a:pt x="19862" y="20769"/>
                      <a:pt x="18831" y="20769"/>
                      <a:pt x="17869" y="20769"/>
                    </a:cubicBezTo>
                    <a:cubicBezTo>
                      <a:pt x="17869" y="21293"/>
                      <a:pt x="18831" y="21573"/>
                      <a:pt x="19381" y="22062"/>
                    </a:cubicBezTo>
                    <a:cubicBezTo>
                      <a:pt x="20412" y="22587"/>
                      <a:pt x="19381" y="22867"/>
                      <a:pt x="20893" y="23391"/>
                    </a:cubicBezTo>
                    <a:cubicBezTo>
                      <a:pt x="21924" y="23636"/>
                      <a:pt x="22955" y="23916"/>
                      <a:pt x="23986" y="24160"/>
                    </a:cubicBezTo>
                    <a:cubicBezTo>
                      <a:pt x="25017" y="24685"/>
                      <a:pt x="25498" y="24930"/>
                      <a:pt x="26529" y="24930"/>
                    </a:cubicBezTo>
                    <a:cubicBezTo>
                      <a:pt x="26529" y="25454"/>
                      <a:pt x="27560" y="25979"/>
                      <a:pt x="28591" y="26503"/>
                    </a:cubicBezTo>
                    <a:cubicBezTo>
                      <a:pt x="29072" y="26748"/>
                      <a:pt x="30584" y="27272"/>
                      <a:pt x="30584" y="27797"/>
                    </a:cubicBezTo>
                    <a:cubicBezTo>
                      <a:pt x="31134" y="28566"/>
                      <a:pt x="30584" y="28846"/>
                      <a:pt x="31134" y="29615"/>
                    </a:cubicBezTo>
                    <a:cubicBezTo>
                      <a:pt x="31615" y="29860"/>
                      <a:pt x="32096" y="30664"/>
                      <a:pt x="33127" y="30664"/>
                    </a:cubicBezTo>
                    <a:lnTo>
                      <a:pt x="33127" y="30909"/>
                    </a:lnTo>
                    <a:cubicBezTo>
                      <a:pt x="32646" y="30909"/>
                      <a:pt x="32096" y="30909"/>
                      <a:pt x="31615" y="30909"/>
                    </a:cubicBezTo>
                    <a:cubicBezTo>
                      <a:pt x="31615" y="31433"/>
                      <a:pt x="32646" y="31678"/>
                      <a:pt x="32646" y="32202"/>
                    </a:cubicBezTo>
                    <a:cubicBezTo>
                      <a:pt x="32646" y="32482"/>
                      <a:pt x="32646" y="32972"/>
                      <a:pt x="32646" y="33251"/>
                    </a:cubicBezTo>
                    <a:cubicBezTo>
                      <a:pt x="33127" y="33776"/>
                      <a:pt x="33127" y="33776"/>
                      <a:pt x="34158" y="34020"/>
                    </a:cubicBezTo>
                    <a:cubicBezTo>
                      <a:pt x="35189" y="34020"/>
                      <a:pt x="34707" y="33776"/>
                      <a:pt x="35670" y="34300"/>
                    </a:cubicBezTo>
                    <a:cubicBezTo>
                      <a:pt x="36219" y="34545"/>
                      <a:pt x="36701" y="35069"/>
                      <a:pt x="36701" y="35314"/>
                    </a:cubicBezTo>
                    <a:cubicBezTo>
                      <a:pt x="37250" y="35594"/>
                      <a:pt x="37250" y="36118"/>
                      <a:pt x="37731" y="36363"/>
                    </a:cubicBezTo>
                    <a:cubicBezTo>
                      <a:pt x="38281" y="36643"/>
                      <a:pt x="41305" y="36118"/>
                      <a:pt x="41305" y="36888"/>
                    </a:cubicBezTo>
                    <a:cubicBezTo>
                      <a:pt x="40274" y="36888"/>
                      <a:pt x="39312" y="36888"/>
                      <a:pt x="38762" y="36888"/>
                    </a:cubicBezTo>
                    <a:cubicBezTo>
                      <a:pt x="38281" y="37132"/>
                      <a:pt x="39312" y="37132"/>
                      <a:pt x="39793" y="37657"/>
                    </a:cubicBezTo>
                    <a:cubicBezTo>
                      <a:pt x="40274" y="37937"/>
                      <a:pt x="39793" y="38181"/>
                      <a:pt x="39793" y="38426"/>
                    </a:cubicBezTo>
                    <a:cubicBezTo>
                      <a:pt x="39793" y="39475"/>
                      <a:pt x="40824" y="40000"/>
                      <a:pt x="40824" y="40769"/>
                    </a:cubicBezTo>
                    <a:cubicBezTo>
                      <a:pt x="40824" y="40769"/>
                      <a:pt x="40824" y="40769"/>
                      <a:pt x="41305" y="40769"/>
                    </a:cubicBezTo>
                    <a:cubicBezTo>
                      <a:pt x="41855" y="40769"/>
                      <a:pt x="42886" y="40524"/>
                      <a:pt x="43848" y="40524"/>
                    </a:cubicBezTo>
                    <a:cubicBezTo>
                      <a:pt x="43848" y="41293"/>
                      <a:pt x="41855" y="41293"/>
                      <a:pt x="41855" y="41818"/>
                    </a:cubicBezTo>
                    <a:cubicBezTo>
                      <a:pt x="41855" y="42342"/>
                      <a:pt x="42886" y="42867"/>
                      <a:pt x="42886" y="43391"/>
                    </a:cubicBezTo>
                    <a:cubicBezTo>
                      <a:pt x="43367" y="43881"/>
                      <a:pt x="43367" y="44685"/>
                      <a:pt x="43367" y="45209"/>
                    </a:cubicBezTo>
                    <a:cubicBezTo>
                      <a:pt x="43848" y="45699"/>
                      <a:pt x="43848" y="46223"/>
                      <a:pt x="44398" y="46748"/>
                    </a:cubicBezTo>
                    <a:cubicBezTo>
                      <a:pt x="44398" y="47517"/>
                      <a:pt x="44879" y="48041"/>
                      <a:pt x="45429" y="48566"/>
                    </a:cubicBezTo>
                    <a:cubicBezTo>
                      <a:pt x="45429" y="49090"/>
                      <a:pt x="45429" y="49860"/>
                      <a:pt x="45429" y="50384"/>
                    </a:cubicBezTo>
                    <a:cubicBezTo>
                      <a:pt x="45910" y="50909"/>
                      <a:pt x="46460" y="51678"/>
                      <a:pt x="46941" y="52202"/>
                    </a:cubicBezTo>
                    <a:cubicBezTo>
                      <a:pt x="46941" y="52727"/>
                      <a:pt x="46460" y="53496"/>
                      <a:pt x="46941" y="54020"/>
                    </a:cubicBezTo>
                    <a:cubicBezTo>
                      <a:pt x="46941" y="53496"/>
                      <a:pt x="46941" y="52972"/>
                      <a:pt x="47422" y="52727"/>
                    </a:cubicBezTo>
                    <a:cubicBezTo>
                      <a:pt x="47422" y="52727"/>
                      <a:pt x="47422" y="52727"/>
                      <a:pt x="47972" y="52727"/>
                    </a:cubicBezTo>
                    <a:cubicBezTo>
                      <a:pt x="47972" y="52447"/>
                      <a:pt x="47972" y="52202"/>
                      <a:pt x="47972" y="51958"/>
                    </a:cubicBezTo>
                    <a:cubicBezTo>
                      <a:pt x="48453" y="51958"/>
                      <a:pt x="48453" y="51958"/>
                      <a:pt x="48453" y="52202"/>
                    </a:cubicBezTo>
                    <a:cubicBezTo>
                      <a:pt x="49003" y="52202"/>
                      <a:pt x="49484" y="52202"/>
                      <a:pt x="49965" y="52727"/>
                    </a:cubicBezTo>
                    <a:cubicBezTo>
                      <a:pt x="49965" y="52972"/>
                      <a:pt x="49965" y="53251"/>
                      <a:pt x="49003" y="53251"/>
                    </a:cubicBezTo>
                    <a:cubicBezTo>
                      <a:pt x="49003" y="53776"/>
                      <a:pt x="49484" y="54020"/>
                      <a:pt x="49484" y="54300"/>
                    </a:cubicBezTo>
                    <a:cubicBezTo>
                      <a:pt x="49003" y="54020"/>
                      <a:pt x="47972" y="54020"/>
                      <a:pt x="47422" y="54020"/>
                    </a:cubicBezTo>
                    <a:cubicBezTo>
                      <a:pt x="47422" y="54545"/>
                      <a:pt x="47972" y="54790"/>
                      <a:pt x="47972" y="55314"/>
                    </a:cubicBezTo>
                    <a:cubicBezTo>
                      <a:pt x="48453" y="55314"/>
                      <a:pt x="49965" y="56363"/>
                      <a:pt x="49965" y="56608"/>
                    </a:cubicBezTo>
                    <a:cubicBezTo>
                      <a:pt x="50515" y="57132"/>
                      <a:pt x="50515" y="57412"/>
                      <a:pt x="50515" y="57657"/>
                    </a:cubicBezTo>
                    <a:cubicBezTo>
                      <a:pt x="50996" y="58181"/>
                      <a:pt x="50996" y="58951"/>
                      <a:pt x="52577" y="58951"/>
                    </a:cubicBezTo>
                    <a:cubicBezTo>
                      <a:pt x="52027" y="58181"/>
                      <a:pt x="53539" y="58706"/>
                      <a:pt x="54089" y="58951"/>
                    </a:cubicBezTo>
                    <a:cubicBezTo>
                      <a:pt x="54570" y="59195"/>
                      <a:pt x="55120" y="59720"/>
                      <a:pt x="55601" y="60244"/>
                    </a:cubicBezTo>
                    <a:cubicBezTo>
                      <a:pt x="53539" y="60244"/>
                      <a:pt x="53539" y="60244"/>
                      <a:pt x="53058" y="59195"/>
                    </a:cubicBezTo>
                    <a:lnTo>
                      <a:pt x="52577" y="59195"/>
                    </a:lnTo>
                    <a:cubicBezTo>
                      <a:pt x="52577" y="60000"/>
                      <a:pt x="53539" y="60524"/>
                      <a:pt x="54089" y="61293"/>
                    </a:cubicBezTo>
                    <a:cubicBezTo>
                      <a:pt x="54089" y="61538"/>
                      <a:pt x="54089" y="61818"/>
                      <a:pt x="54570" y="62342"/>
                    </a:cubicBezTo>
                    <a:cubicBezTo>
                      <a:pt x="55120" y="62587"/>
                      <a:pt x="55120" y="62867"/>
                      <a:pt x="55601" y="63111"/>
                    </a:cubicBezTo>
                    <a:cubicBezTo>
                      <a:pt x="55601" y="63636"/>
                      <a:pt x="55601" y="63881"/>
                      <a:pt x="55601" y="64405"/>
                    </a:cubicBezTo>
                    <a:cubicBezTo>
                      <a:pt x="55601" y="64405"/>
                      <a:pt x="55601" y="64685"/>
                      <a:pt x="55601" y="64930"/>
                    </a:cubicBezTo>
                    <a:cubicBezTo>
                      <a:pt x="55601" y="65174"/>
                      <a:pt x="56151" y="65174"/>
                      <a:pt x="56632" y="65454"/>
                    </a:cubicBezTo>
                    <a:cubicBezTo>
                      <a:pt x="57113" y="65979"/>
                      <a:pt x="57113" y="66748"/>
                      <a:pt x="57113" y="67517"/>
                    </a:cubicBezTo>
                    <a:cubicBezTo>
                      <a:pt x="57663" y="67272"/>
                      <a:pt x="58694" y="67272"/>
                      <a:pt x="59175" y="67272"/>
                    </a:cubicBezTo>
                    <a:cubicBezTo>
                      <a:pt x="59725" y="66993"/>
                      <a:pt x="59175" y="66468"/>
                      <a:pt x="59175" y="65979"/>
                    </a:cubicBezTo>
                    <a:cubicBezTo>
                      <a:pt x="60206" y="66468"/>
                      <a:pt x="61237" y="68811"/>
                      <a:pt x="62268" y="68811"/>
                    </a:cubicBezTo>
                    <a:cubicBezTo>
                      <a:pt x="61237" y="68811"/>
                      <a:pt x="60756" y="68286"/>
                      <a:pt x="59725" y="68286"/>
                    </a:cubicBezTo>
                    <a:lnTo>
                      <a:pt x="59725" y="68041"/>
                    </a:lnTo>
                    <a:cubicBezTo>
                      <a:pt x="58144" y="67797"/>
                      <a:pt x="59175" y="68811"/>
                      <a:pt x="59175" y="69090"/>
                    </a:cubicBezTo>
                    <a:cubicBezTo>
                      <a:pt x="58694" y="69090"/>
                      <a:pt x="58694" y="69335"/>
                      <a:pt x="58144" y="69335"/>
                    </a:cubicBezTo>
                    <a:cubicBezTo>
                      <a:pt x="58694" y="69580"/>
                      <a:pt x="58694" y="70104"/>
                      <a:pt x="58694" y="70384"/>
                    </a:cubicBezTo>
                    <a:cubicBezTo>
                      <a:pt x="59175" y="71153"/>
                      <a:pt x="59175" y="71678"/>
                      <a:pt x="60206" y="72202"/>
                    </a:cubicBezTo>
                    <a:cubicBezTo>
                      <a:pt x="61237" y="72727"/>
                      <a:pt x="61718" y="73496"/>
                      <a:pt x="62749" y="74020"/>
                    </a:cubicBezTo>
                    <a:cubicBezTo>
                      <a:pt x="63298" y="74545"/>
                      <a:pt x="64261" y="74790"/>
                      <a:pt x="64810" y="75314"/>
                    </a:cubicBezTo>
                    <a:cubicBezTo>
                      <a:pt x="65841" y="75839"/>
                      <a:pt x="66872" y="76083"/>
                      <a:pt x="66872" y="76853"/>
                    </a:cubicBezTo>
                    <a:cubicBezTo>
                      <a:pt x="67353" y="77657"/>
                      <a:pt x="66872" y="78181"/>
                      <a:pt x="66872" y="78671"/>
                    </a:cubicBezTo>
                    <a:cubicBezTo>
                      <a:pt x="66872" y="79475"/>
                      <a:pt x="67835" y="79720"/>
                      <a:pt x="67835" y="80489"/>
                    </a:cubicBezTo>
                    <a:cubicBezTo>
                      <a:pt x="67835" y="82062"/>
                      <a:pt x="67835" y="83356"/>
                      <a:pt x="67835" y="84650"/>
                    </a:cubicBezTo>
                    <a:cubicBezTo>
                      <a:pt x="68865" y="84650"/>
                      <a:pt x="69415" y="84650"/>
                      <a:pt x="70378" y="84650"/>
                    </a:cubicBezTo>
                    <a:cubicBezTo>
                      <a:pt x="69896" y="84405"/>
                      <a:pt x="70378" y="84405"/>
                      <a:pt x="70378" y="84125"/>
                    </a:cubicBezTo>
                    <a:cubicBezTo>
                      <a:pt x="71958" y="84650"/>
                      <a:pt x="72989" y="84930"/>
                      <a:pt x="72439" y="85944"/>
                    </a:cubicBezTo>
                    <a:cubicBezTo>
                      <a:pt x="70927" y="85944"/>
                      <a:pt x="69896" y="85699"/>
                      <a:pt x="68384" y="85454"/>
                    </a:cubicBezTo>
                    <a:cubicBezTo>
                      <a:pt x="66323" y="85454"/>
                      <a:pt x="65292" y="85699"/>
                      <a:pt x="65292" y="84650"/>
                    </a:cubicBezTo>
                    <a:cubicBezTo>
                      <a:pt x="65292" y="83881"/>
                      <a:pt x="65292" y="83356"/>
                      <a:pt x="65841" y="82587"/>
                    </a:cubicBezTo>
                    <a:cubicBezTo>
                      <a:pt x="65841" y="82342"/>
                      <a:pt x="66872" y="81538"/>
                      <a:pt x="66872" y="81013"/>
                    </a:cubicBezTo>
                    <a:cubicBezTo>
                      <a:pt x="66323" y="80489"/>
                      <a:pt x="64810" y="81013"/>
                      <a:pt x="64261" y="80000"/>
                    </a:cubicBezTo>
                    <a:cubicBezTo>
                      <a:pt x="64261" y="79475"/>
                      <a:pt x="64261" y="78671"/>
                      <a:pt x="63780" y="78181"/>
                    </a:cubicBezTo>
                    <a:cubicBezTo>
                      <a:pt x="63298" y="77377"/>
                      <a:pt x="63298" y="76853"/>
                      <a:pt x="63298" y="76083"/>
                    </a:cubicBezTo>
                    <a:cubicBezTo>
                      <a:pt x="62749" y="75559"/>
                      <a:pt x="62268" y="75314"/>
                      <a:pt x="61718" y="74790"/>
                    </a:cubicBezTo>
                    <a:cubicBezTo>
                      <a:pt x="61237" y="74265"/>
                      <a:pt x="61237" y="74020"/>
                      <a:pt x="60756" y="73741"/>
                    </a:cubicBezTo>
                    <a:cubicBezTo>
                      <a:pt x="60206" y="73496"/>
                      <a:pt x="59725" y="73496"/>
                      <a:pt x="59725" y="72972"/>
                    </a:cubicBezTo>
                    <a:cubicBezTo>
                      <a:pt x="59725" y="75314"/>
                      <a:pt x="62268" y="76853"/>
                      <a:pt x="62268" y="78951"/>
                    </a:cubicBezTo>
                    <a:cubicBezTo>
                      <a:pt x="62749" y="80244"/>
                      <a:pt x="63298" y="81293"/>
                      <a:pt x="62749" y="82587"/>
                    </a:cubicBezTo>
                    <a:cubicBezTo>
                      <a:pt x="62749" y="83636"/>
                      <a:pt x="62749" y="84650"/>
                      <a:pt x="63298" y="85699"/>
                    </a:cubicBezTo>
                    <a:cubicBezTo>
                      <a:pt x="63298" y="86468"/>
                      <a:pt x="64261" y="87237"/>
                      <a:pt x="64810" y="88041"/>
                    </a:cubicBezTo>
                    <a:cubicBezTo>
                      <a:pt x="65841" y="89055"/>
                      <a:pt x="65292" y="89860"/>
                      <a:pt x="65292" y="90909"/>
                    </a:cubicBezTo>
                    <a:cubicBezTo>
                      <a:pt x="65841" y="91678"/>
                      <a:pt x="66872" y="92447"/>
                      <a:pt x="67353" y="93216"/>
                    </a:cubicBezTo>
                    <a:cubicBezTo>
                      <a:pt x="68384" y="94020"/>
                      <a:pt x="68865" y="95034"/>
                      <a:pt x="69415" y="95839"/>
                    </a:cubicBezTo>
                    <a:cubicBezTo>
                      <a:pt x="69896" y="96328"/>
                      <a:pt x="69896" y="96853"/>
                      <a:pt x="70378" y="97377"/>
                    </a:cubicBezTo>
                    <a:cubicBezTo>
                      <a:pt x="70378" y="97622"/>
                      <a:pt x="70378" y="98146"/>
                      <a:pt x="70927" y="98426"/>
                    </a:cubicBezTo>
                    <a:cubicBezTo>
                      <a:pt x="71408" y="97902"/>
                      <a:pt x="70927" y="97622"/>
                      <a:pt x="70927" y="97132"/>
                    </a:cubicBezTo>
                    <a:cubicBezTo>
                      <a:pt x="70927" y="96853"/>
                      <a:pt x="70927" y="96608"/>
                      <a:pt x="70927" y="96083"/>
                    </a:cubicBezTo>
                    <a:cubicBezTo>
                      <a:pt x="70927" y="95839"/>
                      <a:pt x="70927" y="95559"/>
                      <a:pt x="70378" y="95314"/>
                    </a:cubicBezTo>
                    <a:cubicBezTo>
                      <a:pt x="69896" y="94790"/>
                      <a:pt x="69415" y="94510"/>
                      <a:pt x="69415" y="94265"/>
                    </a:cubicBezTo>
                    <a:cubicBezTo>
                      <a:pt x="69415" y="94510"/>
                      <a:pt x="70378" y="94790"/>
                      <a:pt x="70378" y="95034"/>
                    </a:cubicBezTo>
                    <a:cubicBezTo>
                      <a:pt x="70378" y="95314"/>
                      <a:pt x="70927" y="95559"/>
                      <a:pt x="70927" y="95839"/>
                    </a:cubicBezTo>
                    <a:cubicBezTo>
                      <a:pt x="71408" y="96083"/>
                      <a:pt x="71408" y="96328"/>
                      <a:pt x="71408" y="96853"/>
                    </a:cubicBezTo>
                    <a:cubicBezTo>
                      <a:pt x="71958" y="97132"/>
                      <a:pt x="71958" y="97377"/>
                      <a:pt x="71958" y="97902"/>
                    </a:cubicBezTo>
                    <a:cubicBezTo>
                      <a:pt x="71958" y="98146"/>
                      <a:pt x="72439" y="98146"/>
                      <a:pt x="72439" y="98426"/>
                    </a:cubicBezTo>
                    <a:cubicBezTo>
                      <a:pt x="72439" y="98671"/>
                      <a:pt x="71408" y="98671"/>
                      <a:pt x="71408" y="99195"/>
                    </a:cubicBezTo>
                    <a:cubicBezTo>
                      <a:pt x="72439" y="99475"/>
                      <a:pt x="71958" y="100244"/>
                      <a:pt x="72989" y="100769"/>
                    </a:cubicBezTo>
                    <a:cubicBezTo>
                      <a:pt x="73470" y="100244"/>
                      <a:pt x="73951" y="100769"/>
                      <a:pt x="74501" y="100489"/>
                    </a:cubicBezTo>
                    <a:cubicBezTo>
                      <a:pt x="74982" y="100244"/>
                      <a:pt x="74501" y="99720"/>
                      <a:pt x="75532" y="99475"/>
                    </a:cubicBezTo>
                    <a:cubicBezTo>
                      <a:pt x="76563" y="99195"/>
                      <a:pt x="78075" y="100244"/>
                      <a:pt x="78556" y="100769"/>
                    </a:cubicBezTo>
                    <a:cubicBezTo>
                      <a:pt x="77594" y="101013"/>
                      <a:pt x="76013" y="101013"/>
                      <a:pt x="74982" y="101538"/>
                    </a:cubicBezTo>
                    <a:cubicBezTo>
                      <a:pt x="75532" y="101783"/>
                      <a:pt x="76013" y="102062"/>
                      <a:pt x="76563" y="102062"/>
                    </a:cubicBezTo>
                    <a:cubicBezTo>
                      <a:pt x="76013" y="102062"/>
                      <a:pt x="74982" y="102307"/>
                      <a:pt x="74501" y="102062"/>
                    </a:cubicBezTo>
                    <a:cubicBezTo>
                      <a:pt x="74501" y="102587"/>
                      <a:pt x="75532" y="103356"/>
                      <a:pt x="76563" y="103601"/>
                    </a:cubicBezTo>
                    <a:cubicBezTo>
                      <a:pt x="77044" y="103601"/>
                      <a:pt x="79587" y="103601"/>
                      <a:pt x="80137" y="103601"/>
                    </a:cubicBezTo>
                    <a:cubicBezTo>
                      <a:pt x="80137" y="103881"/>
                      <a:pt x="80137" y="104405"/>
                      <a:pt x="80137" y="104650"/>
                    </a:cubicBezTo>
                    <a:cubicBezTo>
                      <a:pt x="79587" y="104405"/>
                      <a:pt x="79106" y="104405"/>
                      <a:pt x="78075" y="104405"/>
                    </a:cubicBezTo>
                    <a:cubicBezTo>
                      <a:pt x="78075" y="105699"/>
                      <a:pt x="82680" y="107762"/>
                      <a:pt x="83711" y="108811"/>
                    </a:cubicBezTo>
                    <a:cubicBezTo>
                      <a:pt x="86254" y="110384"/>
                      <a:pt x="88797" y="111923"/>
                      <a:pt x="91340" y="113496"/>
                    </a:cubicBezTo>
                    <a:cubicBezTo>
                      <a:pt x="92852" y="114265"/>
                      <a:pt x="93402" y="115034"/>
                      <a:pt x="93883" y="115804"/>
                    </a:cubicBezTo>
                    <a:cubicBezTo>
                      <a:pt x="94914" y="117097"/>
                      <a:pt x="95945" y="117097"/>
                      <a:pt x="98006" y="117622"/>
                    </a:cubicBezTo>
                    <a:cubicBezTo>
                      <a:pt x="98969" y="117902"/>
                      <a:pt x="100549" y="118426"/>
                      <a:pt x="101030" y="119195"/>
                    </a:cubicBezTo>
                    <a:cubicBezTo>
                      <a:pt x="101580" y="119440"/>
                      <a:pt x="102061" y="119720"/>
                      <a:pt x="102061" y="119965"/>
                    </a:cubicBezTo>
                    <a:cubicBezTo>
                      <a:pt x="102542" y="119965"/>
                      <a:pt x="103092" y="119720"/>
                      <a:pt x="103092" y="119720"/>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24" name="Shape 2598">
                <a:extLst>
                  <a:ext uri="{FF2B5EF4-FFF2-40B4-BE49-F238E27FC236}">
                    <a16:creationId xmlns="" xmlns:a16="http://schemas.microsoft.com/office/drawing/2014/main" id="{7BD8FF09-0ECF-4B89-8AB9-FC187B861BF9}"/>
                  </a:ext>
                </a:extLst>
              </p:cNvPr>
              <p:cNvSpPr/>
              <p:nvPr/>
            </p:nvSpPr>
            <p:spPr>
              <a:xfrm>
                <a:off x="12497600" y="6065176"/>
                <a:ext cx="1420242" cy="1072568"/>
              </a:xfrm>
              <a:custGeom>
                <a:avLst/>
                <a:gdLst/>
                <a:ahLst/>
                <a:cxnLst/>
                <a:rect l="0" t="0" r="0" b="0"/>
                <a:pathLst>
                  <a:path w="120000" h="120000" extrusionOk="0">
                    <a:moveTo>
                      <a:pt x="14141" y="9334"/>
                    </a:moveTo>
                    <a:lnTo>
                      <a:pt x="14141" y="9334"/>
                    </a:lnTo>
                    <a:cubicBezTo>
                      <a:pt x="13848" y="11463"/>
                      <a:pt x="15749" y="12914"/>
                      <a:pt x="15200" y="15090"/>
                    </a:cubicBezTo>
                    <a:cubicBezTo>
                      <a:pt x="14945" y="17557"/>
                      <a:pt x="17101" y="16493"/>
                      <a:pt x="17393" y="18669"/>
                    </a:cubicBezTo>
                    <a:cubicBezTo>
                      <a:pt x="17649" y="20798"/>
                      <a:pt x="16845" y="23313"/>
                      <a:pt x="18197" y="24764"/>
                    </a:cubicBezTo>
                    <a:cubicBezTo>
                      <a:pt x="19293" y="25828"/>
                      <a:pt x="21193" y="25102"/>
                      <a:pt x="22545" y="25489"/>
                    </a:cubicBezTo>
                    <a:cubicBezTo>
                      <a:pt x="22545" y="27279"/>
                      <a:pt x="22545" y="28730"/>
                      <a:pt x="22801" y="30133"/>
                    </a:cubicBezTo>
                    <a:cubicBezTo>
                      <a:pt x="23349" y="30133"/>
                      <a:pt x="23641" y="30519"/>
                      <a:pt x="23641" y="31584"/>
                    </a:cubicBezTo>
                    <a:cubicBezTo>
                      <a:pt x="24445" y="31584"/>
                      <a:pt x="25542" y="31245"/>
                      <a:pt x="26053" y="31922"/>
                    </a:cubicBezTo>
                    <a:cubicBezTo>
                      <a:pt x="26894" y="33373"/>
                      <a:pt x="26053" y="34099"/>
                      <a:pt x="25249" y="34099"/>
                    </a:cubicBezTo>
                    <a:cubicBezTo>
                      <a:pt x="23093" y="34437"/>
                      <a:pt x="20901" y="33373"/>
                      <a:pt x="19001" y="34099"/>
                    </a:cubicBezTo>
                    <a:cubicBezTo>
                      <a:pt x="17393" y="34824"/>
                      <a:pt x="18197" y="36227"/>
                      <a:pt x="16552" y="36227"/>
                    </a:cubicBezTo>
                    <a:cubicBezTo>
                      <a:pt x="14689" y="36227"/>
                      <a:pt x="14397" y="38065"/>
                      <a:pt x="15200" y="39854"/>
                    </a:cubicBezTo>
                    <a:cubicBezTo>
                      <a:pt x="16297" y="40193"/>
                      <a:pt x="17393" y="41305"/>
                      <a:pt x="18745" y="41305"/>
                    </a:cubicBezTo>
                    <a:cubicBezTo>
                      <a:pt x="19549" y="41644"/>
                      <a:pt x="20353" y="41305"/>
                      <a:pt x="20645" y="42708"/>
                    </a:cubicBezTo>
                    <a:cubicBezTo>
                      <a:pt x="20645" y="43434"/>
                      <a:pt x="21449" y="45223"/>
                      <a:pt x="20645" y="45949"/>
                    </a:cubicBezTo>
                    <a:cubicBezTo>
                      <a:pt x="19549" y="47013"/>
                      <a:pt x="17941" y="47738"/>
                      <a:pt x="16552" y="47738"/>
                    </a:cubicBezTo>
                    <a:cubicBezTo>
                      <a:pt x="17393" y="50253"/>
                      <a:pt x="19001" y="50640"/>
                      <a:pt x="19805" y="52769"/>
                    </a:cubicBezTo>
                    <a:cubicBezTo>
                      <a:pt x="20353" y="53881"/>
                      <a:pt x="20097" y="54945"/>
                      <a:pt x="20901" y="55671"/>
                    </a:cubicBezTo>
                    <a:cubicBezTo>
                      <a:pt x="21449" y="56348"/>
                      <a:pt x="21997" y="56735"/>
                      <a:pt x="22545" y="57073"/>
                    </a:cubicBezTo>
                    <a:cubicBezTo>
                      <a:pt x="24993" y="58524"/>
                      <a:pt x="26601" y="61039"/>
                      <a:pt x="29305" y="61765"/>
                    </a:cubicBezTo>
                    <a:cubicBezTo>
                      <a:pt x="32046" y="62829"/>
                      <a:pt x="32046" y="67134"/>
                      <a:pt x="28794" y="66795"/>
                    </a:cubicBezTo>
                    <a:cubicBezTo>
                      <a:pt x="27405" y="66408"/>
                      <a:pt x="25542" y="64619"/>
                      <a:pt x="24153" y="66070"/>
                    </a:cubicBezTo>
                    <a:cubicBezTo>
                      <a:pt x="23093" y="66795"/>
                      <a:pt x="23093" y="67859"/>
                      <a:pt x="21705" y="67859"/>
                    </a:cubicBezTo>
                    <a:cubicBezTo>
                      <a:pt x="21997" y="65344"/>
                      <a:pt x="19001" y="64619"/>
                      <a:pt x="18453" y="66795"/>
                    </a:cubicBezTo>
                    <a:cubicBezTo>
                      <a:pt x="18453" y="67859"/>
                      <a:pt x="18453" y="68923"/>
                      <a:pt x="17649" y="69649"/>
                    </a:cubicBezTo>
                    <a:cubicBezTo>
                      <a:pt x="16845" y="70036"/>
                      <a:pt x="15749" y="70036"/>
                      <a:pt x="15493" y="71100"/>
                    </a:cubicBezTo>
                    <a:cubicBezTo>
                      <a:pt x="13593" y="71438"/>
                      <a:pt x="13045" y="73954"/>
                      <a:pt x="12241" y="75743"/>
                    </a:cubicBezTo>
                    <a:cubicBezTo>
                      <a:pt x="11400" y="77581"/>
                      <a:pt x="9500" y="77581"/>
                      <a:pt x="8148" y="78258"/>
                    </a:cubicBezTo>
                    <a:cubicBezTo>
                      <a:pt x="6540" y="79709"/>
                      <a:pt x="5444" y="81160"/>
                      <a:pt x="3544" y="81886"/>
                    </a:cubicBezTo>
                    <a:cubicBezTo>
                      <a:pt x="1900" y="82224"/>
                      <a:pt x="1096" y="84014"/>
                      <a:pt x="548" y="85804"/>
                    </a:cubicBezTo>
                    <a:cubicBezTo>
                      <a:pt x="0" y="88706"/>
                      <a:pt x="0" y="90834"/>
                      <a:pt x="840" y="93349"/>
                    </a:cubicBezTo>
                    <a:cubicBezTo>
                      <a:pt x="1352" y="95525"/>
                      <a:pt x="840" y="98041"/>
                      <a:pt x="2740" y="99830"/>
                    </a:cubicBezTo>
                    <a:cubicBezTo>
                      <a:pt x="4092" y="101281"/>
                      <a:pt x="5188" y="102345"/>
                      <a:pt x="5188" y="105199"/>
                    </a:cubicBezTo>
                    <a:cubicBezTo>
                      <a:pt x="4896" y="107714"/>
                      <a:pt x="3544" y="108440"/>
                      <a:pt x="1900" y="108827"/>
                    </a:cubicBezTo>
                    <a:lnTo>
                      <a:pt x="1900" y="109165"/>
                    </a:lnTo>
                    <a:cubicBezTo>
                      <a:pt x="2996" y="109504"/>
                      <a:pt x="3800" y="109891"/>
                      <a:pt x="4348" y="109891"/>
                    </a:cubicBezTo>
                    <a:cubicBezTo>
                      <a:pt x="6540" y="112019"/>
                      <a:pt x="10341" y="111342"/>
                      <a:pt x="12752" y="111680"/>
                    </a:cubicBezTo>
                    <a:cubicBezTo>
                      <a:pt x="15200" y="111680"/>
                      <a:pt x="16845" y="112406"/>
                      <a:pt x="17101" y="108827"/>
                    </a:cubicBezTo>
                    <a:cubicBezTo>
                      <a:pt x="19001" y="108440"/>
                      <a:pt x="19549" y="110616"/>
                      <a:pt x="20353" y="112744"/>
                    </a:cubicBezTo>
                    <a:cubicBezTo>
                      <a:pt x="21193" y="114921"/>
                      <a:pt x="23349" y="112019"/>
                      <a:pt x="24445" y="111680"/>
                    </a:cubicBezTo>
                    <a:cubicBezTo>
                      <a:pt x="26601" y="110955"/>
                      <a:pt x="26345" y="114534"/>
                      <a:pt x="26345" y="116372"/>
                    </a:cubicBezTo>
                    <a:cubicBezTo>
                      <a:pt x="26601" y="119564"/>
                      <a:pt x="30146" y="119951"/>
                      <a:pt x="32046" y="119951"/>
                    </a:cubicBezTo>
                    <a:cubicBezTo>
                      <a:pt x="32302" y="118887"/>
                      <a:pt x="32302" y="117775"/>
                      <a:pt x="32302" y="116711"/>
                    </a:cubicBezTo>
                    <a:cubicBezTo>
                      <a:pt x="33398" y="116711"/>
                      <a:pt x="34750" y="117097"/>
                      <a:pt x="35298" y="115646"/>
                    </a:cubicBezTo>
                    <a:cubicBezTo>
                      <a:pt x="35846" y="114534"/>
                      <a:pt x="35554" y="113131"/>
                      <a:pt x="37198" y="112744"/>
                    </a:cubicBezTo>
                    <a:cubicBezTo>
                      <a:pt x="39098" y="112406"/>
                      <a:pt x="39098" y="116372"/>
                      <a:pt x="40706" y="117436"/>
                    </a:cubicBezTo>
                    <a:cubicBezTo>
                      <a:pt x="41254" y="117775"/>
                      <a:pt x="42095" y="118162"/>
                      <a:pt x="42606" y="118162"/>
                    </a:cubicBezTo>
                    <a:cubicBezTo>
                      <a:pt x="43447" y="117775"/>
                      <a:pt x="43447" y="116372"/>
                      <a:pt x="44250" y="115985"/>
                    </a:cubicBezTo>
                    <a:cubicBezTo>
                      <a:pt x="45347" y="115646"/>
                      <a:pt x="47758" y="116372"/>
                      <a:pt x="47758" y="113808"/>
                    </a:cubicBezTo>
                    <a:cubicBezTo>
                      <a:pt x="49658" y="112406"/>
                      <a:pt x="51559" y="113131"/>
                      <a:pt x="53751" y="112744"/>
                    </a:cubicBezTo>
                    <a:cubicBezTo>
                      <a:pt x="54299" y="112406"/>
                      <a:pt x="54555" y="111342"/>
                      <a:pt x="54555" y="110616"/>
                    </a:cubicBezTo>
                    <a:cubicBezTo>
                      <a:pt x="54847" y="109891"/>
                      <a:pt x="55103" y="109891"/>
                      <a:pt x="55907" y="109891"/>
                    </a:cubicBezTo>
                    <a:cubicBezTo>
                      <a:pt x="56455" y="109504"/>
                      <a:pt x="57003" y="109504"/>
                      <a:pt x="57003" y="108440"/>
                    </a:cubicBezTo>
                    <a:cubicBezTo>
                      <a:pt x="57259" y="108101"/>
                      <a:pt x="57259" y="107714"/>
                      <a:pt x="57259" y="106989"/>
                    </a:cubicBezTo>
                    <a:cubicBezTo>
                      <a:pt x="57259" y="105925"/>
                      <a:pt x="58099" y="105925"/>
                      <a:pt x="58355" y="105199"/>
                    </a:cubicBezTo>
                    <a:cubicBezTo>
                      <a:pt x="58611" y="104135"/>
                      <a:pt x="57807" y="102684"/>
                      <a:pt x="58903" y="101958"/>
                    </a:cubicBezTo>
                    <a:cubicBezTo>
                      <a:pt x="59451" y="101620"/>
                      <a:pt x="60803" y="101958"/>
                      <a:pt x="61607" y="102345"/>
                    </a:cubicBezTo>
                    <a:cubicBezTo>
                      <a:pt x="61607" y="105199"/>
                      <a:pt x="65408" y="103071"/>
                      <a:pt x="66504" y="102684"/>
                    </a:cubicBezTo>
                    <a:cubicBezTo>
                      <a:pt x="66760" y="103071"/>
                      <a:pt x="66760" y="103071"/>
                      <a:pt x="66760" y="103409"/>
                    </a:cubicBezTo>
                    <a:cubicBezTo>
                      <a:pt x="67052" y="104522"/>
                      <a:pt x="67856" y="104860"/>
                      <a:pt x="68404" y="105586"/>
                    </a:cubicBezTo>
                    <a:cubicBezTo>
                      <a:pt x="69464" y="106989"/>
                      <a:pt x="68660" y="109165"/>
                      <a:pt x="68660" y="110616"/>
                    </a:cubicBezTo>
                    <a:cubicBezTo>
                      <a:pt x="70560" y="111342"/>
                      <a:pt x="72460" y="108101"/>
                      <a:pt x="72460" y="112019"/>
                    </a:cubicBezTo>
                    <a:cubicBezTo>
                      <a:pt x="72752" y="113131"/>
                      <a:pt x="72204" y="114921"/>
                      <a:pt x="72752" y="115985"/>
                    </a:cubicBezTo>
                    <a:cubicBezTo>
                      <a:pt x="73300" y="116711"/>
                      <a:pt x="74908" y="115259"/>
                      <a:pt x="74908" y="117097"/>
                    </a:cubicBezTo>
                    <a:cubicBezTo>
                      <a:pt x="77356" y="117775"/>
                      <a:pt x="76808" y="113808"/>
                      <a:pt x="77356" y="112019"/>
                    </a:cubicBezTo>
                    <a:cubicBezTo>
                      <a:pt x="77612" y="111342"/>
                      <a:pt x="78160" y="111342"/>
                      <a:pt x="78708" y="110955"/>
                    </a:cubicBezTo>
                    <a:cubicBezTo>
                      <a:pt x="78964" y="110229"/>
                      <a:pt x="78708" y="109504"/>
                      <a:pt x="79257" y="109165"/>
                    </a:cubicBezTo>
                    <a:cubicBezTo>
                      <a:pt x="80353" y="108101"/>
                      <a:pt x="80864" y="110229"/>
                      <a:pt x="80864" y="111342"/>
                    </a:cubicBezTo>
                    <a:cubicBezTo>
                      <a:pt x="81961" y="111680"/>
                      <a:pt x="83861" y="110229"/>
                      <a:pt x="83861" y="108440"/>
                    </a:cubicBezTo>
                    <a:cubicBezTo>
                      <a:pt x="85213" y="108440"/>
                      <a:pt x="85761" y="111680"/>
                      <a:pt x="87405" y="110616"/>
                    </a:cubicBezTo>
                    <a:cubicBezTo>
                      <a:pt x="87661" y="109504"/>
                      <a:pt x="86857" y="108440"/>
                      <a:pt x="87917" y="107714"/>
                    </a:cubicBezTo>
                    <a:cubicBezTo>
                      <a:pt x="88465" y="107376"/>
                      <a:pt x="89561" y="108101"/>
                      <a:pt x="89817" y="107376"/>
                    </a:cubicBezTo>
                    <a:cubicBezTo>
                      <a:pt x="90365" y="105925"/>
                      <a:pt x="90365" y="103409"/>
                      <a:pt x="90365" y="101958"/>
                    </a:cubicBezTo>
                    <a:cubicBezTo>
                      <a:pt x="90365" y="100169"/>
                      <a:pt x="91753" y="100556"/>
                      <a:pt x="92009" y="99105"/>
                    </a:cubicBezTo>
                    <a:cubicBezTo>
                      <a:pt x="92813" y="96590"/>
                      <a:pt x="90657" y="92285"/>
                      <a:pt x="93909" y="91946"/>
                    </a:cubicBezTo>
                    <a:cubicBezTo>
                      <a:pt x="95517" y="91559"/>
                      <a:pt x="95809" y="87980"/>
                      <a:pt x="96358" y="86191"/>
                    </a:cubicBezTo>
                    <a:cubicBezTo>
                      <a:pt x="97710" y="86191"/>
                      <a:pt x="99062" y="86191"/>
                      <a:pt x="100414" y="86191"/>
                    </a:cubicBezTo>
                    <a:cubicBezTo>
                      <a:pt x="100706" y="85465"/>
                      <a:pt x="100158" y="84014"/>
                      <a:pt x="101218" y="84014"/>
                    </a:cubicBezTo>
                    <a:cubicBezTo>
                      <a:pt x="101218" y="84014"/>
                      <a:pt x="101218" y="81886"/>
                      <a:pt x="101510" y="81886"/>
                    </a:cubicBezTo>
                    <a:cubicBezTo>
                      <a:pt x="103118" y="81499"/>
                      <a:pt x="104762" y="82224"/>
                      <a:pt x="106114" y="83675"/>
                    </a:cubicBezTo>
                    <a:cubicBezTo>
                      <a:pt x="106370" y="84014"/>
                      <a:pt x="107722" y="84401"/>
                      <a:pt x="108818" y="84740"/>
                    </a:cubicBezTo>
                    <a:cubicBezTo>
                      <a:pt x="109110" y="83675"/>
                      <a:pt x="110462" y="82950"/>
                      <a:pt x="111010" y="81886"/>
                    </a:cubicBezTo>
                    <a:cubicBezTo>
                      <a:pt x="109914" y="81160"/>
                      <a:pt x="108014" y="76130"/>
                      <a:pt x="108270" y="74679"/>
                    </a:cubicBezTo>
                    <a:cubicBezTo>
                      <a:pt x="109110" y="74679"/>
                      <a:pt x="109914" y="74679"/>
                      <a:pt x="110718" y="74679"/>
                    </a:cubicBezTo>
                    <a:cubicBezTo>
                      <a:pt x="110718" y="73228"/>
                      <a:pt x="111010" y="71438"/>
                      <a:pt x="112362" y="71100"/>
                    </a:cubicBezTo>
                    <a:cubicBezTo>
                      <a:pt x="113459" y="71100"/>
                      <a:pt x="113970" y="72889"/>
                      <a:pt x="115066" y="72551"/>
                    </a:cubicBezTo>
                    <a:cubicBezTo>
                      <a:pt x="114811" y="68585"/>
                      <a:pt x="114811" y="63555"/>
                      <a:pt x="111010" y="63168"/>
                    </a:cubicBezTo>
                    <a:cubicBezTo>
                      <a:pt x="110718" y="61378"/>
                      <a:pt x="109110" y="61378"/>
                      <a:pt x="108562" y="59975"/>
                    </a:cubicBezTo>
                    <a:cubicBezTo>
                      <a:pt x="108014" y="57799"/>
                      <a:pt x="109658" y="55284"/>
                      <a:pt x="109658" y="53155"/>
                    </a:cubicBezTo>
                    <a:cubicBezTo>
                      <a:pt x="110462" y="53494"/>
                      <a:pt x="111266" y="53494"/>
                      <a:pt x="112070" y="53494"/>
                    </a:cubicBezTo>
                    <a:cubicBezTo>
                      <a:pt x="112070" y="52430"/>
                      <a:pt x="112362" y="51318"/>
                      <a:pt x="112911" y="50640"/>
                    </a:cubicBezTo>
                    <a:cubicBezTo>
                      <a:pt x="113166" y="49915"/>
                      <a:pt x="114518" y="49915"/>
                      <a:pt x="114811" y="49189"/>
                    </a:cubicBezTo>
                    <a:cubicBezTo>
                      <a:pt x="115322" y="48125"/>
                      <a:pt x="115322" y="47013"/>
                      <a:pt x="116419" y="46287"/>
                    </a:cubicBezTo>
                    <a:cubicBezTo>
                      <a:pt x="116967" y="45949"/>
                      <a:pt x="117771" y="45610"/>
                      <a:pt x="118319" y="44885"/>
                    </a:cubicBezTo>
                    <a:cubicBezTo>
                      <a:pt x="119963" y="42370"/>
                      <a:pt x="117771" y="39467"/>
                      <a:pt x="118063" y="36614"/>
                    </a:cubicBezTo>
                    <a:cubicBezTo>
                      <a:pt x="118063" y="35163"/>
                      <a:pt x="118611" y="33035"/>
                      <a:pt x="117222" y="32309"/>
                    </a:cubicBezTo>
                    <a:lnTo>
                      <a:pt x="117222" y="32309"/>
                    </a:lnTo>
                    <a:cubicBezTo>
                      <a:pt x="116967" y="33760"/>
                      <a:pt x="116711" y="34099"/>
                      <a:pt x="114811" y="34099"/>
                    </a:cubicBezTo>
                    <a:cubicBezTo>
                      <a:pt x="115066" y="33760"/>
                      <a:pt x="114811" y="33035"/>
                      <a:pt x="114811" y="33035"/>
                    </a:cubicBezTo>
                    <a:cubicBezTo>
                      <a:pt x="114263" y="33760"/>
                      <a:pt x="114263" y="35163"/>
                      <a:pt x="113970" y="36227"/>
                    </a:cubicBezTo>
                    <a:cubicBezTo>
                      <a:pt x="113970" y="37339"/>
                      <a:pt x="113459" y="38790"/>
                      <a:pt x="113166" y="39854"/>
                    </a:cubicBezTo>
                    <a:cubicBezTo>
                      <a:pt x="112362" y="40193"/>
                      <a:pt x="110718" y="36227"/>
                      <a:pt x="109658" y="35888"/>
                    </a:cubicBezTo>
                    <a:cubicBezTo>
                      <a:pt x="109658" y="36227"/>
                      <a:pt x="109366" y="36614"/>
                      <a:pt x="109366" y="36952"/>
                    </a:cubicBezTo>
                    <a:cubicBezTo>
                      <a:pt x="109366" y="36952"/>
                      <a:pt x="105018" y="38065"/>
                      <a:pt x="104762" y="38065"/>
                    </a:cubicBezTo>
                    <a:cubicBezTo>
                      <a:pt x="104214" y="38403"/>
                      <a:pt x="103958" y="38790"/>
                      <a:pt x="103410" y="38790"/>
                    </a:cubicBezTo>
                    <a:cubicBezTo>
                      <a:pt x="101766" y="39467"/>
                      <a:pt x="100414" y="37678"/>
                      <a:pt x="98769" y="38065"/>
                    </a:cubicBezTo>
                    <a:cubicBezTo>
                      <a:pt x="97417" y="38403"/>
                      <a:pt x="98258" y="40580"/>
                      <a:pt x="97161" y="41305"/>
                    </a:cubicBezTo>
                    <a:cubicBezTo>
                      <a:pt x="96358" y="41644"/>
                      <a:pt x="95517" y="39467"/>
                      <a:pt x="94457" y="39854"/>
                    </a:cubicBezTo>
                    <a:cubicBezTo>
                      <a:pt x="94457" y="39467"/>
                      <a:pt x="94165" y="39129"/>
                      <a:pt x="94165" y="38790"/>
                    </a:cubicBezTo>
                    <a:cubicBezTo>
                      <a:pt x="93617" y="38403"/>
                      <a:pt x="92557" y="38790"/>
                      <a:pt x="91753" y="38403"/>
                    </a:cubicBezTo>
                    <a:cubicBezTo>
                      <a:pt x="91753" y="36614"/>
                      <a:pt x="91461" y="34099"/>
                      <a:pt x="90913" y="32309"/>
                    </a:cubicBezTo>
                    <a:cubicBezTo>
                      <a:pt x="90109" y="32648"/>
                      <a:pt x="90109" y="33760"/>
                      <a:pt x="89561" y="34437"/>
                    </a:cubicBezTo>
                    <a:cubicBezTo>
                      <a:pt x="89013" y="34824"/>
                      <a:pt x="88757" y="34437"/>
                      <a:pt x="88465" y="34437"/>
                    </a:cubicBezTo>
                    <a:cubicBezTo>
                      <a:pt x="87917" y="34824"/>
                      <a:pt x="87917" y="35163"/>
                      <a:pt x="87661" y="35550"/>
                    </a:cubicBezTo>
                    <a:cubicBezTo>
                      <a:pt x="86309" y="37339"/>
                      <a:pt x="85505" y="38403"/>
                      <a:pt x="83313" y="37678"/>
                    </a:cubicBezTo>
                    <a:cubicBezTo>
                      <a:pt x="83313" y="38403"/>
                      <a:pt x="83057" y="38403"/>
                      <a:pt x="82764" y="38790"/>
                    </a:cubicBezTo>
                    <a:cubicBezTo>
                      <a:pt x="82253" y="38790"/>
                      <a:pt x="81412" y="36952"/>
                      <a:pt x="80864" y="36614"/>
                    </a:cubicBezTo>
                    <a:cubicBezTo>
                      <a:pt x="80060" y="35550"/>
                      <a:pt x="78964" y="35163"/>
                      <a:pt x="78160" y="34437"/>
                    </a:cubicBezTo>
                    <a:cubicBezTo>
                      <a:pt x="77612" y="34437"/>
                      <a:pt x="77612" y="34099"/>
                      <a:pt x="76808" y="33760"/>
                    </a:cubicBezTo>
                    <a:cubicBezTo>
                      <a:pt x="76260" y="33373"/>
                      <a:pt x="75712" y="33373"/>
                      <a:pt x="75164" y="33373"/>
                    </a:cubicBezTo>
                    <a:cubicBezTo>
                      <a:pt x="74360" y="33035"/>
                      <a:pt x="72460" y="31245"/>
                      <a:pt x="72204" y="32309"/>
                    </a:cubicBezTo>
                    <a:cubicBezTo>
                      <a:pt x="70852" y="33035"/>
                      <a:pt x="69756" y="32648"/>
                      <a:pt x="68660" y="31922"/>
                    </a:cubicBezTo>
                    <a:cubicBezTo>
                      <a:pt x="67856" y="31245"/>
                      <a:pt x="67308" y="30519"/>
                      <a:pt x="66211" y="30519"/>
                    </a:cubicBezTo>
                    <a:cubicBezTo>
                      <a:pt x="65408" y="30519"/>
                      <a:pt x="65408" y="30858"/>
                      <a:pt x="64859" y="31584"/>
                    </a:cubicBezTo>
                    <a:cubicBezTo>
                      <a:pt x="64311" y="31922"/>
                      <a:pt x="64056" y="32309"/>
                      <a:pt x="63507" y="32648"/>
                    </a:cubicBezTo>
                    <a:cubicBezTo>
                      <a:pt x="63252" y="33035"/>
                      <a:pt x="62155" y="34099"/>
                      <a:pt x="61900" y="34099"/>
                    </a:cubicBezTo>
                    <a:cubicBezTo>
                      <a:pt x="61352" y="34099"/>
                      <a:pt x="61059" y="32648"/>
                      <a:pt x="60511" y="32309"/>
                    </a:cubicBezTo>
                    <a:cubicBezTo>
                      <a:pt x="60000" y="31922"/>
                      <a:pt x="59159" y="31584"/>
                      <a:pt x="58611" y="31584"/>
                    </a:cubicBezTo>
                    <a:cubicBezTo>
                      <a:pt x="58355" y="28730"/>
                      <a:pt x="58611" y="26215"/>
                      <a:pt x="58611" y="23313"/>
                    </a:cubicBezTo>
                    <a:cubicBezTo>
                      <a:pt x="57551" y="23313"/>
                      <a:pt x="56199" y="22974"/>
                      <a:pt x="55103" y="23700"/>
                    </a:cubicBezTo>
                    <a:cubicBezTo>
                      <a:pt x="54555" y="24038"/>
                      <a:pt x="52399" y="25828"/>
                      <a:pt x="52107" y="26553"/>
                    </a:cubicBezTo>
                    <a:cubicBezTo>
                      <a:pt x="51047" y="27279"/>
                      <a:pt x="51303" y="28004"/>
                      <a:pt x="49658" y="28004"/>
                    </a:cubicBezTo>
                    <a:cubicBezTo>
                      <a:pt x="48855" y="28004"/>
                      <a:pt x="47758" y="28004"/>
                      <a:pt x="46954" y="26940"/>
                    </a:cubicBezTo>
                    <a:cubicBezTo>
                      <a:pt x="46406" y="25828"/>
                      <a:pt x="46954" y="24377"/>
                      <a:pt x="45858" y="23700"/>
                    </a:cubicBezTo>
                    <a:cubicBezTo>
                      <a:pt x="45347" y="23313"/>
                      <a:pt x="43702" y="23700"/>
                      <a:pt x="43154" y="23700"/>
                    </a:cubicBezTo>
                    <a:cubicBezTo>
                      <a:pt x="42606" y="21185"/>
                      <a:pt x="41254" y="20459"/>
                      <a:pt x="39902" y="19395"/>
                    </a:cubicBezTo>
                    <a:cubicBezTo>
                      <a:pt x="38258" y="18282"/>
                      <a:pt x="36394" y="19395"/>
                      <a:pt x="34494" y="18669"/>
                    </a:cubicBezTo>
                    <a:cubicBezTo>
                      <a:pt x="32046" y="17944"/>
                      <a:pt x="32850" y="15767"/>
                      <a:pt x="33654" y="13639"/>
                    </a:cubicBezTo>
                    <a:cubicBezTo>
                      <a:pt x="33946" y="12527"/>
                      <a:pt x="33946" y="11463"/>
                      <a:pt x="33946" y="10399"/>
                    </a:cubicBezTo>
                    <a:cubicBezTo>
                      <a:pt x="33654" y="8948"/>
                      <a:pt x="33398" y="7883"/>
                      <a:pt x="33142" y="6432"/>
                    </a:cubicBezTo>
                    <a:cubicBezTo>
                      <a:pt x="30657" y="5707"/>
                      <a:pt x="26601" y="7158"/>
                      <a:pt x="24701" y="3917"/>
                    </a:cubicBezTo>
                    <a:cubicBezTo>
                      <a:pt x="24445" y="3579"/>
                      <a:pt x="24445" y="2515"/>
                      <a:pt x="23897" y="1789"/>
                    </a:cubicBezTo>
                    <a:cubicBezTo>
                      <a:pt x="23641" y="1402"/>
                      <a:pt x="22801" y="1789"/>
                      <a:pt x="21997" y="1402"/>
                    </a:cubicBezTo>
                    <a:cubicBezTo>
                      <a:pt x="21193" y="1064"/>
                      <a:pt x="21193" y="0"/>
                      <a:pt x="20097" y="338"/>
                    </a:cubicBezTo>
                    <a:cubicBezTo>
                      <a:pt x="19549" y="1789"/>
                      <a:pt x="20097" y="2128"/>
                      <a:pt x="18745" y="2515"/>
                    </a:cubicBezTo>
                    <a:cubicBezTo>
                      <a:pt x="17101" y="2515"/>
                      <a:pt x="16041" y="2515"/>
                      <a:pt x="14689" y="3579"/>
                    </a:cubicBezTo>
                    <a:cubicBezTo>
                      <a:pt x="14141" y="3579"/>
                      <a:pt x="13593" y="4304"/>
                      <a:pt x="13045" y="4643"/>
                    </a:cubicBezTo>
                    <a:cubicBezTo>
                      <a:pt x="12752" y="4643"/>
                      <a:pt x="12496" y="4643"/>
                      <a:pt x="11948" y="4643"/>
                    </a:cubicBezTo>
                    <a:cubicBezTo>
                      <a:pt x="12241" y="6819"/>
                      <a:pt x="12752" y="9334"/>
                      <a:pt x="14141" y="9334"/>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25" name="Shape 2599">
                <a:extLst>
                  <a:ext uri="{FF2B5EF4-FFF2-40B4-BE49-F238E27FC236}">
                    <a16:creationId xmlns="" xmlns:a16="http://schemas.microsoft.com/office/drawing/2014/main" id="{8F086B19-E948-4BA0-94D4-278D1ECBA25C}"/>
                  </a:ext>
                </a:extLst>
              </p:cNvPr>
              <p:cNvSpPr/>
              <p:nvPr/>
            </p:nvSpPr>
            <p:spPr>
              <a:xfrm>
                <a:off x="9859190" y="4396310"/>
                <a:ext cx="867396" cy="956358"/>
              </a:xfrm>
              <a:custGeom>
                <a:avLst/>
                <a:gdLst/>
                <a:ahLst/>
                <a:cxnLst/>
                <a:rect l="0" t="0" r="0" b="0"/>
                <a:pathLst>
                  <a:path w="120000" h="120000" extrusionOk="0">
                    <a:moveTo>
                      <a:pt x="3110" y="96585"/>
                    </a:moveTo>
                    <a:lnTo>
                      <a:pt x="3110" y="96585"/>
                    </a:lnTo>
                    <a:cubicBezTo>
                      <a:pt x="3110" y="98211"/>
                      <a:pt x="6699" y="97831"/>
                      <a:pt x="8015" y="97831"/>
                    </a:cubicBezTo>
                    <a:cubicBezTo>
                      <a:pt x="10707" y="97831"/>
                      <a:pt x="12442" y="98211"/>
                      <a:pt x="15134" y="99024"/>
                    </a:cubicBezTo>
                    <a:cubicBezTo>
                      <a:pt x="17347" y="99837"/>
                      <a:pt x="19980" y="99403"/>
                      <a:pt x="22671" y="99837"/>
                    </a:cubicBezTo>
                    <a:cubicBezTo>
                      <a:pt x="22671" y="98590"/>
                      <a:pt x="22671" y="97398"/>
                      <a:pt x="22671" y="97018"/>
                    </a:cubicBezTo>
                    <a:cubicBezTo>
                      <a:pt x="22671" y="97398"/>
                      <a:pt x="22671" y="98590"/>
                      <a:pt x="22671" y="99837"/>
                    </a:cubicBezTo>
                    <a:cubicBezTo>
                      <a:pt x="22671" y="99837"/>
                      <a:pt x="23090" y="99837"/>
                      <a:pt x="23569" y="99837"/>
                    </a:cubicBezTo>
                    <a:cubicBezTo>
                      <a:pt x="26201" y="100216"/>
                      <a:pt x="28474" y="103035"/>
                      <a:pt x="31525" y="101409"/>
                    </a:cubicBezTo>
                    <a:cubicBezTo>
                      <a:pt x="31525" y="100650"/>
                      <a:pt x="32422" y="100650"/>
                      <a:pt x="32901" y="99837"/>
                    </a:cubicBezTo>
                    <a:cubicBezTo>
                      <a:pt x="36011" y="99837"/>
                      <a:pt x="41335" y="99837"/>
                      <a:pt x="43549" y="102655"/>
                    </a:cubicBezTo>
                    <a:cubicBezTo>
                      <a:pt x="46660" y="107479"/>
                      <a:pt x="46660" y="101842"/>
                      <a:pt x="48873" y="103848"/>
                    </a:cubicBezTo>
                    <a:cubicBezTo>
                      <a:pt x="48873" y="104227"/>
                      <a:pt x="47976" y="111111"/>
                      <a:pt x="50667" y="108672"/>
                    </a:cubicBezTo>
                    <a:cubicBezTo>
                      <a:pt x="51086" y="108292"/>
                      <a:pt x="50667" y="107479"/>
                      <a:pt x="51565" y="107479"/>
                    </a:cubicBezTo>
                    <a:cubicBezTo>
                      <a:pt x="52881" y="107479"/>
                      <a:pt x="52402" y="109051"/>
                      <a:pt x="52402" y="109485"/>
                    </a:cubicBezTo>
                    <a:cubicBezTo>
                      <a:pt x="52402" y="111490"/>
                      <a:pt x="49770" y="112682"/>
                      <a:pt x="49292" y="114688"/>
                    </a:cubicBezTo>
                    <a:cubicBezTo>
                      <a:pt x="49292" y="115121"/>
                      <a:pt x="51086" y="115934"/>
                      <a:pt x="51565" y="116314"/>
                    </a:cubicBezTo>
                    <a:cubicBezTo>
                      <a:pt x="52402" y="117127"/>
                      <a:pt x="52402" y="118319"/>
                      <a:pt x="52881" y="119512"/>
                    </a:cubicBezTo>
                    <a:cubicBezTo>
                      <a:pt x="55094" y="119945"/>
                      <a:pt x="55573" y="119132"/>
                      <a:pt x="55573" y="117127"/>
                    </a:cubicBezTo>
                    <a:cubicBezTo>
                      <a:pt x="55573" y="115121"/>
                      <a:pt x="58683" y="113929"/>
                      <a:pt x="59521" y="112682"/>
                    </a:cubicBezTo>
                    <a:cubicBezTo>
                      <a:pt x="60897" y="110677"/>
                      <a:pt x="61734" y="108672"/>
                      <a:pt x="64426" y="109485"/>
                    </a:cubicBezTo>
                    <a:cubicBezTo>
                      <a:pt x="66640" y="110677"/>
                      <a:pt x="68853" y="111111"/>
                      <a:pt x="71545" y="111111"/>
                    </a:cubicBezTo>
                    <a:cubicBezTo>
                      <a:pt x="71066" y="107859"/>
                      <a:pt x="79501" y="108292"/>
                      <a:pt x="79501" y="112303"/>
                    </a:cubicBezTo>
                    <a:cubicBezTo>
                      <a:pt x="81296" y="112303"/>
                      <a:pt x="82612" y="112303"/>
                      <a:pt x="83988" y="112682"/>
                    </a:cubicBezTo>
                    <a:cubicBezTo>
                      <a:pt x="86201" y="113116"/>
                      <a:pt x="84885" y="112303"/>
                      <a:pt x="86620" y="111490"/>
                    </a:cubicBezTo>
                    <a:cubicBezTo>
                      <a:pt x="86620" y="111111"/>
                      <a:pt x="87098" y="110677"/>
                      <a:pt x="87098" y="110298"/>
                    </a:cubicBezTo>
                    <a:cubicBezTo>
                      <a:pt x="87517" y="110677"/>
                      <a:pt x="87996" y="110677"/>
                      <a:pt x="87996" y="111111"/>
                    </a:cubicBezTo>
                    <a:cubicBezTo>
                      <a:pt x="88893" y="110677"/>
                      <a:pt x="88414" y="109864"/>
                      <a:pt x="89312" y="109485"/>
                    </a:cubicBezTo>
                    <a:cubicBezTo>
                      <a:pt x="89730" y="109051"/>
                      <a:pt x="91106" y="109485"/>
                      <a:pt x="91525" y="109051"/>
                    </a:cubicBezTo>
                    <a:cubicBezTo>
                      <a:pt x="91944" y="108292"/>
                      <a:pt x="92841" y="107859"/>
                      <a:pt x="92841" y="107046"/>
                    </a:cubicBezTo>
                    <a:cubicBezTo>
                      <a:pt x="90628" y="107479"/>
                      <a:pt x="91106" y="104227"/>
                      <a:pt x="91106" y="103035"/>
                    </a:cubicBezTo>
                    <a:cubicBezTo>
                      <a:pt x="91525" y="102222"/>
                      <a:pt x="91944" y="101409"/>
                      <a:pt x="91944" y="100650"/>
                    </a:cubicBezTo>
                    <a:cubicBezTo>
                      <a:pt x="92841" y="99024"/>
                      <a:pt x="92422" y="97018"/>
                      <a:pt x="92841" y="95392"/>
                    </a:cubicBezTo>
                    <a:cubicBezTo>
                      <a:pt x="94217" y="95772"/>
                      <a:pt x="99062" y="98211"/>
                      <a:pt x="99541" y="96205"/>
                    </a:cubicBezTo>
                    <a:cubicBezTo>
                      <a:pt x="99541" y="93766"/>
                      <a:pt x="101754" y="93387"/>
                      <a:pt x="102173" y="95772"/>
                    </a:cubicBezTo>
                    <a:cubicBezTo>
                      <a:pt x="102652" y="96585"/>
                      <a:pt x="102652" y="97831"/>
                      <a:pt x="103070" y="98590"/>
                    </a:cubicBezTo>
                    <a:cubicBezTo>
                      <a:pt x="104386" y="100216"/>
                      <a:pt x="105284" y="98211"/>
                      <a:pt x="105762" y="97831"/>
                    </a:cubicBezTo>
                    <a:cubicBezTo>
                      <a:pt x="107497" y="96585"/>
                      <a:pt x="108394" y="97018"/>
                      <a:pt x="108394" y="95013"/>
                    </a:cubicBezTo>
                    <a:cubicBezTo>
                      <a:pt x="108394" y="93387"/>
                      <a:pt x="107497" y="92953"/>
                      <a:pt x="105762" y="92953"/>
                    </a:cubicBezTo>
                    <a:cubicBezTo>
                      <a:pt x="105762" y="92574"/>
                      <a:pt x="105762" y="92140"/>
                      <a:pt x="105762" y="92140"/>
                    </a:cubicBezTo>
                    <a:cubicBezTo>
                      <a:pt x="107078" y="92140"/>
                      <a:pt x="107497" y="90948"/>
                      <a:pt x="108394" y="90569"/>
                    </a:cubicBezTo>
                    <a:cubicBezTo>
                      <a:pt x="109292" y="89756"/>
                      <a:pt x="110608" y="89756"/>
                      <a:pt x="111984" y="89756"/>
                    </a:cubicBezTo>
                    <a:cubicBezTo>
                      <a:pt x="111984" y="88563"/>
                      <a:pt x="112402" y="87750"/>
                      <a:pt x="111984" y="86558"/>
                    </a:cubicBezTo>
                    <a:cubicBezTo>
                      <a:pt x="110608" y="86558"/>
                      <a:pt x="110608" y="85745"/>
                      <a:pt x="111086" y="84552"/>
                    </a:cubicBezTo>
                    <a:cubicBezTo>
                      <a:pt x="111505" y="83739"/>
                      <a:pt x="112821" y="83739"/>
                      <a:pt x="113718" y="84119"/>
                    </a:cubicBezTo>
                    <a:cubicBezTo>
                      <a:pt x="113718" y="84932"/>
                      <a:pt x="115034" y="85311"/>
                      <a:pt x="115932" y="85311"/>
                    </a:cubicBezTo>
                    <a:cubicBezTo>
                      <a:pt x="117308" y="85745"/>
                      <a:pt x="117308" y="87317"/>
                      <a:pt x="118205" y="88563"/>
                    </a:cubicBezTo>
                    <a:cubicBezTo>
                      <a:pt x="119521" y="88563"/>
                      <a:pt x="119102" y="82926"/>
                      <a:pt x="119102" y="82113"/>
                    </a:cubicBezTo>
                    <a:cubicBezTo>
                      <a:pt x="119102" y="80487"/>
                      <a:pt x="119940" y="78861"/>
                      <a:pt x="118624" y="77669"/>
                    </a:cubicBezTo>
                    <a:cubicBezTo>
                      <a:pt x="116829" y="76856"/>
                      <a:pt x="115932" y="75284"/>
                      <a:pt x="115034" y="73279"/>
                    </a:cubicBezTo>
                    <a:cubicBezTo>
                      <a:pt x="115034" y="73658"/>
                      <a:pt x="115034" y="73658"/>
                      <a:pt x="114616" y="73658"/>
                    </a:cubicBezTo>
                    <a:cubicBezTo>
                      <a:pt x="114616" y="73658"/>
                      <a:pt x="114616" y="74037"/>
                      <a:pt x="114616" y="73658"/>
                    </a:cubicBezTo>
                    <a:cubicBezTo>
                      <a:pt x="114616" y="74037"/>
                      <a:pt x="114616" y="73658"/>
                      <a:pt x="114616" y="73658"/>
                    </a:cubicBezTo>
                    <a:cubicBezTo>
                      <a:pt x="114197" y="74037"/>
                      <a:pt x="113718" y="74037"/>
                      <a:pt x="113718" y="73658"/>
                    </a:cubicBezTo>
                    <a:lnTo>
                      <a:pt x="112402" y="72032"/>
                    </a:lnTo>
                    <a:cubicBezTo>
                      <a:pt x="111984" y="71653"/>
                      <a:pt x="112402" y="71219"/>
                      <a:pt x="112402" y="70460"/>
                    </a:cubicBezTo>
                    <a:cubicBezTo>
                      <a:pt x="111984" y="70027"/>
                      <a:pt x="111086" y="70027"/>
                      <a:pt x="111505" y="69214"/>
                    </a:cubicBezTo>
                    <a:cubicBezTo>
                      <a:pt x="111984" y="68455"/>
                      <a:pt x="114197" y="63577"/>
                      <a:pt x="115513" y="63577"/>
                    </a:cubicBezTo>
                    <a:cubicBezTo>
                      <a:pt x="115513" y="63577"/>
                      <a:pt x="116410" y="64010"/>
                      <a:pt x="116829" y="64390"/>
                    </a:cubicBezTo>
                    <a:cubicBezTo>
                      <a:pt x="116829" y="64390"/>
                      <a:pt x="116410" y="64010"/>
                      <a:pt x="116410" y="63577"/>
                    </a:cubicBezTo>
                    <a:cubicBezTo>
                      <a:pt x="113300" y="61571"/>
                      <a:pt x="109710" y="62384"/>
                      <a:pt x="107497" y="59186"/>
                    </a:cubicBezTo>
                    <a:cubicBezTo>
                      <a:pt x="106660" y="57940"/>
                      <a:pt x="107078" y="57181"/>
                      <a:pt x="107976" y="55555"/>
                    </a:cubicBezTo>
                    <a:cubicBezTo>
                      <a:pt x="108394" y="54742"/>
                      <a:pt x="107497" y="52303"/>
                      <a:pt x="107976" y="51111"/>
                    </a:cubicBezTo>
                    <a:cubicBezTo>
                      <a:pt x="107497" y="51111"/>
                      <a:pt x="107078" y="51111"/>
                      <a:pt x="107078" y="51111"/>
                    </a:cubicBezTo>
                    <a:cubicBezTo>
                      <a:pt x="107078" y="48292"/>
                      <a:pt x="105762" y="49485"/>
                      <a:pt x="103549" y="49105"/>
                    </a:cubicBezTo>
                    <a:cubicBezTo>
                      <a:pt x="101754" y="48672"/>
                      <a:pt x="100857" y="45907"/>
                      <a:pt x="99960" y="44281"/>
                    </a:cubicBezTo>
                    <a:cubicBezTo>
                      <a:pt x="98644" y="42276"/>
                      <a:pt x="97746" y="42655"/>
                      <a:pt x="97268" y="44661"/>
                    </a:cubicBezTo>
                    <a:cubicBezTo>
                      <a:pt x="96430" y="47479"/>
                      <a:pt x="93320" y="46666"/>
                      <a:pt x="91106" y="46287"/>
                    </a:cubicBezTo>
                    <a:cubicBezTo>
                      <a:pt x="91106" y="44281"/>
                      <a:pt x="91525" y="42276"/>
                      <a:pt x="90628" y="40271"/>
                    </a:cubicBezTo>
                    <a:cubicBezTo>
                      <a:pt x="90209" y="38644"/>
                      <a:pt x="88893" y="37018"/>
                      <a:pt x="87517" y="35826"/>
                    </a:cubicBezTo>
                    <a:cubicBezTo>
                      <a:pt x="86620" y="34634"/>
                      <a:pt x="79501" y="26558"/>
                      <a:pt x="85304" y="27750"/>
                    </a:cubicBezTo>
                    <a:cubicBezTo>
                      <a:pt x="85722" y="26558"/>
                      <a:pt x="82193" y="22113"/>
                      <a:pt x="81296" y="21355"/>
                    </a:cubicBezTo>
                    <a:cubicBezTo>
                      <a:pt x="79980" y="19728"/>
                      <a:pt x="77288" y="19295"/>
                      <a:pt x="75553" y="18536"/>
                    </a:cubicBezTo>
                    <a:cubicBezTo>
                      <a:pt x="74177" y="17723"/>
                      <a:pt x="71964" y="18536"/>
                      <a:pt x="70648" y="17289"/>
                    </a:cubicBezTo>
                    <a:cubicBezTo>
                      <a:pt x="71066" y="16476"/>
                      <a:pt x="72442" y="16910"/>
                      <a:pt x="73339" y="16476"/>
                    </a:cubicBezTo>
                    <a:cubicBezTo>
                      <a:pt x="74656" y="15718"/>
                      <a:pt x="73758" y="14092"/>
                      <a:pt x="73758" y="12899"/>
                    </a:cubicBezTo>
                    <a:cubicBezTo>
                      <a:pt x="73339" y="10081"/>
                      <a:pt x="76450" y="10894"/>
                      <a:pt x="78664" y="10894"/>
                    </a:cubicBezTo>
                    <a:cubicBezTo>
                      <a:pt x="78185" y="10894"/>
                      <a:pt x="79980" y="7642"/>
                      <a:pt x="79980" y="7642"/>
                    </a:cubicBezTo>
                    <a:cubicBezTo>
                      <a:pt x="80877" y="6449"/>
                      <a:pt x="82612" y="6016"/>
                      <a:pt x="84406" y="6016"/>
                    </a:cubicBezTo>
                    <a:cubicBezTo>
                      <a:pt x="84406" y="4444"/>
                      <a:pt x="82612" y="3197"/>
                      <a:pt x="81774" y="2005"/>
                    </a:cubicBezTo>
                    <a:cubicBezTo>
                      <a:pt x="81774" y="2005"/>
                      <a:pt x="81296" y="1192"/>
                      <a:pt x="80877" y="379"/>
                    </a:cubicBezTo>
                    <a:cubicBezTo>
                      <a:pt x="80398" y="379"/>
                      <a:pt x="79980" y="0"/>
                      <a:pt x="79501" y="1626"/>
                    </a:cubicBezTo>
                    <a:cubicBezTo>
                      <a:pt x="79082" y="2818"/>
                      <a:pt x="79082" y="3197"/>
                      <a:pt x="77288" y="3631"/>
                    </a:cubicBezTo>
                    <a:cubicBezTo>
                      <a:pt x="75972" y="3631"/>
                      <a:pt x="74656" y="3197"/>
                      <a:pt x="73339" y="3631"/>
                    </a:cubicBezTo>
                    <a:cubicBezTo>
                      <a:pt x="73339" y="4823"/>
                      <a:pt x="71066" y="4444"/>
                      <a:pt x="71066" y="6449"/>
                    </a:cubicBezTo>
                    <a:cubicBezTo>
                      <a:pt x="69332" y="6449"/>
                      <a:pt x="68434" y="6016"/>
                      <a:pt x="66640" y="5203"/>
                    </a:cubicBezTo>
                    <a:lnTo>
                      <a:pt x="66221" y="5203"/>
                    </a:lnTo>
                    <a:cubicBezTo>
                      <a:pt x="66221" y="6829"/>
                      <a:pt x="65324" y="8455"/>
                      <a:pt x="65324" y="9647"/>
                    </a:cubicBezTo>
                    <a:cubicBezTo>
                      <a:pt x="65324" y="10894"/>
                      <a:pt x="64845" y="11273"/>
                      <a:pt x="64007" y="12086"/>
                    </a:cubicBezTo>
                    <a:cubicBezTo>
                      <a:pt x="63110" y="12899"/>
                      <a:pt x="62213" y="12899"/>
                      <a:pt x="61734" y="14092"/>
                    </a:cubicBezTo>
                    <a:cubicBezTo>
                      <a:pt x="58683" y="14092"/>
                      <a:pt x="55992" y="14092"/>
                      <a:pt x="52881" y="14092"/>
                    </a:cubicBezTo>
                    <a:cubicBezTo>
                      <a:pt x="51565" y="14092"/>
                      <a:pt x="49292" y="13712"/>
                      <a:pt x="48454" y="14092"/>
                    </a:cubicBezTo>
                    <a:cubicBezTo>
                      <a:pt x="47078" y="14905"/>
                      <a:pt x="47557" y="16476"/>
                      <a:pt x="46241" y="16476"/>
                    </a:cubicBezTo>
                    <a:cubicBezTo>
                      <a:pt x="45762" y="19728"/>
                      <a:pt x="43130" y="18536"/>
                      <a:pt x="40917" y="19295"/>
                    </a:cubicBezTo>
                    <a:cubicBezTo>
                      <a:pt x="39541" y="19728"/>
                      <a:pt x="38644" y="20542"/>
                      <a:pt x="37746" y="21355"/>
                    </a:cubicBezTo>
                    <a:cubicBezTo>
                      <a:pt x="36430" y="22547"/>
                      <a:pt x="36909" y="22547"/>
                      <a:pt x="36430" y="24173"/>
                    </a:cubicBezTo>
                    <a:cubicBezTo>
                      <a:pt x="35533" y="25745"/>
                      <a:pt x="35114" y="24173"/>
                      <a:pt x="33798" y="24986"/>
                    </a:cubicBezTo>
                    <a:cubicBezTo>
                      <a:pt x="32901" y="25745"/>
                      <a:pt x="34636" y="28563"/>
                      <a:pt x="35114" y="29376"/>
                    </a:cubicBezTo>
                    <a:cubicBezTo>
                      <a:pt x="36430" y="31002"/>
                      <a:pt x="36909" y="32574"/>
                      <a:pt x="36430" y="34634"/>
                    </a:cubicBezTo>
                    <a:cubicBezTo>
                      <a:pt x="36011" y="34634"/>
                      <a:pt x="35533" y="35013"/>
                      <a:pt x="35114" y="35392"/>
                    </a:cubicBezTo>
                    <a:cubicBezTo>
                      <a:pt x="37328" y="35392"/>
                      <a:pt x="37746" y="35826"/>
                      <a:pt x="37746" y="37831"/>
                    </a:cubicBezTo>
                    <a:cubicBezTo>
                      <a:pt x="37746" y="38265"/>
                      <a:pt x="36011" y="38644"/>
                      <a:pt x="36011" y="39024"/>
                    </a:cubicBezTo>
                    <a:cubicBezTo>
                      <a:pt x="35114" y="39457"/>
                      <a:pt x="34217" y="40271"/>
                      <a:pt x="33798" y="41084"/>
                    </a:cubicBezTo>
                    <a:cubicBezTo>
                      <a:pt x="33320" y="42276"/>
                      <a:pt x="31106" y="49485"/>
                      <a:pt x="33320" y="49485"/>
                    </a:cubicBezTo>
                    <a:cubicBezTo>
                      <a:pt x="33320" y="49918"/>
                      <a:pt x="33320" y="49918"/>
                      <a:pt x="33320" y="50298"/>
                    </a:cubicBezTo>
                    <a:cubicBezTo>
                      <a:pt x="33798" y="50298"/>
                      <a:pt x="34636" y="50298"/>
                      <a:pt x="35114" y="50298"/>
                    </a:cubicBezTo>
                    <a:cubicBezTo>
                      <a:pt x="35114" y="49918"/>
                      <a:pt x="35533" y="49485"/>
                      <a:pt x="35114" y="49105"/>
                    </a:cubicBezTo>
                    <a:cubicBezTo>
                      <a:pt x="36430" y="49105"/>
                      <a:pt x="37328" y="49105"/>
                      <a:pt x="38225" y="49105"/>
                    </a:cubicBezTo>
                    <a:cubicBezTo>
                      <a:pt x="38644" y="49918"/>
                      <a:pt x="38644" y="50731"/>
                      <a:pt x="38225" y="51111"/>
                    </a:cubicBezTo>
                    <a:cubicBezTo>
                      <a:pt x="37746" y="51924"/>
                      <a:pt x="36430" y="51111"/>
                      <a:pt x="36011" y="51544"/>
                    </a:cubicBezTo>
                    <a:cubicBezTo>
                      <a:pt x="35114" y="51544"/>
                      <a:pt x="35533" y="51924"/>
                      <a:pt x="34636" y="52737"/>
                    </a:cubicBezTo>
                    <a:cubicBezTo>
                      <a:pt x="33798" y="53550"/>
                      <a:pt x="33798" y="53116"/>
                      <a:pt x="32901" y="53550"/>
                    </a:cubicBezTo>
                    <a:cubicBezTo>
                      <a:pt x="32003" y="53929"/>
                      <a:pt x="32003" y="53550"/>
                      <a:pt x="31525" y="54363"/>
                    </a:cubicBezTo>
                    <a:cubicBezTo>
                      <a:pt x="31106" y="55121"/>
                      <a:pt x="30687" y="55555"/>
                      <a:pt x="30209" y="55934"/>
                    </a:cubicBezTo>
                    <a:cubicBezTo>
                      <a:pt x="28893" y="57181"/>
                      <a:pt x="27996" y="57940"/>
                      <a:pt x="26679" y="59186"/>
                    </a:cubicBezTo>
                    <a:cubicBezTo>
                      <a:pt x="25782" y="60379"/>
                      <a:pt x="24466" y="60379"/>
                      <a:pt x="23090" y="61192"/>
                    </a:cubicBezTo>
                    <a:cubicBezTo>
                      <a:pt x="20877" y="61571"/>
                      <a:pt x="21774" y="62764"/>
                      <a:pt x="20877" y="64390"/>
                    </a:cubicBezTo>
                    <a:cubicBezTo>
                      <a:pt x="20458" y="65203"/>
                      <a:pt x="18664" y="65582"/>
                      <a:pt x="17766" y="66395"/>
                    </a:cubicBezTo>
                    <a:cubicBezTo>
                      <a:pt x="16869" y="68021"/>
                      <a:pt x="16450" y="68455"/>
                      <a:pt x="14656" y="68455"/>
                    </a:cubicBezTo>
                    <a:cubicBezTo>
                      <a:pt x="14656" y="68834"/>
                      <a:pt x="14656" y="69647"/>
                      <a:pt x="14237" y="70460"/>
                    </a:cubicBezTo>
                    <a:cubicBezTo>
                      <a:pt x="12921" y="70840"/>
                      <a:pt x="12442" y="72466"/>
                      <a:pt x="11126" y="72845"/>
                    </a:cubicBezTo>
                    <a:cubicBezTo>
                      <a:pt x="11126" y="72845"/>
                      <a:pt x="11126" y="72845"/>
                      <a:pt x="11126" y="73279"/>
                    </a:cubicBezTo>
                    <a:cubicBezTo>
                      <a:pt x="9810" y="73279"/>
                      <a:pt x="6699" y="72845"/>
                      <a:pt x="6699" y="74850"/>
                    </a:cubicBezTo>
                    <a:cubicBezTo>
                      <a:pt x="8015" y="74850"/>
                      <a:pt x="8434" y="75284"/>
                      <a:pt x="8434" y="76476"/>
                    </a:cubicBezTo>
                    <a:cubicBezTo>
                      <a:pt x="8434" y="76476"/>
                      <a:pt x="5802" y="76856"/>
                      <a:pt x="5324" y="76856"/>
                    </a:cubicBezTo>
                    <a:cubicBezTo>
                      <a:pt x="4007" y="78482"/>
                      <a:pt x="5324" y="79674"/>
                      <a:pt x="7118" y="80487"/>
                    </a:cubicBezTo>
                    <a:cubicBezTo>
                      <a:pt x="7118" y="82493"/>
                      <a:pt x="6699" y="84552"/>
                      <a:pt x="6221" y="86558"/>
                    </a:cubicBezTo>
                    <a:cubicBezTo>
                      <a:pt x="5802" y="88130"/>
                      <a:pt x="6221" y="88130"/>
                      <a:pt x="4426" y="88943"/>
                    </a:cubicBezTo>
                    <a:cubicBezTo>
                      <a:pt x="2691" y="89756"/>
                      <a:pt x="1794" y="90135"/>
                      <a:pt x="478" y="91382"/>
                    </a:cubicBezTo>
                    <a:cubicBezTo>
                      <a:pt x="478" y="91761"/>
                      <a:pt x="0" y="92140"/>
                      <a:pt x="0" y="92574"/>
                    </a:cubicBezTo>
                    <a:cubicBezTo>
                      <a:pt x="1794" y="93387"/>
                      <a:pt x="3589" y="94579"/>
                      <a:pt x="3110" y="96585"/>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26" name="Shape 2600">
                <a:extLst>
                  <a:ext uri="{FF2B5EF4-FFF2-40B4-BE49-F238E27FC236}">
                    <a16:creationId xmlns="" xmlns:a16="http://schemas.microsoft.com/office/drawing/2014/main" id="{1FBED47A-15AF-42CE-92CE-02638DBA7DEF}"/>
                  </a:ext>
                </a:extLst>
              </p:cNvPr>
              <p:cNvSpPr/>
              <p:nvPr/>
            </p:nvSpPr>
            <p:spPr>
              <a:xfrm>
                <a:off x="11531072" y="7162513"/>
                <a:ext cx="1256294" cy="2027024"/>
              </a:xfrm>
              <a:custGeom>
                <a:avLst/>
                <a:gdLst/>
                <a:ahLst/>
                <a:cxnLst/>
                <a:rect l="0" t="0" r="0" b="0"/>
                <a:pathLst>
                  <a:path w="120000" h="120000" extrusionOk="0">
                    <a:moveTo>
                      <a:pt x="119049" y="24490"/>
                    </a:moveTo>
                    <a:lnTo>
                      <a:pt x="119049" y="24490"/>
                    </a:lnTo>
                    <a:cubicBezTo>
                      <a:pt x="119049" y="23544"/>
                      <a:pt x="119628" y="22599"/>
                      <a:pt x="119958" y="21448"/>
                    </a:cubicBezTo>
                    <a:cubicBezTo>
                      <a:pt x="118099" y="21448"/>
                      <a:pt x="115950" y="21832"/>
                      <a:pt x="114710" y="20502"/>
                    </a:cubicBezTo>
                    <a:cubicBezTo>
                      <a:pt x="114132" y="19940"/>
                      <a:pt x="113512" y="18994"/>
                      <a:pt x="112272" y="18994"/>
                    </a:cubicBezTo>
                    <a:cubicBezTo>
                      <a:pt x="111983" y="18048"/>
                      <a:pt x="112603" y="15185"/>
                      <a:pt x="110454" y="15568"/>
                    </a:cubicBezTo>
                    <a:cubicBezTo>
                      <a:pt x="109834" y="13677"/>
                      <a:pt x="112603" y="11018"/>
                      <a:pt x="109834" y="9688"/>
                    </a:cubicBezTo>
                    <a:cubicBezTo>
                      <a:pt x="109214" y="9305"/>
                      <a:pt x="107355" y="9867"/>
                      <a:pt x="106157" y="9484"/>
                    </a:cubicBezTo>
                    <a:cubicBezTo>
                      <a:pt x="105206" y="9305"/>
                      <a:pt x="105206" y="8359"/>
                      <a:pt x="105206" y="7797"/>
                    </a:cubicBezTo>
                    <a:cubicBezTo>
                      <a:pt x="103677" y="7976"/>
                      <a:pt x="103388" y="7030"/>
                      <a:pt x="103057" y="6263"/>
                    </a:cubicBezTo>
                    <a:cubicBezTo>
                      <a:pt x="102768" y="5521"/>
                      <a:pt x="102148" y="5138"/>
                      <a:pt x="100909" y="4755"/>
                    </a:cubicBezTo>
                    <a:cubicBezTo>
                      <a:pt x="98760" y="3809"/>
                      <a:pt x="97851" y="3425"/>
                      <a:pt x="97561" y="1533"/>
                    </a:cubicBezTo>
                    <a:cubicBezTo>
                      <a:pt x="97561" y="383"/>
                      <a:pt x="95413" y="0"/>
                      <a:pt x="93264" y="0"/>
                    </a:cubicBezTo>
                    <a:cubicBezTo>
                      <a:pt x="93264" y="204"/>
                      <a:pt x="93553" y="383"/>
                      <a:pt x="93553" y="766"/>
                    </a:cubicBezTo>
                    <a:cubicBezTo>
                      <a:pt x="92644" y="766"/>
                      <a:pt x="91404" y="562"/>
                      <a:pt x="91404" y="1150"/>
                    </a:cubicBezTo>
                    <a:cubicBezTo>
                      <a:pt x="91404" y="1891"/>
                      <a:pt x="90785" y="1329"/>
                      <a:pt x="90165" y="1712"/>
                    </a:cubicBezTo>
                    <a:cubicBezTo>
                      <a:pt x="88966" y="2479"/>
                      <a:pt x="90495" y="3988"/>
                      <a:pt x="88636" y="4755"/>
                    </a:cubicBezTo>
                    <a:cubicBezTo>
                      <a:pt x="86818" y="5138"/>
                      <a:pt x="80991" y="5138"/>
                      <a:pt x="80991" y="3604"/>
                    </a:cubicBezTo>
                    <a:cubicBezTo>
                      <a:pt x="79752" y="3425"/>
                      <a:pt x="78223" y="3425"/>
                      <a:pt x="77603" y="2863"/>
                    </a:cubicBezTo>
                    <a:cubicBezTo>
                      <a:pt x="76983" y="3425"/>
                      <a:pt x="76363" y="3809"/>
                      <a:pt x="75785" y="3988"/>
                    </a:cubicBezTo>
                    <a:cubicBezTo>
                      <a:pt x="74834" y="3988"/>
                      <a:pt x="73305" y="3809"/>
                      <a:pt x="73016" y="4550"/>
                    </a:cubicBezTo>
                    <a:cubicBezTo>
                      <a:pt x="73016" y="4933"/>
                      <a:pt x="73305" y="5700"/>
                      <a:pt x="72396" y="5879"/>
                    </a:cubicBezTo>
                    <a:cubicBezTo>
                      <a:pt x="71776" y="6084"/>
                      <a:pt x="70867" y="5700"/>
                      <a:pt x="70247" y="5879"/>
                    </a:cubicBezTo>
                    <a:cubicBezTo>
                      <a:pt x="69338" y="6263"/>
                      <a:pt x="69917" y="7209"/>
                      <a:pt x="69049" y="7592"/>
                    </a:cubicBezTo>
                    <a:cubicBezTo>
                      <a:pt x="68140" y="7797"/>
                      <a:pt x="68429" y="6646"/>
                      <a:pt x="67520" y="6467"/>
                    </a:cubicBezTo>
                    <a:cubicBezTo>
                      <a:pt x="66611" y="6263"/>
                      <a:pt x="65661" y="6646"/>
                      <a:pt x="64752" y="6467"/>
                    </a:cubicBezTo>
                    <a:cubicBezTo>
                      <a:pt x="64462" y="5521"/>
                      <a:pt x="61694" y="6263"/>
                      <a:pt x="60454" y="6263"/>
                    </a:cubicBezTo>
                    <a:cubicBezTo>
                      <a:pt x="60743" y="4371"/>
                      <a:pt x="49421" y="5317"/>
                      <a:pt x="47892" y="5138"/>
                    </a:cubicBezTo>
                    <a:cubicBezTo>
                      <a:pt x="48181" y="2658"/>
                      <a:pt x="41735" y="4371"/>
                      <a:pt x="43884" y="5317"/>
                    </a:cubicBezTo>
                    <a:cubicBezTo>
                      <a:pt x="45743" y="6084"/>
                      <a:pt x="47892" y="6467"/>
                      <a:pt x="45413" y="7797"/>
                    </a:cubicBezTo>
                    <a:cubicBezTo>
                      <a:pt x="43264" y="8922"/>
                      <a:pt x="41446" y="9688"/>
                      <a:pt x="44214" y="11197"/>
                    </a:cubicBezTo>
                    <a:cubicBezTo>
                      <a:pt x="45413" y="11785"/>
                      <a:pt x="46942" y="10455"/>
                      <a:pt x="48471" y="10839"/>
                    </a:cubicBezTo>
                    <a:cubicBezTo>
                      <a:pt x="49710" y="11197"/>
                      <a:pt x="50619" y="12526"/>
                      <a:pt x="51570" y="11197"/>
                    </a:cubicBezTo>
                    <a:cubicBezTo>
                      <a:pt x="52479" y="11401"/>
                      <a:pt x="53388" y="12168"/>
                      <a:pt x="53388" y="12731"/>
                    </a:cubicBezTo>
                    <a:cubicBezTo>
                      <a:pt x="55867" y="12731"/>
                      <a:pt x="58305" y="15568"/>
                      <a:pt x="58636" y="16719"/>
                    </a:cubicBezTo>
                    <a:cubicBezTo>
                      <a:pt x="58925" y="19556"/>
                      <a:pt x="56157" y="19556"/>
                      <a:pt x="52479" y="19735"/>
                    </a:cubicBezTo>
                    <a:cubicBezTo>
                      <a:pt x="52809" y="20502"/>
                      <a:pt x="51859" y="20502"/>
                      <a:pt x="51239" y="20886"/>
                    </a:cubicBezTo>
                    <a:cubicBezTo>
                      <a:pt x="50330" y="21448"/>
                      <a:pt x="50330" y="22011"/>
                      <a:pt x="50330" y="22778"/>
                    </a:cubicBezTo>
                    <a:cubicBezTo>
                      <a:pt x="50041" y="23365"/>
                      <a:pt x="49090" y="23749"/>
                      <a:pt x="48181" y="24107"/>
                    </a:cubicBezTo>
                    <a:cubicBezTo>
                      <a:pt x="47272" y="24695"/>
                      <a:pt x="47561" y="25232"/>
                      <a:pt x="47272" y="25794"/>
                    </a:cubicBezTo>
                    <a:cubicBezTo>
                      <a:pt x="47272" y="26740"/>
                      <a:pt x="45743" y="26740"/>
                      <a:pt x="44793" y="27123"/>
                    </a:cubicBezTo>
                    <a:cubicBezTo>
                      <a:pt x="43595" y="27507"/>
                      <a:pt x="43884" y="27686"/>
                      <a:pt x="42975" y="28453"/>
                    </a:cubicBezTo>
                    <a:cubicBezTo>
                      <a:pt x="42066" y="29220"/>
                      <a:pt x="38677" y="28836"/>
                      <a:pt x="38677" y="30166"/>
                    </a:cubicBezTo>
                    <a:cubicBezTo>
                      <a:pt x="37768" y="30345"/>
                      <a:pt x="37148" y="29782"/>
                      <a:pt x="36198" y="29782"/>
                    </a:cubicBezTo>
                    <a:cubicBezTo>
                      <a:pt x="35289" y="29603"/>
                      <a:pt x="35000" y="29987"/>
                      <a:pt x="34380" y="30166"/>
                    </a:cubicBezTo>
                    <a:cubicBezTo>
                      <a:pt x="32520" y="30345"/>
                      <a:pt x="30991" y="30345"/>
                      <a:pt x="29173" y="30345"/>
                    </a:cubicBezTo>
                    <a:cubicBezTo>
                      <a:pt x="29173" y="31495"/>
                      <a:pt x="29173" y="32620"/>
                      <a:pt x="29173" y="33770"/>
                    </a:cubicBezTo>
                    <a:cubicBezTo>
                      <a:pt x="28223" y="33770"/>
                      <a:pt x="27603" y="33770"/>
                      <a:pt x="27024" y="33770"/>
                    </a:cubicBezTo>
                    <a:cubicBezTo>
                      <a:pt x="26694" y="34154"/>
                      <a:pt x="24545" y="35662"/>
                      <a:pt x="26074" y="36046"/>
                    </a:cubicBezTo>
                    <a:cubicBezTo>
                      <a:pt x="26074" y="36429"/>
                      <a:pt x="26074" y="36991"/>
                      <a:pt x="26074" y="37375"/>
                    </a:cubicBezTo>
                    <a:cubicBezTo>
                      <a:pt x="24876" y="37579"/>
                      <a:pt x="23925" y="36812"/>
                      <a:pt x="22396" y="36991"/>
                    </a:cubicBezTo>
                    <a:cubicBezTo>
                      <a:pt x="22396" y="37579"/>
                      <a:pt x="22396" y="38321"/>
                      <a:pt x="22396" y="39088"/>
                    </a:cubicBezTo>
                    <a:cubicBezTo>
                      <a:pt x="21198" y="39471"/>
                      <a:pt x="19958" y="39088"/>
                      <a:pt x="19958" y="40034"/>
                    </a:cubicBezTo>
                    <a:cubicBezTo>
                      <a:pt x="19958" y="40801"/>
                      <a:pt x="20578" y="41542"/>
                      <a:pt x="20867" y="42130"/>
                    </a:cubicBezTo>
                    <a:cubicBezTo>
                      <a:pt x="21198" y="43638"/>
                      <a:pt x="19958" y="44789"/>
                      <a:pt x="17479" y="44584"/>
                    </a:cubicBezTo>
                    <a:cubicBezTo>
                      <a:pt x="17190" y="46118"/>
                      <a:pt x="17190" y="50489"/>
                      <a:pt x="14132" y="52177"/>
                    </a:cubicBezTo>
                    <a:cubicBezTo>
                      <a:pt x="14752" y="52381"/>
                      <a:pt x="15330" y="52765"/>
                      <a:pt x="14752" y="53711"/>
                    </a:cubicBezTo>
                    <a:cubicBezTo>
                      <a:pt x="14421" y="54273"/>
                      <a:pt x="13512" y="54452"/>
                      <a:pt x="12272" y="54657"/>
                    </a:cubicBezTo>
                    <a:cubicBezTo>
                      <a:pt x="11363" y="54657"/>
                      <a:pt x="10743" y="55602"/>
                      <a:pt x="9504" y="55602"/>
                    </a:cubicBezTo>
                    <a:cubicBezTo>
                      <a:pt x="9834" y="54835"/>
                      <a:pt x="8925" y="54657"/>
                      <a:pt x="7975" y="54835"/>
                    </a:cubicBezTo>
                    <a:cubicBezTo>
                      <a:pt x="7975" y="55423"/>
                      <a:pt x="8305" y="55781"/>
                      <a:pt x="8305" y="56369"/>
                    </a:cubicBezTo>
                    <a:cubicBezTo>
                      <a:pt x="8595" y="57111"/>
                      <a:pt x="7975" y="57878"/>
                      <a:pt x="8595" y="58466"/>
                    </a:cubicBezTo>
                    <a:cubicBezTo>
                      <a:pt x="9214" y="59412"/>
                      <a:pt x="10743" y="59028"/>
                      <a:pt x="11652" y="59769"/>
                    </a:cubicBezTo>
                    <a:cubicBezTo>
                      <a:pt x="13801" y="61866"/>
                      <a:pt x="9834" y="63757"/>
                      <a:pt x="9834" y="65675"/>
                    </a:cubicBezTo>
                    <a:cubicBezTo>
                      <a:pt x="10743" y="65854"/>
                      <a:pt x="11652" y="65291"/>
                      <a:pt x="12892" y="65291"/>
                    </a:cubicBezTo>
                    <a:cubicBezTo>
                      <a:pt x="12892" y="66237"/>
                      <a:pt x="12603" y="67004"/>
                      <a:pt x="12603" y="67746"/>
                    </a:cubicBezTo>
                    <a:cubicBezTo>
                      <a:pt x="12603" y="68512"/>
                      <a:pt x="12892" y="69279"/>
                      <a:pt x="11983" y="70225"/>
                    </a:cubicBezTo>
                    <a:cubicBezTo>
                      <a:pt x="11652" y="70609"/>
                      <a:pt x="7975" y="71938"/>
                      <a:pt x="7685" y="71171"/>
                    </a:cubicBezTo>
                    <a:cubicBezTo>
                      <a:pt x="7975" y="71734"/>
                      <a:pt x="7066" y="71938"/>
                      <a:pt x="6735" y="72501"/>
                    </a:cubicBezTo>
                    <a:cubicBezTo>
                      <a:pt x="6446" y="72884"/>
                      <a:pt x="6446" y="73446"/>
                      <a:pt x="6735" y="74009"/>
                    </a:cubicBezTo>
                    <a:cubicBezTo>
                      <a:pt x="7066" y="74009"/>
                      <a:pt x="7685" y="73830"/>
                      <a:pt x="7975" y="73651"/>
                    </a:cubicBezTo>
                    <a:cubicBezTo>
                      <a:pt x="9834" y="74213"/>
                      <a:pt x="10743" y="74392"/>
                      <a:pt x="10454" y="75722"/>
                    </a:cubicBezTo>
                    <a:cubicBezTo>
                      <a:pt x="10454" y="77435"/>
                      <a:pt x="10123" y="77435"/>
                      <a:pt x="7685" y="77613"/>
                    </a:cubicBezTo>
                    <a:cubicBezTo>
                      <a:pt x="7355" y="78201"/>
                      <a:pt x="8595" y="78585"/>
                      <a:pt x="8305" y="79147"/>
                    </a:cubicBezTo>
                    <a:cubicBezTo>
                      <a:pt x="7685" y="79914"/>
                      <a:pt x="6446" y="79914"/>
                      <a:pt x="7355" y="80656"/>
                    </a:cubicBezTo>
                    <a:cubicBezTo>
                      <a:pt x="8595" y="80272"/>
                      <a:pt x="9504" y="79326"/>
                      <a:pt x="11074" y="79914"/>
                    </a:cubicBezTo>
                    <a:cubicBezTo>
                      <a:pt x="12272" y="80477"/>
                      <a:pt x="11983" y="81602"/>
                      <a:pt x="13512" y="81806"/>
                    </a:cubicBezTo>
                    <a:cubicBezTo>
                      <a:pt x="13512" y="83314"/>
                      <a:pt x="13512" y="83877"/>
                      <a:pt x="15661" y="83877"/>
                    </a:cubicBezTo>
                    <a:cubicBezTo>
                      <a:pt x="15661" y="84260"/>
                      <a:pt x="15950" y="84465"/>
                      <a:pt x="15950" y="84848"/>
                    </a:cubicBezTo>
                    <a:cubicBezTo>
                      <a:pt x="17479" y="84848"/>
                      <a:pt x="19958" y="84848"/>
                      <a:pt x="20578" y="85794"/>
                    </a:cubicBezTo>
                    <a:cubicBezTo>
                      <a:pt x="20867" y="86561"/>
                      <a:pt x="19049" y="86919"/>
                      <a:pt x="19338" y="87686"/>
                    </a:cubicBezTo>
                    <a:cubicBezTo>
                      <a:pt x="19628" y="87686"/>
                      <a:pt x="19958" y="87865"/>
                      <a:pt x="20247" y="87865"/>
                    </a:cubicBezTo>
                    <a:cubicBezTo>
                      <a:pt x="19628" y="88248"/>
                      <a:pt x="19049" y="88453"/>
                      <a:pt x="19049" y="89015"/>
                    </a:cubicBezTo>
                    <a:cubicBezTo>
                      <a:pt x="18719" y="89194"/>
                      <a:pt x="18719" y="89015"/>
                      <a:pt x="18429" y="89399"/>
                    </a:cubicBezTo>
                    <a:cubicBezTo>
                      <a:pt x="17809" y="89578"/>
                      <a:pt x="17190" y="89578"/>
                      <a:pt x="16900" y="89961"/>
                    </a:cubicBezTo>
                    <a:cubicBezTo>
                      <a:pt x="15661" y="90140"/>
                      <a:pt x="14132" y="89961"/>
                      <a:pt x="13181" y="89782"/>
                    </a:cubicBezTo>
                    <a:cubicBezTo>
                      <a:pt x="11983" y="89578"/>
                      <a:pt x="11652" y="88632"/>
                      <a:pt x="10743" y="88248"/>
                    </a:cubicBezTo>
                    <a:cubicBezTo>
                      <a:pt x="9504" y="87686"/>
                      <a:pt x="6446" y="90728"/>
                      <a:pt x="4628" y="90524"/>
                    </a:cubicBezTo>
                    <a:cubicBezTo>
                      <a:pt x="4628" y="90728"/>
                      <a:pt x="4628" y="90728"/>
                      <a:pt x="4628" y="90907"/>
                    </a:cubicBezTo>
                    <a:cubicBezTo>
                      <a:pt x="2768" y="91112"/>
                      <a:pt x="4628" y="92824"/>
                      <a:pt x="2768" y="93003"/>
                    </a:cubicBezTo>
                    <a:cubicBezTo>
                      <a:pt x="1239" y="93182"/>
                      <a:pt x="1859" y="95458"/>
                      <a:pt x="2479" y="96046"/>
                    </a:cubicBezTo>
                    <a:cubicBezTo>
                      <a:pt x="3057" y="96608"/>
                      <a:pt x="6157" y="97375"/>
                      <a:pt x="3677" y="98321"/>
                    </a:cubicBezTo>
                    <a:cubicBezTo>
                      <a:pt x="2148" y="98883"/>
                      <a:pt x="0" y="98500"/>
                      <a:pt x="619" y="99829"/>
                    </a:cubicBezTo>
                    <a:cubicBezTo>
                      <a:pt x="619" y="99829"/>
                      <a:pt x="619" y="100417"/>
                      <a:pt x="619" y="100979"/>
                    </a:cubicBezTo>
                    <a:cubicBezTo>
                      <a:pt x="909" y="100979"/>
                      <a:pt x="1239" y="100979"/>
                      <a:pt x="1528" y="101158"/>
                    </a:cubicBezTo>
                    <a:cubicBezTo>
                      <a:pt x="2148" y="101363"/>
                      <a:pt x="2479" y="101925"/>
                      <a:pt x="3057" y="102104"/>
                    </a:cubicBezTo>
                    <a:cubicBezTo>
                      <a:pt x="3677" y="102692"/>
                      <a:pt x="5537" y="103050"/>
                      <a:pt x="6446" y="102488"/>
                    </a:cubicBezTo>
                    <a:cubicBezTo>
                      <a:pt x="8595" y="101158"/>
                      <a:pt x="12272" y="105351"/>
                      <a:pt x="13181" y="106092"/>
                    </a:cubicBezTo>
                    <a:cubicBezTo>
                      <a:pt x="14132" y="107064"/>
                      <a:pt x="14421" y="108189"/>
                      <a:pt x="15041" y="109135"/>
                    </a:cubicBezTo>
                    <a:cubicBezTo>
                      <a:pt x="15661" y="110080"/>
                      <a:pt x="14132" y="110464"/>
                      <a:pt x="14421" y="111410"/>
                    </a:cubicBezTo>
                    <a:cubicBezTo>
                      <a:pt x="15950" y="111793"/>
                      <a:pt x="17190" y="110643"/>
                      <a:pt x="18719" y="110847"/>
                    </a:cubicBezTo>
                    <a:cubicBezTo>
                      <a:pt x="18719" y="111231"/>
                      <a:pt x="18719" y="111614"/>
                      <a:pt x="18719" y="111998"/>
                    </a:cubicBezTo>
                    <a:cubicBezTo>
                      <a:pt x="19958" y="112177"/>
                      <a:pt x="19958" y="111614"/>
                      <a:pt x="20867" y="111614"/>
                    </a:cubicBezTo>
                    <a:cubicBezTo>
                      <a:pt x="20867" y="111793"/>
                      <a:pt x="20867" y="111793"/>
                      <a:pt x="20867" y="111793"/>
                    </a:cubicBezTo>
                    <a:cubicBezTo>
                      <a:pt x="21818" y="112381"/>
                      <a:pt x="19958" y="113123"/>
                      <a:pt x="21198" y="114069"/>
                    </a:cubicBezTo>
                    <a:cubicBezTo>
                      <a:pt x="22396" y="114835"/>
                      <a:pt x="22107" y="115960"/>
                      <a:pt x="22107" y="116932"/>
                    </a:cubicBezTo>
                    <a:cubicBezTo>
                      <a:pt x="22107" y="119974"/>
                      <a:pt x="24256" y="117878"/>
                      <a:pt x="27314" y="117673"/>
                    </a:cubicBezTo>
                    <a:cubicBezTo>
                      <a:pt x="28553" y="117494"/>
                      <a:pt x="29462" y="118440"/>
                      <a:pt x="30702" y="118261"/>
                    </a:cubicBezTo>
                    <a:lnTo>
                      <a:pt x="30991" y="118261"/>
                    </a:lnTo>
                    <a:cubicBezTo>
                      <a:pt x="30991" y="117878"/>
                      <a:pt x="30991" y="117494"/>
                      <a:pt x="30991" y="117494"/>
                    </a:cubicBezTo>
                    <a:cubicBezTo>
                      <a:pt x="30991" y="115960"/>
                      <a:pt x="32520" y="115398"/>
                      <a:pt x="33760" y="114273"/>
                    </a:cubicBezTo>
                    <a:cubicBezTo>
                      <a:pt x="35289" y="113123"/>
                      <a:pt x="35289" y="111614"/>
                      <a:pt x="35619" y="110285"/>
                    </a:cubicBezTo>
                    <a:cubicBezTo>
                      <a:pt x="36818" y="110080"/>
                      <a:pt x="37438" y="109518"/>
                      <a:pt x="38347" y="108956"/>
                    </a:cubicBezTo>
                    <a:cubicBezTo>
                      <a:pt x="38966" y="108751"/>
                      <a:pt x="39297" y="108572"/>
                      <a:pt x="39876" y="108368"/>
                    </a:cubicBezTo>
                    <a:cubicBezTo>
                      <a:pt x="40495" y="108189"/>
                      <a:pt x="41446" y="108572"/>
                      <a:pt x="42066" y="108368"/>
                    </a:cubicBezTo>
                    <a:cubicBezTo>
                      <a:pt x="44504" y="107626"/>
                      <a:pt x="44504" y="105530"/>
                      <a:pt x="46363" y="104584"/>
                    </a:cubicBezTo>
                    <a:cubicBezTo>
                      <a:pt x="47272" y="104584"/>
                      <a:pt x="47892" y="104380"/>
                      <a:pt x="48801" y="104380"/>
                    </a:cubicBezTo>
                    <a:cubicBezTo>
                      <a:pt x="49090" y="103050"/>
                      <a:pt x="48801" y="102692"/>
                      <a:pt x="46942" y="101925"/>
                    </a:cubicBezTo>
                    <a:cubicBezTo>
                      <a:pt x="48181" y="101746"/>
                      <a:pt x="49421" y="101746"/>
                      <a:pt x="50619" y="101746"/>
                    </a:cubicBezTo>
                    <a:cubicBezTo>
                      <a:pt x="50950" y="100417"/>
                      <a:pt x="52809" y="100979"/>
                      <a:pt x="53719" y="100417"/>
                    </a:cubicBezTo>
                    <a:cubicBezTo>
                      <a:pt x="54958" y="99829"/>
                      <a:pt x="54958" y="98321"/>
                      <a:pt x="54628" y="97554"/>
                    </a:cubicBezTo>
                    <a:cubicBezTo>
                      <a:pt x="55537" y="97554"/>
                      <a:pt x="56157" y="97554"/>
                      <a:pt x="56776" y="97554"/>
                    </a:cubicBezTo>
                    <a:cubicBezTo>
                      <a:pt x="57396" y="95100"/>
                      <a:pt x="55867" y="93003"/>
                      <a:pt x="55867" y="90728"/>
                    </a:cubicBezTo>
                    <a:cubicBezTo>
                      <a:pt x="55867" y="89782"/>
                      <a:pt x="56487" y="88632"/>
                      <a:pt x="55537" y="87865"/>
                    </a:cubicBezTo>
                    <a:cubicBezTo>
                      <a:pt x="55247" y="87123"/>
                      <a:pt x="53719" y="86919"/>
                      <a:pt x="53388" y="86178"/>
                    </a:cubicBezTo>
                    <a:cubicBezTo>
                      <a:pt x="53099" y="86178"/>
                      <a:pt x="52190" y="85973"/>
                      <a:pt x="51570" y="85973"/>
                    </a:cubicBezTo>
                    <a:cubicBezTo>
                      <a:pt x="51570" y="84260"/>
                      <a:pt x="54338" y="82752"/>
                      <a:pt x="53388" y="81039"/>
                    </a:cubicBezTo>
                    <a:cubicBezTo>
                      <a:pt x="52809" y="79914"/>
                      <a:pt x="50330" y="80656"/>
                      <a:pt x="50330" y="79326"/>
                    </a:cubicBezTo>
                    <a:cubicBezTo>
                      <a:pt x="49421" y="79326"/>
                      <a:pt x="48471" y="79326"/>
                      <a:pt x="47892" y="79326"/>
                    </a:cubicBezTo>
                    <a:cubicBezTo>
                      <a:pt x="46363" y="77818"/>
                      <a:pt x="48471" y="76489"/>
                      <a:pt x="48471" y="74955"/>
                    </a:cubicBezTo>
                    <a:cubicBezTo>
                      <a:pt x="49710" y="74955"/>
                      <a:pt x="52190" y="74597"/>
                      <a:pt x="51859" y="75926"/>
                    </a:cubicBezTo>
                    <a:cubicBezTo>
                      <a:pt x="55247" y="75926"/>
                      <a:pt x="57396" y="76284"/>
                      <a:pt x="60165" y="77435"/>
                    </a:cubicBezTo>
                    <a:cubicBezTo>
                      <a:pt x="60165" y="78380"/>
                      <a:pt x="60165" y="80093"/>
                      <a:pt x="62603" y="79710"/>
                    </a:cubicBezTo>
                    <a:cubicBezTo>
                      <a:pt x="62314" y="77997"/>
                      <a:pt x="67231" y="78585"/>
                      <a:pt x="68760" y="78968"/>
                    </a:cubicBezTo>
                    <a:cubicBezTo>
                      <a:pt x="68760" y="79531"/>
                      <a:pt x="68760" y="80272"/>
                      <a:pt x="68760" y="80860"/>
                    </a:cubicBezTo>
                    <a:cubicBezTo>
                      <a:pt x="70247" y="81039"/>
                      <a:pt x="70867" y="80272"/>
                      <a:pt x="71776" y="79914"/>
                    </a:cubicBezTo>
                    <a:cubicBezTo>
                      <a:pt x="71776" y="78968"/>
                      <a:pt x="72396" y="77818"/>
                      <a:pt x="71446" y="77051"/>
                    </a:cubicBezTo>
                    <a:cubicBezTo>
                      <a:pt x="71446" y="76872"/>
                      <a:pt x="67520" y="77051"/>
                      <a:pt x="67231" y="77051"/>
                    </a:cubicBezTo>
                    <a:cubicBezTo>
                      <a:pt x="65991" y="76872"/>
                      <a:pt x="63512" y="76668"/>
                      <a:pt x="63223" y="75722"/>
                    </a:cubicBezTo>
                    <a:cubicBezTo>
                      <a:pt x="63223" y="74776"/>
                      <a:pt x="63512" y="73830"/>
                      <a:pt x="63842" y="73063"/>
                    </a:cubicBezTo>
                    <a:cubicBezTo>
                      <a:pt x="64132" y="71350"/>
                      <a:pt x="65661" y="69458"/>
                      <a:pt x="63842" y="67950"/>
                    </a:cubicBezTo>
                    <a:cubicBezTo>
                      <a:pt x="63512" y="67567"/>
                      <a:pt x="62314" y="67746"/>
                      <a:pt x="62314" y="67183"/>
                    </a:cubicBezTo>
                    <a:cubicBezTo>
                      <a:pt x="61983" y="66416"/>
                      <a:pt x="62314" y="65854"/>
                      <a:pt x="62314" y="65087"/>
                    </a:cubicBezTo>
                    <a:cubicBezTo>
                      <a:pt x="61983" y="63195"/>
                      <a:pt x="62314" y="61099"/>
                      <a:pt x="62603" y="59207"/>
                    </a:cubicBezTo>
                    <a:cubicBezTo>
                      <a:pt x="62933" y="59207"/>
                      <a:pt x="63512" y="59207"/>
                      <a:pt x="64132" y="59412"/>
                    </a:cubicBezTo>
                    <a:cubicBezTo>
                      <a:pt x="64132" y="60153"/>
                      <a:pt x="64752" y="60920"/>
                      <a:pt x="66280" y="60741"/>
                    </a:cubicBezTo>
                    <a:cubicBezTo>
                      <a:pt x="66900" y="60536"/>
                      <a:pt x="67520" y="59590"/>
                      <a:pt x="68140" y="59207"/>
                    </a:cubicBezTo>
                    <a:cubicBezTo>
                      <a:pt x="69338" y="57699"/>
                      <a:pt x="70247" y="56165"/>
                      <a:pt x="70247" y="54452"/>
                    </a:cubicBezTo>
                    <a:cubicBezTo>
                      <a:pt x="73305" y="54273"/>
                      <a:pt x="76694" y="54657"/>
                      <a:pt x="79752" y="54657"/>
                    </a:cubicBezTo>
                    <a:cubicBezTo>
                      <a:pt x="80661" y="54657"/>
                      <a:pt x="82520" y="54452"/>
                      <a:pt x="83429" y="55040"/>
                    </a:cubicBezTo>
                    <a:cubicBezTo>
                      <a:pt x="84338" y="55602"/>
                      <a:pt x="85289" y="55423"/>
                      <a:pt x="86487" y="55423"/>
                    </a:cubicBezTo>
                    <a:cubicBezTo>
                      <a:pt x="86818" y="54835"/>
                      <a:pt x="87438" y="54273"/>
                      <a:pt x="87727" y="53506"/>
                    </a:cubicBezTo>
                    <a:cubicBezTo>
                      <a:pt x="88057" y="52944"/>
                      <a:pt x="87438" y="52177"/>
                      <a:pt x="88057" y="51819"/>
                    </a:cubicBezTo>
                    <a:cubicBezTo>
                      <a:pt x="88966" y="50847"/>
                      <a:pt x="91735" y="51231"/>
                      <a:pt x="93264" y="51231"/>
                    </a:cubicBezTo>
                    <a:cubicBezTo>
                      <a:pt x="93553" y="50489"/>
                      <a:pt x="92024" y="50106"/>
                      <a:pt x="92024" y="49339"/>
                    </a:cubicBezTo>
                    <a:cubicBezTo>
                      <a:pt x="91735" y="48393"/>
                      <a:pt x="92024" y="47064"/>
                      <a:pt x="92933" y="46297"/>
                    </a:cubicBezTo>
                    <a:cubicBezTo>
                      <a:pt x="93553" y="45734"/>
                      <a:pt x="95082" y="45556"/>
                      <a:pt x="95082" y="45172"/>
                    </a:cubicBezTo>
                    <a:cubicBezTo>
                      <a:pt x="95413" y="44584"/>
                      <a:pt x="94793" y="44022"/>
                      <a:pt x="95702" y="43843"/>
                    </a:cubicBezTo>
                    <a:cubicBezTo>
                      <a:pt x="96322" y="42309"/>
                      <a:pt x="97561" y="41925"/>
                      <a:pt x="99710" y="41184"/>
                    </a:cubicBezTo>
                    <a:cubicBezTo>
                      <a:pt x="98760" y="40034"/>
                      <a:pt x="96611" y="39471"/>
                      <a:pt x="97851" y="37963"/>
                    </a:cubicBezTo>
                    <a:cubicBezTo>
                      <a:pt x="98471" y="37196"/>
                      <a:pt x="99380" y="37758"/>
                      <a:pt x="99380" y="36812"/>
                    </a:cubicBezTo>
                    <a:cubicBezTo>
                      <a:pt x="99380" y="36046"/>
                      <a:pt x="101239" y="35279"/>
                      <a:pt x="102148" y="35100"/>
                    </a:cubicBezTo>
                    <a:cubicBezTo>
                      <a:pt x="103677" y="34333"/>
                      <a:pt x="106446" y="32824"/>
                      <a:pt x="108305" y="32620"/>
                    </a:cubicBezTo>
                    <a:cubicBezTo>
                      <a:pt x="111983" y="32057"/>
                      <a:pt x="111652" y="31316"/>
                      <a:pt x="111652" y="29399"/>
                    </a:cubicBezTo>
                    <a:cubicBezTo>
                      <a:pt x="111363" y="29220"/>
                      <a:pt x="111033" y="29220"/>
                      <a:pt x="111033" y="29220"/>
                    </a:cubicBezTo>
                    <a:cubicBezTo>
                      <a:pt x="111652" y="29220"/>
                      <a:pt x="111983" y="29220"/>
                      <a:pt x="112603" y="29220"/>
                    </a:cubicBezTo>
                    <a:cubicBezTo>
                      <a:pt x="113181" y="28069"/>
                      <a:pt x="114132" y="27123"/>
                      <a:pt x="115661" y="26357"/>
                    </a:cubicBezTo>
                    <a:cubicBezTo>
                      <a:pt x="116570" y="25615"/>
                      <a:pt x="119049" y="25794"/>
                      <a:pt x="119049" y="24490"/>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27" name="Shape 2601">
                <a:extLst>
                  <a:ext uri="{FF2B5EF4-FFF2-40B4-BE49-F238E27FC236}">
                    <a16:creationId xmlns="" xmlns:a16="http://schemas.microsoft.com/office/drawing/2014/main" id="{8921E092-33E4-4212-A2B2-09EE251B5788}"/>
                  </a:ext>
                </a:extLst>
              </p:cNvPr>
              <p:cNvSpPr/>
              <p:nvPr/>
            </p:nvSpPr>
            <p:spPr>
              <a:xfrm>
                <a:off x="10368190" y="4179130"/>
                <a:ext cx="960808" cy="943023"/>
              </a:xfrm>
              <a:custGeom>
                <a:avLst/>
                <a:gdLst/>
                <a:ahLst/>
                <a:cxnLst/>
                <a:rect l="0" t="0" r="0" b="0"/>
                <a:pathLst>
                  <a:path w="120000" h="120000" extrusionOk="0">
                    <a:moveTo>
                      <a:pt x="104709" y="36703"/>
                    </a:moveTo>
                    <a:lnTo>
                      <a:pt x="104709" y="36703"/>
                    </a:lnTo>
                    <a:cubicBezTo>
                      <a:pt x="103520" y="36703"/>
                      <a:pt x="103520" y="36703"/>
                      <a:pt x="102710" y="35494"/>
                    </a:cubicBezTo>
                    <a:cubicBezTo>
                      <a:pt x="101900" y="34670"/>
                      <a:pt x="101900" y="34285"/>
                      <a:pt x="100711" y="33846"/>
                    </a:cubicBezTo>
                    <a:cubicBezTo>
                      <a:pt x="99900" y="33846"/>
                      <a:pt x="98280" y="34285"/>
                      <a:pt x="97901" y="34670"/>
                    </a:cubicBezTo>
                    <a:cubicBezTo>
                      <a:pt x="97901" y="33846"/>
                      <a:pt x="98280" y="32252"/>
                      <a:pt x="99522" y="32637"/>
                    </a:cubicBezTo>
                    <a:cubicBezTo>
                      <a:pt x="100333" y="30219"/>
                      <a:pt x="103142" y="20824"/>
                      <a:pt x="97469" y="23681"/>
                    </a:cubicBezTo>
                    <a:cubicBezTo>
                      <a:pt x="97091" y="24065"/>
                      <a:pt x="96713" y="24505"/>
                      <a:pt x="96280" y="24890"/>
                    </a:cubicBezTo>
                    <a:cubicBezTo>
                      <a:pt x="95902" y="24890"/>
                      <a:pt x="95092" y="24505"/>
                      <a:pt x="94660" y="24890"/>
                    </a:cubicBezTo>
                    <a:cubicBezTo>
                      <a:pt x="93903" y="25329"/>
                      <a:pt x="93903" y="26538"/>
                      <a:pt x="92660" y="26538"/>
                    </a:cubicBezTo>
                    <a:cubicBezTo>
                      <a:pt x="91904" y="26923"/>
                      <a:pt x="90661" y="26098"/>
                      <a:pt x="89851" y="26098"/>
                    </a:cubicBezTo>
                    <a:cubicBezTo>
                      <a:pt x="88662" y="25714"/>
                      <a:pt x="87474" y="26098"/>
                      <a:pt x="86663" y="25714"/>
                    </a:cubicBezTo>
                    <a:cubicBezTo>
                      <a:pt x="86663" y="24505"/>
                      <a:pt x="86663" y="23241"/>
                      <a:pt x="86663" y="22032"/>
                    </a:cubicBezTo>
                    <a:cubicBezTo>
                      <a:pt x="86285" y="20824"/>
                      <a:pt x="85042" y="19175"/>
                      <a:pt x="84232" y="18351"/>
                    </a:cubicBezTo>
                    <a:cubicBezTo>
                      <a:pt x="83475" y="17142"/>
                      <a:pt x="81422" y="16703"/>
                      <a:pt x="80666" y="15934"/>
                    </a:cubicBezTo>
                    <a:cubicBezTo>
                      <a:pt x="80234" y="14670"/>
                      <a:pt x="80666" y="13076"/>
                      <a:pt x="80666" y="11813"/>
                    </a:cubicBezTo>
                    <a:cubicBezTo>
                      <a:pt x="78613" y="11428"/>
                      <a:pt x="76614" y="13461"/>
                      <a:pt x="75047" y="13901"/>
                    </a:cubicBezTo>
                    <a:cubicBezTo>
                      <a:pt x="73048" y="14670"/>
                      <a:pt x="70616" y="15494"/>
                      <a:pt x="68185" y="15494"/>
                    </a:cubicBezTo>
                    <a:cubicBezTo>
                      <a:pt x="65808" y="15934"/>
                      <a:pt x="63376" y="15494"/>
                      <a:pt x="61809" y="13461"/>
                    </a:cubicBezTo>
                    <a:cubicBezTo>
                      <a:pt x="60999" y="12252"/>
                      <a:pt x="60999" y="11813"/>
                      <a:pt x="59810" y="11428"/>
                    </a:cubicBezTo>
                    <a:cubicBezTo>
                      <a:pt x="58568" y="11428"/>
                      <a:pt x="57001" y="11813"/>
                      <a:pt x="55758" y="11428"/>
                    </a:cubicBezTo>
                    <a:cubicBezTo>
                      <a:pt x="55380" y="10219"/>
                      <a:pt x="53759" y="9395"/>
                      <a:pt x="53381" y="8186"/>
                    </a:cubicBezTo>
                    <a:cubicBezTo>
                      <a:pt x="52570" y="6538"/>
                      <a:pt x="52949" y="6538"/>
                      <a:pt x="50950" y="6098"/>
                    </a:cubicBezTo>
                    <a:cubicBezTo>
                      <a:pt x="49761" y="6098"/>
                      <a:pt x="48140" y="6098"/>
                      <a:pt x="47330" y="5274"/>
                    </a:cubicBezTo>
                    <a:cubicBezTo>
                      <a:pt x="46141" y="4065"/>
                      <a:pt x="46951" y="2857"/>
                      <a:pt x="46141" y="1648"/>
                    </a:cubicBezTo>
                    <a:cubicBezTo>
                      <a:pt x="43331" y="1208"/>
                      <a:pt x="40090" y="1208"/>
                      <a:pt x="37334" y="1208"/>
                    </a:cubicBezTo>
                    <a:cubicBezTo>
                      <a:pt x="34092" y="824"/>
                      <a:pt x="30904" y="0"/>
                      <a:pt x="29716" y="3241"/>
                    </a:cubicBezTo>
                    <a:cubicBezTo>
                      <a:pt x="28473" y="4505"/>
                      <a:pt x="28905" y="6923"/>
                      <a:pt x="27285" y="7747"/>
                    </a:cubicBezTo>
                    <a:cubicBezTo>
                      <a:pt x="25664" y="8571"/>
                      <a:pt x="23286" y="7747"/>
                      <a:pt x="21665" y="8186"/>
                    </a:cubicBezTo>
                    <a:cubicBezTo>
                      <a:pt x="21665" y="9010"/>
                      <a:pt x="21287" y="9780"/>
                      <a:pt x="20855" y="10219"/>
                    </a:cubicBezTo>
                    <a:cubicBezTo>
                      <a:pt x="20477" y="10604"/>
                      <a:pt x="20045" y="10604"/>
                      <a:pt x="20045" y="10604"/>
                    </a:cubicBezTo>
                    <a:cubicBezTo>
                      <a:pt x="19666" y="11043"/>
                      <a:pt x="19234" y="11428"/>
                      <a:pt x="18856" y="11813"/>
                    </a:cubicBezTo>
                    <a:cubicBezTo>
                      <a:pt x="18045" y="12637"/>
                      <a:pt x="18045" y="12637"/>
                      <a:pt x="16857" y="12252"/>
                    </a:cubicBezTo>
                    <a:cubicBezTo>
                      <a:pt x="15668" y="11813"/>
                      <a:pt x="15668" y="11428"/>
                      <a:pt x="15236" y="10219"/>
                    </a:cubicBezTo>
                    <a:cubicBezTo>
                      <a:pt x="14425" y="10219"/>
                      <a:pt x="14047" y="10604"/>
                      <a:pt x="13237" y="10604"/>
                    </a:cubicBezTo>
                    <a:cubicBezTo>
                      <a:pt x="12859" y="11813"/>
                      <a:pt x="12426" y="12637"/>
                      <a:pt x="12426" y="13901"/>
                    </a:cubicBezTo>
                    <a:cubicBezTo>
                      <a:pt x="14047" y="13901"/>
                      <a:pt x="14858" y="13901"/>
                      <a:pt x="15236" y="15494"/>
                    </a:cubicBezTo>
                    <a:cubicBezTo>
                      <a:pt x="15236" y="17142"/>
                      <a:pt x="14858" y="18351"/>
                      <a:pt x="14858" y="19560"/>
                    </a:cubicBezTo>
                    <a:cubicBezTo>
                      <a:pt x="14425" y="22032"/>
                      <a:pt x="14425" y="24505"/>
                      <a:pt x="12859" y="26098"/>
                    </a:cubicBezTo>
                    <a:cubicBezTo>
                      <a:pt x="12426" y="26538"/>
                      <a:pt x="12048" y="26538"/>
                      <a:pt x="11238" y="26923"/>
                    </a:cubicBezTo>
                    <a:cubicBezTo>
                      <a:pt x="11238" y="27362"/>
                      <a:pt x="10805" y="27362"/>
                      <a:pt x="10805" y="27362"/>
                    </a:cubicBezTo>
                    <a:cubicBezTo>
                      <a:pt x="10427" y="27362"/>
                      <a:pt x="10805" y="27747"/>
                      <a:pt x="10427" y="28131"/>
                    </a:cubicBezTo>
                    <a:cubicBezTo>
                      <a:pt x="10049" y="28131"/>
                      <a:pt x="9617" y="28131"/>
                      <a:pt x="9239" y="28131"/>
                    </a:cubicBezTo>
                    <a:cubicBezTo>
                      <a:pt x="9617" y="28956"/>
                      <a:pt x="10049" y="29780"/>
                      <a:pt x="10049" y="29780"/>
                    </a:cubicBezTo>
                    <a:cubicBezTo>
                      <a:pt x="10805" y="30989"/>
                      <a:pt x="12426" y="32252"/>
                      <a:pt x="12426" y="33846"/>
                    </a:cubicBezTo>
                    <a:cubicBezTo>
                      <a:pt x="10805" y="33846"/>
                      <a:pt x="9239" y="34285"/>
                      <a:pt x="8428" y="35494"/>
                    </a:cubicBezTo>
                    <a:cubicBezTo>
                      <a:pt x="8428" y="35494"/>
                      <a:pt x="6807" y="38791"/>
                      <a:pt x="7239" y="38791"/>
                    </a:cubicBezTo>
                    <a:cubicBezTo>
                      <a:pt x="5240" y="38791"/>
                      <a:pt x="2431" y="37967"/>
                      <a:pt x="2809" y="40824"/>
                    </a:cubicBezTo>
                    <a:cubicBezTo>
                      <a:pt x="2809" y="42032"/>
                      <a:pt x="3619" y="43681"/>
                      <a:pt x="2431" y="44450"/>
                    </a:cubicBezTo>
                    <a:cubicBezTo>
                      <a:pt x="1620" y="44890"/>
                      <a:pt x="378" y="44450"/>
                      <a:pt x="0" y="45274"/>
                    </a:cubicBezTo>
                    <a:cubicBezTo>
                      <a:pt x="1188" y="46538"/>
                      <a:pt x="3187" y="45714"/>
                      <a:pt x="4430" y="46538"/>
                    </a:cubicBezTo>
                    <a:cubicBezTo>
                      <a:pt x="5997" y="47307"/>
                      <a:pt x="8428" y="47747"/>
                      <a:pt x="9617" y="49395"/>
                    </a:cubicBezTo>
                    <a:cubicBezTo>
                      <a:pt x="10427" y="50164"/>
                      <a:pt x="13615" y="54670"/>
                      <a:pt x="13237" y="55879"/>
                    </a:cubicBezTo>
                    <a:cubicBezTo>
                      <a:pt x="7996" y="54670"/>
                      <a:pt x="14425" y="62857"/>
                      <a:pt x="15236" y="64065"/>
                    </a:cubicBezTo>
                    <a:cubicBezTo>
                      <a:pt x="16479" y="65274"/>
                      <a:pt x="17667" y="66923"/>
                      <a:pt x="18045" y="68571"/>
                    </a:cubicBezTo>
                    <a:cubicBezTo>
                      <a:pt x="18856" y="70604"/>
                      <a:pt x="18478" y="72637"/>
                      <a:pt x="18478" y="74670"/>
                    </a:cubicBezTo>
                    <a:cubicBezTo>
                      <a:pt x="20477" y="75054"/>
                      <a:pt x="23286" y="75879"/>
                      <a:pt x="24043" y="73021"/>
                    </a:cubicBezTo>
                    <a:cubicBezTo>
                      <a:pt x="24475" y="70989"/>
                      <a:pt x="25285" y="70604"/>
                      <a:pt x="26474" y="72637"/>
                    </a:cubicBezTo>
                    <a:cubicBezTo>
                      <a:pt x="27285" y="74285"/>
                      <a:pt x="28095" y="77087"/>
                      <a:pt x="29716" y="77527"/>
                    </a:cubicBezTo>
                    <a:cubicBezTo>
                      <a:pt x="31715" y="77912"/>
                      <a:pt x="32904" y="76703"/>
                      <a:pt x="32904" y="79560"/>
                    </a:cubicBezTo>
                    <a:cubicBezTo>
                      <a:pt x="32904" y="79560"/>
                      <a:pt x="33282" y="79560"/>
                      <a:pt x="33714" y="79560"/>
                    </a:cubicBezTo>
                    <a:cubicBezTo>
                      <a:pt x="33282" y="80769"/>
                      <a:pt x="34092" y="83241"/>
                      <a:pt x="33714" y="84065"/>
                    </a:cubicBezTo>
                    <a:cubicBezTo>
                      <a:pt x="32904" y="85714"/>
                      <a:pt x="32525" y="86483"/>
                      <a:pt x="33282" y="87747"/>
                    </a:cubicBezTo>
                    <a:cubicBezTo>
                      <a:pt x="35281" y="90989"/>
                      <a:pt x="38523" y="90164"/>
                      <a:pt x="41332" y="92197"/>
                    </a:cubicBezTo>
                    <a:cubicBezTo>
                      <a:pt x="41332" y="92637"/>
                      <a:pt x="41710" y="93021"/>
                      <a:pt x="41710" y="93021"/>
                    </a:cubicBezTo>
                    <a:cubicBezTo>
                      <a:pt x="42521" y="93461"/>
                      <a:pt x="43331" y="94230"/>
                      <a:pt x="43331" y="94230"/>
                    </a:cubicBezTo>
                    <a:cubicBezTo>
                      <a:pt x="43331" y="94230"/>
                      <a:pt x="43331" y="94670"/>
                      <a:pt x="43331" y="95054"/>
                    </a:cubicBezTo>
                    <a:cubicBezTo>
                      <a:pt x="43764" y="96318"/>
                      <a:pt x="44520" y="97527"/>
                      <a:pt x="45330" y="98351"/>
                    </a:cubicBezTo>
                    <a:cubicBezTo>
                      <a:pt x="46519" y="99560"/>
                      <a:pt x="47762" y="101208"/>
                      <a:pt x="49329" y="102802"/>
                    </a:cubicBezTo>
                    <a:cubicBezTo>
                      <a:pt x="50571" y="103626"/>
                      <a:pt x="52949" y="104835"/>
                      <a:pt x="52949" y="106483"/>
                    </a:cubicBezTo>
                    <a:cubicBezTo>
                      <a:pt x="53381" y="108516"/>
                      <a:pt x="52949" y="110604"/>
                      <a:pt x="52949" y="113021"/>
                    </a:cubicBezTo>
                    <a:cubicBezTo>
                      <a:pt x="55380" y="113021"/>
                      <a:pt x="57379" y="113461"/>
                      <a:pt x="59000" y="115494"/>
                    </a:cubicBezTo>
                    <a:cubicBezTo>
                      <a:pt x="60189" y="117527"/>
                      <a:pt x="62188" y="117087"/>
                      <a:pt x="64187" y="117087"/>
                    </a:cubicBezTo>
                    <a:cubicBezTo>
                      <a:pt x="64187" y="119945"/>
                      <a:pt x="64997" y="119560"/>
                      <a:pt x="66186" y="118736"/>
                    </a:cubicBezTo>
                    <a:lnTo>
                      <a:pt x="66186" y="118351"/>
                    </a:lnTo>
                    <a:lnTo>
                      <a:pt x="66186" y="118736"/>
                    </a:lnTo>
                    <a:cubicBezTo>
                      <a:pt x="66996" y="118351"/>
                      <a:pt x="67807" y="117527"/>
                      <a:pt x="68185" y="117087"/>
                    </a:cubicBezTo>
                    <a:cubicBezTo>
                      <a:pt x="67807" y="117527"/>
                      <a:pt x="66996" y="118351"/>
                      <a:pt x="66186" y="118736"/>
                    </a:cubicBezTo>
                    <a:lnTo>
                      <a:pt x="66186" y="119120"/>
                    </a:lnTo>
                    <a:cubicBezTo>
                      <a:pt x="68185" y="117912"/>
                      <a:pt x="71427" y="116263"/>
                      <a:pt x="72615" y="115494"/>
                    </a:cubicBezTo>
                    <a:cubicBezTo>
                      <a:pt x="73804" y="114670"/>
                      <a:pt x="73426" y="112637"/>
                      <a:pt x="71427" y="112637"/>
                    </a:cubicBezTo>
                    <a:cubicBezTo>
                      <a:pt x="71805" y="110989"/>
                      <a:pt x="73804" y="106483"/>
                      <a:pt x="71427" y="106483"/>
                    </a:cubicBezTo>
                    <a:cubicBezTo>
                      <a:pt x="70995" y="105274"/>
                      <a:pt x="73048" y="99560"/>
                      <a:pt x="74615" y="99945"/>
                    </a:cubicBezTo>
                    <a:cubicBezTo>
                      <a:pt x="74615" y="99945"/>
                      <a:pt x="74615" y="99560"/>
                      <a:pt x="74615" y="99175"/>
                    </a:cubicBezTo>
                    <a:cubicBezTo>
                      <a:pt x="74615" y="99175"/>
                      <a:pt x="74615" y="99175"/>
                      <a:pt x="74236" y="99175"/>
                    </a:cubicBezTo>
                    <a:cubicBezTo>
                      <a:pt x="73804" y="97912"/>
                      <a:pt x="73426" y="97142"/>
                      <a:pt x="73804" y="95494"/>
                    </a:cubicBezTo>
                    <a:cubicBezTo>
                      <a:pt x="74615" y="95494"/>
                      <a:pt x="77424" y="96318"/>
                      <a:pt x="77046" y="94230"/>
                    </a:cubicBezTo>
                    <a:cubicBezTo>
                      <a:pt x="76614" y="94670"/>
                      <a:pt x="76235" y="94230"/>
                      <a:pt x="75857" y="94230"/>
                    </a:cubicBezTo>
                    <a:cubicBezTo>
                      <a:pt x="75857" y="92197"/>
                      <a:pt x="79423" y="87747"/>
                      <a:pt x="81855" y="88516"/>
                    </a:cubicBezTo>
                    <a:cubicBezTo>
                      <a:pt x="82665" y="88956"/>
                      <a:pt x="83475" y="90604"/>
                      <a:pt x="84664" y="90164"/>
                    </a:cubicBezTo>
                    <a:cubicBezTo>
                      <a:pt x="85475" y="90164"/>
                      <a:pt x="85853" y="87747"/>
                      <a:pt x="86285" y="86923"/>
                    </a:cubicBezTo>
                    <a:cubicBezTo>
                      <a:pt x="88284" y="85274"/>
                      <a:pt x="91472" y="87307"/>
                      <a:pt x="93093" y="84450"/>
                    </a:cubicBezTo>
                    <a:cubicBezTo>
                      <a:pt x="95092" y="84450"/>
                      <a:pt x="98712" y="85274"/>
                      <a:pt x="100711" y="86098"/>
                    </a:cubicBezTo>
                    <a:cubicBezTo>
                      <a:pt x="102710" y="86923"/>
                      <a:pt x="103899" y="86923"/>
                      <a:pt x="106330" y="86923"/>
                    </a:cubicBezTo>
                    <a:cubicBezTo>
                      <a:pt x="108707" y="86923"/>
                      <a:pt x="114326" y="87747"/>
                      <a:pt x="113948" y="91373"/>
                    </a:cubicBezTo>
                    <a:cubicBezTo>
                      <a:pt x="114759" y="91373"/>
                      <a:pt x="119945" y="91813"/>
                      <a:pt x="119945" y="90989"/>
                    </a:cubicBezTo>
                    <a:cubicBezTo>
                      <a:pt x="119567" y="89780"/>
                      <a:pt x="118757" y="88516"/>
                      <a:pt x="117946" y="87307"/>
                    </a:cubicBezTo>
                    <a:cubicBezTo>
                      <a:pt x="117568" y="86483"/>
                      <a:pt x="117136" y="84065"/>
                      <a:pt x="116758" y="81593"/>
                    </a:cubicBezTo>
                    <a:cubicBezTo>
                      <a:pt x="116380" y="81593"/>
                      <a:pt x="115947" y="81208"/>
                      <a:pt x="115947" y="80769"/>
                    </a:cubicBezTo>
                    <a:cubicBezTo>
                      <a:pt x="115137" y="79560"/>
                      <a:pt x="115569" y="77527"/>
                      <a:pt x="115137" y="75879"/>
                    </a:cubicBezTo>
                    <a:cubicBezTo>
                      <a:pt x="114759" y="76318"/>
                      <a:pt x="114326" y="76318"/>
                      <a:pt x="113948" y="76703"/>
                    </a:cubicBezTo>
                    <a:cubicBezTo>
                      <a:pt x="113570" y="77087"/>
                      <a:pt x="112760" y="72197"/>
                      <a:pt x="112760" y="71813"/>
                    </a:cubicBezTo>
                    <a:cubicBezTo>
                      <a:pt x="113138" y="70604"/>
                      <a:pt x="113948" y="70164"/>
                      <a:pt x="114759" y="68956"/>
                    </a:cubicBezTo>
                    <a:cubicBezTo>
                      <a:pt x="115137" y="67747"/>
                      <a:pt x="115137" y="65274"/>
                      <a:pt x="115137" y="63626"/>
                    </a:cubicBezTo>
                    <a:cubicBezTo>
                      <a:pt x="114759" y="59560"/>
                      <a:pt x="111517" y="56703"/>
                      <a:pt x="111139" y="52637"/>
                    </a:cubicBezTo>
                    <a:cubicBezTo>
                      <a:pt x="111139" y="52252"/>
                      <a:pt x="111139" y="50989"/>
                      <a:pt x="110706" y="50604"/>
                    </a:cubicBezTo>
                    <a:cubicBezTo>
                      <a:pt x="110328" y="49395"/>
                      <a:pt x="109950" y="50164"/>
                      <a:pt x="109140" y="49395"/>
                    </a:cubicBezTo>
                    <a:cubicBezTo>
                      <a:pt x="107951" y="48571"/>
                      <a:pt x="108329" y="46923"/>
                      <a:pt x="108329" y="45714"/>
                    </a:cubicBezTo>
                    <a:cubicBezTo>
                      <a:pt x="108329" y="44890"/>
                      <a:pt x="108707" y="44065"/>
                      <a:pt x="108329" y="43241"/>
                    </a:cubicBezTo>
                    <a:cubicBezTo>
                      <a:pt x="107519" y="42032"/>
                      <a:pt x="105898" y="42032"/>
                      <a:pt x="105520" y="40824"/>
                    </a:cubicBezTo>
                    <a:cubicBezTo>
                      <a:pt x="105141" y="39560"/>
                      <a:pt x="106330" y="39175"/>
                      <a:pt x="107140" y="38351"/>
                    </a:cubicBezTo>
                    <a:cubicBezTo>
                      <a:pt x="107140" y="37967"/>
                      <a:pt x="107140" y="37142"/>
                      <a:pt x="107140" y="36703"/>
                    </a:cubicBezTo>
                    <a:cubicBezTo>
                      <a:pt x="106330" y="36703"/>
                      <a:pt x="105520" y="36703"/>
                      <a:pt x="104709" y="36703"/>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28" name="Shape 2602">
                <a:extLst>
                  <a:ext uri="{FF2B5EF4-FFF2-40B4-BE49-F238E27FC236}">
                    <a16:creationId xmlns="" xmlns:a16="http://schemas.microsoft.com/office/drawing/2014/main" id="{7B6DDA7A-29AD-46E9-9718-A74FB5D8CA98}"/>
                  </a:ext>
                </a:extLst>
              </p:cNvPr>
              <p:cNvSpPr/>
              <p:nvPr/>
            </p:nvSpPr>
            <p:spPr>
              <a:xfrm>
                <a:off x="11855156" y="7648311"/>
                <a:ext cx="1894927" cy="1510744"/>
              </a:xfrm>
              <a:custGeom>
                <a:avLst/>
                <a:gdLst/>
                <a:ahLst/>
                <a:cxnLst/>
                <a:rect l="0" t="0" r="0" b="0"/>
                <a:pathLst>
                  <a:path w="120000" h="120000" extrusionOk="0">
                    <a:moveTo>
                      <a:pt x="117727" y="20371"/>
                    </a:moveTo>
                    <a:lnTo>
                      <a:pt x="117727" y="20371"/>
                    </a:lnTo>
                    <a:cubicBezTo>
                      <a:pt x="116713" y="19342"/>
                      <a:pt x="115289" y="19617"/>
                      <a:pt x="114879" y="17833"/>
                    </a:cubicBezTo>
                    <a:cubicBezTo>
                      <a:pt x="114659" y="16804"/>
                      <a:pt x="114659" y="15021"/>
                      <a:pt x="113455" y="15295"/>
                    </a:cubicBezTo>
                    <a:cubicBezTo>
                      <a:pt x="112852" y="16804"/>
                      <a:pt x="112852" y="16564"/>
                      <a:pt x="111839" y="17044"/>
                    </a:cubicBezTo>
                    <a:cubicBezTo>
                      <a:pt x="111620" y="18588"/>
                      <a:pt x="110415" y="17559"/>
                      <a:pt x="110196" y="16804"/>
                    </a:cubicBezTo>
                    <a:cubicBezTo>
                      <a:pt x="109402" y="15295"/>
                      <a:pt x="110607" y="13752"/>
                      <a:pt x="109593" y="12243"/>
                    </a:cubicBezTo>
                    <a:cubicBezTo>
                      <a:pt x="108169" y="10700"/>
                      <a:pt x="106143" y="12243"/>
                      <a:pt x="105513" y="9156"/>
                    </a:cubicBezTo>
                    <a:cubicBezTo>
                      <a:pt x="105321" y="9156"/>
                      <a:pt x="105102" y="9156"/>
                      <a:pt x="104910" y="8916"/>
                    </a:cubicBezTo>
                    <a:lnTo>
                      <a:pt x="104910" y="8916"/>
                    </a:lnTo>
                    <a:lnTo>
                      <a:pt x="104910" y="8916"/>
                    </a:lnTo>
                    <a:cubicBezTo>
                      <a:pt x="104719" y="8916"/>
                      <a:pt x="104500" y="8916"/>
                      <a:pt x="104089" y="8916"/>
                    </a:cubicBezTo>
                    <a:cubicBezTo>
                      <a:pt x="104500" y="6378"/>
                      <a:pt x="100858" y="3566"/>
                      <a:pt x="100228" y="6619"/>
                    </a:cubicBezTo>
                    <a:cubicBezTo>
                      <a:pt x="100036" y="6859"/>
                      <a:pt x="99625" y="6859"/>
                      <a:pt x="99406" y="6859"/>
                    </a:cubicBezTo>
                    <a:cubicBezTo>
                      <a:pt x="99625" y="5864"/>
                      <a:pt x="98201" y="3806"/>
                      <a:pt x="97599" y="3052"/>
                    </a:cubicBezTo>
                    <a:cubicBezTo>
                      <a:pt x="96586" y="1543"/>
                      <a:pt x="94751" y="2297"/>
                      <a:pt x="93327" y="2023"/>
                    </a:cubicBezTo>
                    <a:cubicBezTo>
                      <a:pt x="93518" y="0"/>
                      <a:pt x="91273" y="1028"/>
                      <a:pt x="90260" y="1268"/>
                    </a:cubicBezTo>
                    <a:cubicBezTo>
                      <a:pt x="90670" y="2297"/>
                      <a:pt x="92916" y="6619"/>
                      <a:pt x="91081" y="7373"/>
                    </a:cubicBezTo>
                    <a:cubicBezTo>
                      <a:pt x="90890" y="8642"/>
                      <a:pt x="91903" y="9671"/>
                      <a:pt x="91684" y="11214"/>
                    </a:cubicBezTo>
                    <a:cubicBezTo>
                      <a:pt x="89876" y="10940"/>
                      <a:pt x="90479" y="13238"/>
                      <a:pt x="89876" y="14266"/>
                    </a:cubicBezTo>
                    <a:cubicBezTo>
                      <a:pt x="88836" y="14507"/>
                      <a:pt x="88233" y="13992"/>
                      <a:pt x="87439" y="13752"/>
                    </a:cubicBezTo>
                    <a:cubicBezTo>
                      <a:pt x="88041" y="12997"/>
                      <a:pt x="88644" y="11969"/>
                      <a:pt x="87439" y="11454"/>
                    </a:cubicBezTo>
                    <a:cubicBezTo>
                      <a:pt x="86207" y="12997"/>
                      <a:pt x="84783" y="11454"/>
                      <a:pt x="83550" y="10700"/>
                    </a:cubicBezTo>
                    <a:cubicBezTo>
                      <a:pt x="82345" y="10185"/>
                      <a:pt x="80702" y="9431"/>
                      <a:pt x="79497" y="10185"/>
                    </a:cubicBezTo>
                    <a:cubicBezTo>
                      <a:pt x="78484" y="10700"/>
                      <a:pt x="78073" y="12483"/>
                      <a:pt x="76841" y="12723"/>
                    </a:cubicBezTo>
                    <a:cubicBezTo>
                      <a:pt x="75225" y="12997"/>
                      <a:pt x="73801" y="11454"/>
                      <a:pt x="72377" y="11214"/>
                    </a:cubicBezTo>
                    <a:cubicBezTo>
                      <a:pt x="72569" y="10425"/>
                      <a:pt x="73610" y="10425"/>
                      <a:pt x="73610" y="9431"/>
                    </a:cubicBezTo>
                    <a:cubicBezTo>
                      <a:pt x="73801" y="9156"/>
                      <a:pt x="73801" y="9156"/>
                      <a:pt x="73993" y="9156"/>
                    </a:cubicBezTo>
                    <a:cubicBezTo>
                      <a:pt x="74212" y="6619"/>
                      <a:pt x="74212" y="3806"/>
                      <a:pt x="73993" y="1268"/>
                    </a:cubicBezTo>
                    <a:cubicBezTo>
                      <a:pt x="72980" y="1028"/>
                      <a:pt x="72186" y="2023"/>
                      <a:pt x="71364" y="2537"/>
                    </a:cubicBezTo>
                    <a:cubicBezTo>
                      <a:pt x="70351" y="3052"/>
                      <a:pt x="69310" y="3326"/>
                      <a:pt x="68297" y="3566"/>
                    </a:cubicBezTo>
                    <a:cubicBezTo>
                      <a:pt x="66873" y="3806"/>
                      <a:pt x="65668" y="3052"/>
                      <a:pt x="64244" y="3326"/>
                    </a:cubicBezTo>
                    <a:cubicBezTo>
                      <a:pt x="63423" y="3566"/>
                      <a:pt x="62820" y="4081"/>
                      <a:pt x="62218" y="4595"/>
                    </a:cubicBezTo>
                    <a:cubicBezTo>
                      <a:pt x="60575" y="5590"/>
                      <a:pt x="57316" y="5075"/>
                      <a:pt x="56303" y="3566"/>
                    </a:cubicBezTo>
                    <a:cubicBezTo>
                      <a:pt x="55700" y="2812"/>
                      <a:pt x="55700" y="1543"/>
                      <a:pt x="55098" y="1028"/>
                    </a:cubicBezTo>
                    <a:cubicBezTo>
                      <a:pt x="54879" y="514"/>
                      <a:pt x="54468" y="514"/>
                      <a:pt x="54084" y="514"/>
                    </a:cubicBezTo>
                    <a:lnTo>
                      <a:pt x="54084" y="514"/>
                    </a:lnTo>
                    <a:lnTo>
                      <a:pt x="54084" y="514"/>
                    </a:lnTo>
                    <a:cubicBezTo>
                      <a:pt x="53674" y="514"/>
                      <a:pt x="53455" y="514"/>
                      <a:pt x="53044" y="514"/>
                    </a:cubicBezTo>
                    <a:cubicBezTo>
                      <a:pt x="53044" y="514"/>
                      <a:pt x="53263" y="514"/>
                      <a:pt x="53455" y="754"/>
                    </a:cubicBezTo>
                    <a:cubicBezTo>
                      <a:pt x="53455" y="3326"/>
                      <a:pt x="53674" y="4321"/>
                      <a:pt x="51236" y="5075"/>
                    </a:cubicBezTo>
                    <a:cubicBezTo>
                      <a:pt x="50004" y="5350"/>
                      <a:pt x="48169" y="7373"/>
                      <a:pt x="47156" y="8402"/>
                    </a:cubicBezTo>
                    <a:cubicBezTo>
                      <a:pt x="46554" y="8642"/>
                      <a:pt x="45321" y="9671"/>
                      <a:pt x="45321" y="10700"/>
                    </a:cubicBezTo>
                    <a:cubicBezTo>
                      <a:pt x="45321" y="11969"/>
                      <a:pt x="44719" y="11214"/>
                      <a:pt x="44308" y="12243"/>
                    </a:cubicBezTo>
                    <a:cubicBezTo>
                      <a:pt x="43486" y="14266"/>
                      <a:pt x="44910" y="15021"/>
                      <a:pt x="45540" y="16564"/>
                    </a:cubicBezTo>
                    <a:cubicBezTo>
                      <a:pt x="44116" y="17559"/>
                      <a:pt x="43295" y="18073"/>
                      <a:pt x="42884" y="20131"/>
                    </a:cubicBezTo>
                    <a:cubicBezTo>
                      <a:pt x="42282" y="20371"/>
                      <a:pt x="42692" y="21126"/>
                      <a:pt x="42473" y="21914"/>
                    </a:cubicBezTo>
                    <a:cubicBezTo>
                      <a:pt x="42473" y="22429"/>
                      <a:pt x="41460" y="22669"/>
                      <a:pt x="41049" y="23423"/>
                    </a:cubicBezTo>
                    <a:cubicBezTo>
                      <a:pt x="40447" y="24452"/>
                      <a:pt x="40255" y="26236"/>
                      <a:pt x="40447" y="27505"/>
                    </a:cubicBezTo>
                    <a:cubicBezTo>
                      <a:pt x="40447" y="28533"/>
                      <a:pt x="41460" y="29048"/>
                      <a:pt x="41268" y="30042"/>
                    </a:cubicBezTo>
                    <a:cubicBezTo>
                      <a:pt x="40255" y="30042"/>
                      <a:pt x="38420" y="29528"/>
                      <a:pt x="37818" y="30831"/>
                    </a:cubicBezTo>
                    <a:cubicBezTo>
                      <a:pt x="37407" y="31311"/>
                      <a:pt x="37818" y="32340"/>
                      <a:pt x="37599" y="33095"/>
                    </a:cubicBezTo>
                    <a:cubicBezTo>
                      <a:pt x="37407" y="34124"/>
                      <a:pt x="36996" y="34878"/>
                      <a:pt x="36777" y="35667"/>
                    </a:cubicBezTo>
                    <a:cubicBezTo>
                      <a:pt x="35983" y="35667"/>
                      <a:pt x="35353" y="35907"/>
                      <a:pt x="34751" y="35152"/>
                    </a:cubicBezTo>
                    <a:cubicBezTo>
                      <a:pt x="34148" y="34364"/>
                      <a:pt x="32916" y="34638"/>
                      <a:pt x="32314" y="34638"/>
                    </a:cubicBezTo>
                    <a:cubicBezTo>
                      <a:pt x="30287" y="34638"/>
                      <a:pt x="28041" y="34124"/>
                      <a:pt x="26015" y="34364"/>
                    </a:cubicBezTo>
                    <a:cubicBezTo>
                      <a:pt x="26015" y="36661"/>
                      <a:pt x="25413" y="38719"/>
                      <a:pt x="24618" y="40743"/>
                    </a:cubicBezTo>
                    <a:cubicBezTo>
                      <a:pt x="24208" y="41257"/>
                      <a:pt x="23797" y="42526"/>
                      <a:pt x="23386" y="42800"/>
                    </a:cubicBezTo>
                    <a:cubicBezTo>
                      <a:pt x="22373" y="43040"/>
                      <a:pt x="21962" y="42012"/>
                      <a:pt x="21962" y="41017"/>
                    </a:cubicBezTo>
                    <a:cubicBezTo>
                      <a:pt x="21551" y="40743"/>
                      <a:pt x="21168" y="40743"/>
                      <a:pt x="20949" y="40743"/>
                    </a:cubicBezTo>
                    <a:cubicBezTo>
                      <a:pt x="20757" y="43280"/>
                      <a:pt x="20538" y="46093"/>
                      <a:pt x="20757" y="48631"/>
                    </a:cubicBezTo>
                    <a:cubicBezTo>
                      <a:pt x="20757" y="49659"/>
                      <a:pt x="20538" y="50414"/>
                      <a:pt x="20757" y="51443"/>
                    </a:cubicBezTo>
                    <a:cubicBezTo>
                      <a:pt x="20757" y="52197"/>
                      <a:pt x="21551" y="51957"/>
                      <a:pt x="21770" y="52472"/>
                    </a:cubicBezTo>
                    <a:cubicBezTo>
                      <a:pt x="22975" y="54495"/>
                      <a:pt x="21962" y="57033"/>
                      <a:pt x="21770" y="59331"/>
                    </a:cubicBezTo>
                    <a:cubicBezTo>
                      <a:pt x="21551" y="60360"/>
                      <a:pt x="21360" y="61629"/>
                      <a:pt x="21360" y="62897"/>
                    </a:cubicBezTo>
                    <a:cubicBezTo>
                      <a:pt x="21551" y="64166"/>
                      <a:pt x="23194" y="64441"/>
                      <a:pt x="24016" y="64681"/>
                    </a:cubicBezTo>
                    <a:cubicBezTo>
                      <a:pt x="24208" y="64681"/>
                      <a:pt x="26809" y="64441"/>
                      <a:pt x="26809" y="64681"/>
                    </a:cubicBezTo>
                    <a:cubicBezTo>
                      <a:pt x="27439" y="65710"/>
                      <a:pt x="27028" y="67253"/>
                      <a:pt x="27028" y="68522"/>
                    </a:cubicBezTo>
                    <a:cubicBezTo>
                      <a:pt x="26426" y="69002"/>
                      <a:pt x="26015" y="70031"/>
                      <a:pt x="25029" y="69791"/>
                    </a:cubicBezTo>
                    <a:cubicBezTo>
                      <a:pt x="25029" y="69002"/>
                      <a:pt x="25029" y="68008"/>
                      <a:pt x="25029" y="67253"/>
                    </a:cubicBezTo>
                    <a:cubicBezTo>
                      <a:pt x="24016" y="66739"/>
                      <a:pt x="20757" y="65950"/>
                      <a:pt x="20949" y="68248"/>
                    </a:cubicBezTo>
                    <a:cubicBezTo>
                      <a:pt x="19333" y="68762"/>
                      <a:pt x="19333" y="66464"/>
                      <a:pt x="19333" y="65195"/>
                    </a:cubicBezTo>
                    <a:cubicBezTo>
                      <a:pt x="17498" y="63652"/>
                      <a:pt x="16074" y="63172"/>
                      <a:pt x="13829" y="63172"/>
                    </a:cubicBezTo>
                    <a:cubicBezTo>
                      <a:pt x="14048" y="61388"/>
                      <a:pt x="12405" y="61869"/>
                      <a:pt x="11583" y="61869"/>
                    </a:cubicBezTo>
                    <a:cubicBezTo>
                      <a:pt x="11583" y="63926"/>
                      <a:pt x="10187" y="65710"/>
                      <a:pt x="11200" y="67733"/>
                    </a:cubicBezTo>
                    <a:cubicBezTo>
                      <a:pt x="11583" y="67733"/>
                      <a:pt x="12213" y="67733"/>
                      <a:pt x="12816" y="67733"/>
                    </a:cubicBezTo>
                    <a:cubicBezTo>
                      <a:pt x="12816" y="69517"/>
                      <a:pt x="14459" y="68522"/>
                      <a:pt x="14842" y="70031"/>
                    </a:cubicBezTo>
                    <a:cubicBezTo>
                      <a:pt x="15472" y="72329"/>
                      <a:pt x="13637" y="74352"/>
                      <a:pt x="13637" y="76650"/>
                    </a:cubicBezTo>
                    <a:cubicBezTo>
                      <a:pt x="14048" y="76650"/>
                      <a:pt x="14650" y="76924"/>
                      <a:pt x="14842" y="76924"/>
                    </a:cubicBezTo>
                    <a:cubicBezTo>
                      <a:pt x="15061" y="77919"/>
                      <a:pt x="16074" y="78193"/>
                      <a:pt x="16266" y="79188"/>
                    </a:cubicBezTo>
                    <a:cubicBezTo>
                      <a:pt x="16896" y="80217"/>
                      <a:pt x="16485" y="81760"/>
                      <a:pt x="16485" y="83029"/>
                    </a:cubicBezTo>
                    <a:cubicBezTo>
                      <a:pt x="16485" y="86081"/>
                      <a:pt x="17498" y="88893"/>
                      <a:pt x="17088" y="92186"/>
                    </a:cubicBezTo>
                    <a:cubicBezTo>
                      <a:pt x="16677" y="92186"/>
                      <a:pt x="16266" y="92186"/>
                      <a:pt x="15664" y="92186"/>
                    </a:cubicBezTo>
                    <a:cubicBezTo>
                      <a:pt x="15883" y="93215"/>
                      <a:pt x="15883" y="95238"/>
                      <a:pt x="15061" y="96027"/>
                    </a:cubicBezTo>
                    <a:cubicBezTo>
                      <a:pt x="14459" y="96781"/>
                      <a:pt x="13226" y="96027"/>
                      <a:pt x="13007" y="97810"/>
                    </a:cubicBezTo>
                    <a:cubicBezTo>
                      <a:pt x="12213" y="97810"/>
                      <a:pt x="11392" y="97810"/>
                      <a:pt x="10570" y="98050"/>
                    </a:cubicBezTo>
                    <a:cubicBezTo>
                      <a:pt x="11802" y="99079"/>
                      <a:pt x="11994" y="99559"/>
                      <a:pt x="11802" y="101343"/>
                    </a:cubicBezTo>
                    <a:cubicBezTo>
                      <a:pt x="11200" y="101343"/>
                      <a:pt x="10789" y="101617"/>
                      <a:pt x="10187" y="101617"/>
                    </a:cubicBezTo>
                    <a:cubicBezTo>
                      <a:pt x="8954" y="102886"/>
                      <a:pt x="8954" y="105698"/>
                      <a:pt x="7339" y="106693"/>
                    </a:cubicBezTo>
                    <a:cubicBezTo>
                      <a:pt x="6928" y="106967"/>
                      <a:pt x="6298" y="106453"/>
                      <a:pt x="5887" y="106693"/>
                    </a:cubicBezTo>
                    <a:cubicBezTo>
                      <a:pt x="5504" y="106967"/>
                      <a:pt x="5285" y="107207"/>
                      <a:pt x="4874" y="107482"/>
                    </a:cubicBezTo>
                    <a:cubicBezTo>
                      <a:pt x="4272" y="108236"/>
                      <a:pt x="3861" y="108991"/>
                      <a:pt x="3067" y="109265"/>
                    </a:cubicBezTo>
                    <a:cubicBezTo>
                      <a:pt x="2848" y="111048"/>
                      <a:pt x="2848" y="113072"/>
                      <a:pt x="1834" y="114615"/>
                    </a:cubicBezTo>
                    <a:cubicBezTo>
                      <a:pt x="1013" y="116124"/>
                      <a:pt x="0" y="116879"/>
                      <a:pt x="0" y="118936"/>
                    </a:cubicBezTo>
                    <a:cubicBezTo>
                      <a:pt x="0" y="118936"/>
                      <a:pt x="0" y="119451"/>
                      <a:pt x="0" y="119965"/>
                    </a:cubicBezTo>
                    <a:cubicBezTo>
                      <a:pt x="1232" y="119691"/>
                      <a:pt x="2437" y="119451"/>
                      <a:pt x="3669" y="119451"/>
                    </a:cubicBezTo>
                    <a:cubicBezTo>
                      <a:pt x="4874" y="119691"/>
                      <a:pt x="5285" y="119176"/>
                      <a:pt x="6298" y="118936"/>
                    </a:cubicBezTo>
                    <a:cubicBezTo>
                      <a:pt x="6709" y="118662"/>
                      <a:pt x="7339" y="118936"/>
                      <a:pt x="7941" y="118936"/>
                    </a:cubicBezTo>
                    <a:cubicBezTo>
                      <a:pt x="8352" y="118936"/>
                      <a:pt x="8763" y="118422"/>
                      <a:pt x="9365" y="118422"/>
                    </a:cubicBezTo>
                    <a:cubicBezTo>
                      <a:pt x="9557" y="116124"/>
                      <a:pt x="10378" y="116639"/>
                      <a:pt x="11802" y="116398"/>
                    </a:cubicBezTo>
                    <a:cubicBezTo>
                      <a:pt x="13007" y="116124"/>
                      <a:pt x="13418" y="114101"/>
                      <a:pt x="14842" y="114341"/>
                    </a:cubicBezTo>
                    <a:cubicBezTo>
                      <a:pt x="15472" y="114341"/>
                      <a:pt x="16266" y="114341"/>
                      <a:pt x="16677" y="115130"/>
                    </a:cubicBezTo>
                    <a:cubicBezTo>
                      <a:pt x="16896" y="115610"/>
                      <a:pt x="16896" y="116398"/>
                      <a:pt x="17498" y="116398"/>
                    </a:cubicBezTo>
                    <a:cubicBezTo>
                      <a:pt x="18512" y="116639"/>
                      <a:pt x="18320" y="115610"/>
                      <a:pt x="18512" y="114855"/>
                    </a:cubicBezTo>
                    <a:cubicBezTo>
                      <a:pt x="18922" y="114101"/>
                      <a:pt x="19114" y="114615"/>
                      <a:pt x="19717" y="114341"/>
                    </a:cubicBezTo>
                    <a:cubicBezTo>
                      <a:pt x="19717" y="113826"/>
                      <a:pt x="19525" y="112832"/>
                      <a:pt x="20346" y="112832"/>
                    </a:cubicBezTo>
                    <a:cubicBezTo>
                      <a:pt x="20346" y="112557"/>
                      <a:pt x="20346" y="112077"/>
                      <a:pt x="20346" y="111803"/>
                    </a:cubicBezTo>
                    <a:cubicBezTo>
                      <a:pt x="19936" y="111803"/>
                      <a:pt x="19717" y="111563"/>
                      <a:pt x="19525" y="111563"/>
                    </a:cubicBezTo>
                    <a:cubicBezTo>
                      <a:pt x="19525" y="110774"/>
                      <a:pt x="19333" y="109505"/>
                      <a:pt x="19936" y="109265"/>
                    </a:cubicBezTo>
                    <a:cubicBezTo>
                      <a:pt x="20346" y="108991"/>
                      <a:pt x="20538" y="108751"/>
                      <a:pt x="20538" y="108236"/>
                    </a:cubicBezTo>
                    <a:cubicBezTo>
                      <a:pt x="20346" y="108236"/>
                      <a:pt x="20346" y="108236"/>
                      <a:pt x="20127" y="108236"/>
                    </a:cubicBezTo>
                    <a:cubicBezTo>
                      <a:pt x="20346" y="107207"/>
                      <a:pt x="19717" y="106213"/>
                      <a:pt x="19936" y="105184"/>
                    </a:cubicBezTo>
                    <a:cubicBezTo>
                      <a:pt x="21168" y="104944"/>
                      <a:pt x="21551" y="104155"/>
                      <a:pt x="22373" y="102886"/>
                    </a:cubicBezTo>
                    <a:cubicBezTo>
                      <a:pt x="23797" y="103400"/>
                      <a:pt x="24399" y="105698"/>
                      <a:pt x="24810" y="107207"/>
                    </a:cubicBezTo>
                    <a:cubicBezTo>
                      <a:pt x="25796" y="107482"/>
                      <a:pt x="24618" y="108476"/>
                      <a:pt x="24208" y="108751"/>
                    </a:cubicBezTo>
                    <a:cubicBezTo>
                      <a:pt x="24618" y="111803"/>
                      <a:pt x="27028" y="106967"/>
                      <a:pt x="28233" y="107207"/>
                    </a:cubicBezTo>
                    <a:cubicBezTo>
                      <a:pt x="28233" y="106693"/>
                      <a:pt x="28233" y="105938"/>
                      <a:pt x="28233" y="105424"/>
                    </a:cubicBezTo>
                    <a:cubicBezTo>
                      <a:pt x="29055" y="105424"/>
                      <a:pt x="29685" y="105424"/>
                      <a:pt x="30068" y="106213"/>
                    </a:cubicBezTo>
                    <a:cubicBezTo>
                      <a:pt x="30287" y="106967"/>
                      <a:pt x="30698" y="107722"/>
                      <a:pt x="31300" y="107722"/>
                    </a:cubicBezTo>
                    <a:cubicBezTo>
                      <a:pt x="32122" y="107722"/>
                      <a:pt x="32505" y="106213"/>
                      <a:pt x="33518" y="106453"/>
                    </a:cubicBezTo>
                    <a:cubicBezTo>
                      <a:pt x="33518" y="105938"/>
                      <a:pt x="33518" y="105938"/>
                      <a:pt x="33135" y="105698"/>
                    </a:cubicBezTo>
                    <a:cubicBezTo>
                      <a:pt x="33135" y="104669"/>
                      <a:pt x="33327" y="103915"/>
                      <a:pt x="34148" y="104155"/>
                    </a:cubicBezTo>
                    <a:cubicBezTo>
                      <a:pt x="34340" y="103641"/>
                      <a:pt x="34340" y="102886"/>
                      <a:pt x="33738" y="102886"/>
                    </a:cubicBezTo>
                    <a:cubicBezTo>
                      <a:pt x="33738" y="101857"/>
                      <a:pt x="32505" y="102132"/>
                      <a:pt x="32724" y="100863"/>
                    </a:cubicBezTo>
                    <a:cubicBezTo>
                      <a:pt x="32724" y="99834"/>
                      <a:pt x="33135" y="99559"/>
                      <a:pt x="33738" y="99319"/>
                    </a:cubicBezTo>
                    <a:cubicBezTo>
                      <a:pt x="34942" y="99079"/>
                      <a:pt x="34148" y="97022"/>
                      <a:pt x="34559" y="96781"/>
                    </a:cubicBezTo>
                    <a:cubicBezTo>
                      <a:pt x="35162" y="96507"/>
                      <a:pt x="35764" y="97022"/>
                      <a:pt x="36394" y="97022"/>
                    </a:cubicBezTo>
                    <a:cubicBezTo>
                      <a:pt x="37188" y="96781"/>
                      <a:pt x="37818" y="96507"/>
                      <a:pt x="38612" y="96267"/>
                    </a:cubicBezTo>
                    <a:cubicBezTo>
                      <a:pt x="39214" y="95753"/>
                      <a:pt x="39844" y="93969"/>
                      <a:pt x="40447" y="93729"/>
                    </a:cubicBezTo>
                    <a:cubicBezTo>
                      <a:pt x="40255" y="93729"/>
                      <a:pt x="40036" y="93729"/>
                      <a:pt x="40036" y="93729"/>
                    </a:cubicBezTo>
                    <a:cubicBezTo>
                      <a:pt x="39844" y="92940"/>
                      <a:pt x="38010" y="92460"/>
                      <a:pt x="38831" y="91671"/>
                    </a:cubicBezTo>
                    <a:cubicBezTo>
                      <a:pt x="40255" y="90162"/>
                      <a:pt x="40447" y="91946"/>
                      <a:pt x="41460" y="92700"/>
                    </a:cubicBezTo>
                    <a:cubicBezTo>
                      <a:pt x="41460" y="91671"/>
                      <a:pt x="41652" y="90162"/>
                      <a:pt x="42062" y="89374"/>
                    </a:cubicBezTo>
                    <a:cubicBezTo>
                      <a:pt x="42473" y="89648"/>
                      <a:pt x="42473" y="90402"/>
                      <a:pt x="42692" y="91157"/>
                    </a:cubicBezTo>
                    <a:cubicBezTo>
                      <a:pt x="42884" y="90917"/>
                      <a:pt x="43103" y="90402"/>
                      <a:pt x="43295" y="90162"/>
                    </a:cubicBezTo>
                    <a:cubicBezTo>
                      <a:pt x="44527" y="91431"/>
                      <a:pt x="44527" y="88379"/>
                      <a:pt x="44527" y="87350"/>
                    </a:cubicBezTo>
                    <a:cubicBezTo>
                      <a:pt x="44719" y="87350"/>
                      <a:pt x="44910" y="87625"/>
                      <a:pt x="45130" y="87625"/>
                    </a:cubicBezTo>
                    <a:cubicBezTo>
                      <a:pt x="44910" y="88893"/>
                      <a:pt x="45951" y="91431"/>
                      <a:pt x="46964" y="91157"/>
                    </a:cubicBezTo>
                    <a:cubicBezTo>
                      <a:pt x="46964" y="90677"/>
                      <a:pt x="47348" y="90677"/>
                      <a:pt x="47759" y="90677"/>
                    </a:cubicBezTo>
                    <a:cubicBezTo>
                      <a:pt x="48169" y="92186"/>
                      <a:pt x="48991" y="93215"/>
                      <a:pt x="49183" y="94998"/>
                    </a:cubicBezTo>
                    <a:cubicBezTo>
                      <a:pt x="49402" y="96267"/>
                      <a:pt x="50607" y="95753"/>
                      <a:pt x="51236" y="95753"/>
                    </a:cubicBezTo>
                    <a:cubicBezTo>
                      <a:pt x="52660" y="95753"/>
                      <a:pt x="53263" y="96507"/>
                      <a:pt x="54468" y="97022"/>
                    </a:cubicBezTo>
                    <a:cubicBezTo>
                      <a:pt x="55481" y="97536"/>
                      <a:pt x="56713" y="97296"/>
                      <a:pt x="57727" y="97296"/>
                    </a:cubicBezTo>
                    <a:cubicBezTo>
                      <a:pt x="57727" y="97022"/>
                      <a:pt x="57946" y="96507"/>
                      <a:pt x="57946" y="96267"/>
                    </a:cubicBezTo>
                    <a:cubicBezTo>
                      <a:pt x="59151" y="96267"/>
                      <a:pt x="58959" y="94244"/>
                      <a:pt x="60383" y="94244"/>
                    </a:cubicBezTo>
                    <a:cubicBezTo>
                      <a:pt x="60383" y="93969"/>
                      <a:pt x="59370" y="92460"/>
                      <a:pt x="59561" y="92186"/>
                    </a:cubicBezTo>
                    <a:cubicBezTo>
                      <a:pt x="59780" y="91946"/>
                      <a:pt x="60164" y="92186"/>
                      <a:pt x="60383" y="92186"/>
                    </a:cubicBezTo>
                    <a:cubicBezTo>
                      <a:pt x="60794" y="91946"/>
                      <a:pt x="60985" y="91671"/>
                      <a:pt x="61177" y="91157"/>
                    </a:cubicBezTo>
                    <a:cubicBezTo>
                      <a:pt x="61999" y="90402"/>
                      <a:pt x="64436" y="90917"/>
                      <a:pt x="64244" y="89648"/>
                    </a:cubicBezTo>
                    <a:cubicBezTo>
                      <a:pt x="63833" y="89648"/>
                      <a:pt x="63423" y="89134"/>
                      <a:pt x="63614" y="88619"/>
                    </a:cubicBezTo>
                    <a:cubicBezTo>
                      <a:pt x="64436" y="88105"/>
                      <a:pt x="64655" y="87865"/>
                      <a:pt x="65668" y="87865"/>
                    </a:cubicBezTo>
                    <a:cubicBezTo>
                      <a:pt x="65668" y="88619"/>
                      <a:pt x="66271" y="89134"/>
                      <a:pt x="67092" y="89648"/>
                    </a:cubicBezTo>
                    <a:cubicBezTo>
                      <a:pt x="67092" y="89374"/>
                      <a:pt x="67092" y="88893"/>
                      <a:pt x="67284" y="88619"/>
                    </a:cubicBezTo>
                    <a:cubicBezTo>
                      <a:pt x="67695" y="87350"/>
                      <a:pt x="68927" y="86836"/>
                      <a:pt x="69529" y="85841"/>
                    </a:cubicBezTo>
                    <a:cubicBezTo>
                      <a:pt x="69721" y="85052"/>
                      <a:pt x="69940" y="84298"/>
                      <a:pt x="70351" y="83543"/>
                    </a:cubicBezTo>
                    <a:cubicBezTo>
                      <a:pt x="70953" y="82755"/>
                      <a:pt x="71364" y="81486"/>
                      <a:pt x="71967" y="80731"/>
                    </a:cubicBezTo>
                    <a:cubicBezTo>
                      <a:pt x="72569" y="79977"/>
                      <a:pt x="73610" y="79702"/>
                      <a:pt x="74404" y="78948"/>
                    </a:cubicBezTo>
                    <a:cubicBezTo>
                      <a:pt x="75006" y="78193"/>
                      <a:pt x="75006" y="77439"/>
                      <a:pt x="76047" y="76924"/>
                    </a:cubicBezTo>
                    <a:cubicBezTo>
                      <a:pt x="76841" y="76410"/>
                      <a:pt x="77252" y="75655"/>
                      <a:pt x="78265" y="75381"/>
                    </a:cubicBezTo>
                    <a:cubicBezTo>
                      <a:pt x="78265" y="75141"/>
                      <a:pt x="78265" y="74867"/>
                      <a:pt x="78265" y="74867"/>
                    </a:cubicBezTo>
                    <a:cubicBezTo>
                      <a:pt x="77854" y="74867"/>
                      <a:pt x="77444" y="74627"/>
                      <a:pt x="77252" y="74627"/>
                    </a:cubicBezTo>
                    <a:cubicBezTo>
                      <a:pt x="76841" y="75381"/>
                      <a:pt x="76239" y="74867"/>
                      <a:pt x="75828" y="75141"/>
                    </a:cubicBezTo>
                    <a:cubicBezTo>
                      <a:pt x="76047" y="74352"/>
                      <a:pt x="76841" y="74112"/>
                      <a:pt x="77060" y="73598"/>
                    </a:cubicBezTo>
                    <a:cubicBezTo>
                      <a:pt x="76841" y="73358"/>
                      <a:pt x="76430" y="73358"/>
                      <a:pt x="76239" y="73083"/>
                    </a:cubicBezTo>
                    <a:cubicBezTo>
                      <a:pt x="76047" y="73838"/>
                      <a:pt x="75417" y="75141"/>
                      <a:pt x="74815" y="75655"/>
                    </a:cubicBezTo>
                    <a:cubicBezTo>
                      <a:pt x="74623" y="75895"/>
                      <a:pt x="74404" y="76136"/>
                      <a:pt x="73993" y="76136"/>
                    </a:cubicBezTo>
                    <a:cubicBezTo>
                      <a:pt x="73993" y="76410"/>
                      <a:pt x="73610" y="76650"/>
                      <a:pt x="73391" y="76650"/>
                    </a:cubicBezTo>
                    <a:cubicBezTo>
                      <a:pt x="73610" y="76410"/>
                      <a:pt x="73801" y="76410"/>
                      <a:pt x="73993" y="76136"/>
                    </a:cubicBezTo>
                    <a:cubicBezTo>
                      <a:pt x="74623" y="75381"/>
                      <a:pt x="74404" y="73598"/>
                      <a:pt x="74623" y="72843"/>
                    </a:cubicBezTo>
                    <a:cubicBezTo>
                      <a:pt x="74815" y="72329"/>
                      <a:pt x="75417" y="71574"/>
                      <a:pt x="75636" y="71060"/>
                    </a:cubicBezTo>
                    <a:cubicBezTo>
                      <a:pt x="76430" y="70031"/>
                      <a:pt x="77663" y="69791"/>
                      <a:pt x="78484" y="69002"/>
                    </a:cubicBezTo>
                    <a:cubicBezTo>
                      <a:pt x="79497" y="68248"/>
                      <a:pt x="81113" y="66464"/>
                      <a:pt x="82126" y="68522"/>
                    </a:cubicBezTo>
                    <a:cubicBezTo>
                      <a:pt x="82948" y="69791"/>
                      <a:pt x="81743" y="70785"/>
                      <a:pt x="81113" y="71574"/>
                    </a:cubicBezTo>
                    <a:cubicBezTo>
                      <a:pt x="80921" y="71814"/>
                      <a:pt x="78484" y="73358"/>
                      <a:pt x="78484" y="73083"/>
                    </a:cubicBezTo>
                    <a:cubicBezTo>
                      <a:pt x="78265" y="73598"/>
                      <a:pt x="78265" y="74112"/>
                      <a:pt x="78265" y="74627"/>
                    </a:cubicBezTo>
                    <a:cubicBezTo>
                      <a:pt x="79087" y="74867"/>
                      <a:pt x="78895" y="74112"/>
                      <a:pt x="79278" y="73838"/>
                    </a:cubicBezTo>
                    <a:cubicBezTo>
                      <a:pt x="79689" y="73598"/>
                      <a:pt x="80319" y="73358"/>
                      <a:pt x="80921" y="73083"/>
                    </a:cubicBezTo>
                    <a:cubicBezTo>
                      <a:pt x="81743" y="72843"/>
                      <a:pt x="82756" y="72843"/>
                      <a:pt x="83550" y="72329"/>
                    </a:cubicBezTo>
                    <a:cubicBezTo>
                      <a:pt x="85193" y="71300"/>
                      <a:pt x="87028" y="70305"/>
                      <a:pt x="88644" y="69517"/>
                    </a:cubicBezTo>
                    <a:cubicBezTo>
                      <a:pt x="90479" y="68522"/>
                      <a:pt x="92505" y="68762"/>
                      <a:pt x="94340" y="67733"/>
                    </a:cubicBezTo>
                    <a:cubicBezTo>
                      <a:pt x="95764" y="66739"/>
                      <a:pt x="97599" y="66224"/>
                      <a:pt x="98201" y="63926"/>
                    </a:cubicBezTo>
                    <a:cubicBezTo>
                      <a:pt x="98393" y="62897"/>
                      <a:pt x="98612" y="61388"/>
                      <a:pt x="99625" y="61388"/>
                    </a:cubicBezTo>
                    <a:cubicBezTo>
                      <a:pt x="99817" y="59845"/>
                      <a:pt x="102473" y="59091"/>
                      <a:pt x="103486" y="58336"/>
                    </a:cubicBezTo>
                    <a:cubicBezTo>
                      <a:pt x="103897" y="58062"/>
                      <a:pt x="104910" y="57547"/>
                      <a:pt x="105321" y="57307"/>
                    </a:cubicBezTo>
                    <a:cubicBezTo>
                      <a:pt x="105924" y="56553"/>
                      <a:pt x="105924" y="55010"/>
                      <a:pt x="105924" y="54255"/>
                    </a:cubicBezTo>
                    <a:cubicBezTo>
                      <a:pt x="105513" y="54255"/>
                      <a:pt x="105102" y="54255"/>
                      <a:pt x="104719" y="54255"/>
                    </a:cubicBezTo>
                    <a:cubicBezTo>
                      <a:pt x="104500" y="51957"/>
                      <a:pt x="106745" y="50928"/>
                      <a:pt x="107950" y="49934"/>
                    </a:cubicBezTo>
                    <a:cubicBezTo>
                      <a:pt x="109402" y="48905"/>
                      <a:pt x="110798" y="46847"/>
                      <a:pt x="111428" y="45064"/>
                    </a:cubicBezTo>
                    <a:cubicBezTo>
                      <a:pt x="111209" y="45064"/>
                      <a:pt x="110798" y="45064"/>
                      <a:pt x="110607" y="45064"/>
                    </a:cubicBezTo>
                    <a:cubicBezTo>
                      <a:pt x="110196" y="45064"/>
                      <a:pt x="110415" y="45578"/>
                      <a:pt x="110196" y="45578"/>
                    </a:cubicBezTo>
                    <a:cubicBezTo>
                      <a:pt x="110004" y="45853"/>
                      <a:pt x="109593" y="45578"/>
                      <a:pt x="109593" y="45853"/>
                    </a:cubicBezTo>
                    <a:cubicBezTo>
                      <a:pt x="109402" y="45853"/>
                      <a:pt x="109183" y="46333"/>
                      <a:pt x="108991" y="46333"/>
                    </a:cubicBezTo>
                    <a:cubicBezTo>
                      <a:pt x="108361" y="46607"/>
                      <a:pt x="108169" y="46607"/>
                      <a:pt x="107567" y="46847"/>
                    </a:cubicBezTo>
                    <a:cubicBezTo>
                      <a:pt x="107156" y="46847"/>
                      <a:pt x="106937" y="47362"/>
                      <a:pt x="106526" y="47636"/>
                    </a:cubicBezTo>
                    <a:cubicBezTo>
                      <a:pt x="106526" y="45064"/>
                      <a:pt x="106937" y="45064"/>
                      <a:pt x="108772" y="44824"/>
                    </a:cubicBezTo>
                    <a:cubicBezTo>
                      <a:pt x="111017" y="44824"/>
                      <a:pt x="109593" y="42526"/>
                      <a:pt x="108991" y="41017"/>
                    </a:cubicBezTo>
                    <a:cubicBezTo>
                      <a:pt x="108361" y="39748"/>
                      <a:pt x="107759" y="38205"/>
                      <a:pt x="107567" y="36661"/>
                    </a:cubicBezTo>
                    <a:cubicBezTo>
                      <a:pt x="107348" y="35667"/>
                      <a:pt x="107348" y="32340"/>
                      <a:pt x="108169" y="32100"/>
                    </a:cubicBezTo>
                    <a:cubicBezTo>
                      <a:pt x="108361" y="30831"/>
                      <a:pt x="109183" y="29802"/>
                      <a:pt x="110004" y="29048"/>
                    </a:cubicBezTo>
                    <a:cubicBezTo>
                      <a:pt x="110798" y="28259"/>
                      <a:pt x="111428" y="27230"/>
                      <a:pt x="112222" y="26476"/>
                    </a:cubicBezTo>
                    <a:cubicBezTo>
                      <a:pt x="113044" y="25961"/>
                      <a:pt x="114468" y="25207"/>
                      <a:pt x="115289" y="24967"/>
                    </a:cubicBezTo>
                    <a:cubicBezTo>
                      <a:pt x="115892" y="24692"/>
                      <a:pt x="116494" y="24692"/>
                      <a:pt x="116905" y="24967"/>
                    </a:cubicBezTo>
                    <a:cubicBezTo>
                      <a:pt x="117727" y="24967"/>
                      <a:pt x="118329" y="25721"/>
                      <a:pt x="119151" y="25481"/>
                    </a:cubicBezTo>
                    <a:cubicBezTo>
                      <a:pt x="119151" y="25481"/>
                      <a:pt x="119561" y="24692"/>
                      <a:pt x="119972" y="23938"/>
                    </a:cubicBezTo>
                    <a:cubicBezTo>
                      <a:pt x="119972" y="21640"/>
                      <a:pt x="118931" y="21640"/>
                      <a:pt x="117727" y="20371"/>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29" name="Shape 2603">
                <a:extLst>
                  <a:ext uri="{FF2B5EF4-FFF2-40B4-BE49-F238E27FC236}">
                    <a16:creationId xmlns="" xmlns:a16="http://schemas.microsoft.com/office/drawing/2014/main" id="{0378B439-B612-4C85-AA8D-273DFE5D86A6}"/>
                  </a:ext>
                </a:extLst>
              </p:cNvPr>
              <p:cNvSpPr/>
              <p:nvPr/>
            </p:nvSpPr>
            <p:spPr>
              <a:xfrm>
                <a:off x="14798584" y="6998675"/>
                <a:ext cx="324081" cy="468654"/>
              </a:xfrm>
              <a:custGeom>
                <a:avLst/>
                <a:gdLst/>
                <a:ahLst/>
                <a:cxnLst/>
                <a:rect l="0" t="0" r="0" b="0"/>
                <a:pathLst>
                  <a:path w="120000" h="120000" extrusionOk="0">
                    <a:moveTo>
                      <a:pt x="118561" y="39373"/>
                    </a:moveTo>
                    <a:lnTo>
                      <a:pt x="118561" y="39373"/>
                    </a:lnTo>
                    <a:cubicBezTo>
                      <a:pt x="118561" y="36940"/>
                      <a:pt x="116324" y="35281"/>
                      <a:pt x="115046" y="32847"/>
                    </a:cubicBezTo>
                    <a:cubicBezTo>
                      <a:pt x="115046" y="30304"/>
                      <a:pt x="116324" y="27870"/>
                      <a:pt x="116324" y="26211"/>
                    </a:cubicBezTo>
                    <a:cubicBezTo>
                      <a:pt x="116324" y="23778"/>
                      <a:pt x="111531" y="22119"/>
                      <a:pt x="111531" y="21235"/>
                    </a:cubicBezTo>
                    <a:cubicBezTo>
                      <a:pt x="110412" y="18801"/>
                      <a:pt x="110412" y="15594"/>
                      <a:pt x="111531" y="12276"/>
                    </a:cubicBezTo>
                    <a:cubicBezTo>
                      <a:pt x="106737" y="13050"/>
                      <a:pt x="102103" y="13050"/>
                      <a:pt x="102103" y="13050"/>
                    </a:cubicBezTo>
                    <a:cubicBezTo>
                      <a:pt x="103222" y="8184"/>
                      <a:pt x="100825" y="3207"/>
                      <a:pt x="98428" y="0"/>
                    </a:cubicBezTo>
                    <a:cubicBezTo>
                      <a:pt x="97310" y="0"/>
                      <a:pt x="97310" y="774"/>
                      <a:pt x="97310" y="1548"/>
                    </a:cubicBezTo>
                    <a:cubicBezTo>
                      <a:pt x="96191" y="1548"/>
                      <a:pt x="96191" y="1548"/>
                      <a:pt x="96191" y="1548"/>
                    </a:cubicBezTo>
                    <a:cubicBezTo>
                      <a:pt x="94913" y="3207"/>
                      <a:pt x="96191" y="5640"/>
                      <a:pt x="92516" y="6525"/>
                    </a:cubicBezTo>
                    <a:cubicBezTo>
                      <a:pt x="90119" y="7299"/>
                      <a:pt x="87723" y="4092"/>
                      <a:pt x="85326" y="3207"/>
                    </a:cubicBezTo>
                    <a:cubicBezTo>
                      <a:pt x="84207" y="4866"/>
                      <a:pt x="81810" y="4866"/>
                      <a:pt x="80692" y="7299"/>
                    </a:cubicBezTo>
                    <a:cubicBezTo>
                      <a:pt x="80692" y="8184"/>
                      <a:pt x="81810" y="9843"/>
                      <a:pt x="80692" y="10617"/>
                    </a:cubicBezTo>
                    <a:cubicBezTo>
                      <a:pt x="80692" y="11391"/>
                      <a:pt x="79414" y="11391"/>
                      <a:pt x="78295" y="12276"/>
                    </a:cubicBezTo>
                    <a:cubicBezTo>
                      <a:pt x="75898" y="16368"/>
                      <a:pt x="80692" y="20460"/>
                      <a:pt x="75898" y="23778"/>
                    </a:cubicBezTo>
                    <a:cubicBezTo>
                      <a:pt x="72383" y="21235"/>
                      <a:pt x="71105" y="18027"/>
                      <a:pt x="66471" y="18027"/>
                    </a:cubicBezTo>
                    <a:cubicBezTo>
                      <a:pt x="60559" y="18027"/>
                      <a:pt x="59280" y="19686"/>
                      <a:pt x="59280" y="22894"/>
                    </a:cubicBezTo>
                    <a:cubicBezTo>
                      <a:pt x="55765" y="23778"/>
                      <a:pt x="53368" y="21235"/>
                      <a:pt x="52250" y="19686"/>
                    </a:cubicBezTo>
                    <a:cubicBezTo>
                      <a:pt x="49853" y="21235"/>
                      <a:pt x="50972" y="22894"/>
                      <a:pt x="48575" y="24552"/>
                    </a:cubicBezTo>
                    <a:cubicBezTo>
                      <a:pt x="47456" y="26211"/>
                      <a:pt x="45059" y="27870"/>
                      <a:pt x="42663" y="28755"/>
                    </a:cubicBezTo>
                    <a:cubicBezTo>
                      <a:pt x="39147" y="31188"/>
                      <a:pt x="37869" y="29529"/>
                      <a:pt x="33235" y="28755"/>
                    </a:cubicBezTo>
                    <a:cubicBezTo>
                      <a:pt x="30838" y="28755"/>
                      <a:pt x="27323" y="28755"/>
                      <a:pt x="24926" y="28755"/>
                    </a:cubicBezTo>
                    <a:cubicBezTo>
                      <a:pt x="23648" y="30304"/>
                      <a:pt x="23648" y="31963"/>
                      <a:pt x="23648" y="33622"/>
                    </a:cubicBezTo>
                    <a:cubicBezTo>
                      <a:pt x="19014" y="33622"/>
                      <a:pt x="16617" y="36940"/>
                      <a:pt x="11824" y="36940"/>
                    </a:cubicBezTo>
                    <a:cubicBezTo>
                      <a:pt x="9427" y="40147"/>
                      <a:pt x="10705" y="42691"/>
                      <a:pt x="10705" y="46783"/>
                    </a:cubicBezTo>
                    <a:cubicBezTo>
                      <a:pt x="9427" y="50875"/>
                      <a:pt x="4793" y="51649"/>
                      <a:pt x="3515" y="55852"/>
                    </a:cubicBezTo>
                    <a:cubicBezTo>
                      <a:pt x="0" y="60718"/>
                      <a:pt x="8308" y="60718"/>
                      <a:pt x="9427" y="64811"/>
                    </a:cubicBezTo>
                    <a:cubicBezTo>
                      <a:pt x="9427" y="65695"/>
                      <a:pt x="8308" y="67244"/>
                      <a:pt x="8308" y="68903"/>
                    </a:cubicBezTo>
                    <a:cubicBezTo>
                      <a:pt x="8308" y="70562"/>
                      <a:pt x="10705" y="72995"/>
                      <a:pt x="11824" y="74654"/>
                    </a:cubicBezTo>
                    <a:cubicBezTo>
                      <a:pt x="13102" y="76313"/>
                      <a:pt x="14221" y="77972"/>
                      <a:pt x="15339" y="80405"/>
                    </a:cubicBezTo>
                    <a:cubicBezTo>
                      <a:pt x="16617" y="82064"/>
                      <a:pt x="15339" y="83723"/>
                      <a:pt x="16617" y="86156"/>
                    </a:cubicBezTo>
                    <a:cubicBezTo>
                      <a:pt x="16617" y="88700"/>
                      <a:pt x="20133" y="91133"/>
                      <a:pt x="21411" y="93566"/>
                    </a:cubicBezTo>
                    <a:cubicBezTo>
                      <a:pt x="21411" y="96000"/>
                      <a:pt x="19014" y="98543"/>
                      <a:pt x="19014" y="100976"/>
                    </a:cubicBezTo>
                    <a:cubicBezTo>
                      <a:pt x="19014" y="102635"/>
                      <a:pt x="19014" y="105069"/>
                      <a:pt x="21411" y="106728"/>
                    </a:cubicBezTo>
                    <a:cubicBezTo>
                      <a:pt x="21411" y="107502"/>
                      <a:pt x="27323" y="109935"/>
                      <a:pt x="27323" y="109161"/>
                    </a:cubicBezTo>
                    <a:cubicBezTo>
                      <a:pt x="27323" y="105843"/>
                      <a:pt x="24926" y="87041"/>
                      <a:pt x="35632" y="92792"/>
                    </a:cubicBezTo>
                    <a:cubicBezTo>
                      <a:pt x="45059" y="96884"/>
                      <a:pt x="36750" y="108387"/>
                      <a:pt x="45059" y="114138"/>
                    </a:cubicBezTo>
                    <a:cubicBezTo>
                      <a:pt x="52250" y="119889"/>
                      <a:pt x="69986" y="111594"/>
                      <a:pt x="69986" y="105069"/>
                    </a:cubicBezTo>
                    <a:cubicBezTo>
                      <a:pt x="69986" y="103410"/>
                      <a:pt x="67589" y="100976"/>
                      <a:pt x="66471" y="99317"/>
                    </a:cubicBezTo>
                    <a:cubicBezTo>
                      <a:pt x="65193" y="96884"/>
                      <a:pt x="62956" y="92792"/>
                      <a:pt x="65193" y="89474"/>
                    </a:cubicBezTo>
                    <a:cubicBezTo>
                      <a:pt x="67589" y="86156"/>
                      <a:pt x="72383" y="85382"/>
                      <a:pt x="73501" y="81290"/>
                    </a:cubicBezTo>
                    <a:cubicBezTo>
                      <a:pt x="74780" y="77972"/>
                      <a:pt x="78295" y="76313"/>
                      <a:pt x="83089" y="77087"/>
                    </a:cubicBezTo>
                    <a:cubicBezTo>
                      <a:pt x="84207" y="72221"/>
                      <a:pt x="79414" y="69788"/>
                      <a:pt x="79414" y="66470"/>
                    </a:cubicBezTo>
                    <a:cubicBezTo>
                      <a:pt x="79414" y="63152"/>
                      <a:pt x="78295" y="57400"/>
                      <a:pt x="79414" y="54967"/>
                    </a:cubicBezTo>
                    <a:cubicBezTo>
                      <a:pt x="87723" y="54193"/>
                      <a:pt x="83089" y="59059"/>
                      <a:pt x="86604" y="61493"/>
                    </a:cubicBezTo>
                    <a:cubicBezTo>
                      <a:pt x="93794" y="64811"/>
                      <a:pt x="97310" y="55852"/>
                      <a:pt x="103222" y="55852"/>
                    </a:cubicBezTo>
                    <a:cubicBezTo>
                      <a:pt x="108015" y="54967"/>
                      <a:pt x="106737" y="57400"/>
                      <a:pt x="108015" y="59944"/>
                    </a:cubicBezTo>
                    <a:cubicBezTo>
                      <a:pt x="108015" y="58285"/>
                      <a:pt x="112649" y="56626"/>
                      <a:pt x="112649" y="55852"/>
                    </a:cubicBezTo>
                    <a:cubicBezTo>
                      <a:pt x="115046" y="54967"/>
                      <a:pt x="115046" y="52534"/>
                      <a:pt x="117443" y="50875"/>
                    </a:cubicBezTo>
                    <a:cubicBezTo>
                      <a:pt x="118561" y="47557"/>
                      <a:pt x="119840" y="43465"/>
                      <a:pt x="118561" y="39373"/>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30" name="Shape 2604">
                <a:extLst>
                  <a:ext uri="{FF2B5EF4-FFF2-40B4-BE49-F238E27FC236}">
                    <a16:creationId xmlns="" xmlns:a16="http://schemas.microsoft.com/office/drawing/2014/main" id="{BCC30BF5-BE3F-459A-94AE-30258B40CF46}"/>
                  </a:ext>
                </a:extLst>
              </p:cNvPr>
              <p:cNvSpPr/>
              <p:nvPr/>
            </p:nvSpPr>
            <p:spPr>
              <a:xfrm>
                <a:off x="11109765" y="11841434"/>
                <a:ext cx="83880" cy="55247"/>
              </a:xfrm>
              <a:custGeom>
                <a:avLst/>
                <a:gdLst/>
                <a:ahLst/>
                <a:cxnLst/>
                <a:rect l="0" t="0" r="0" b="0"/>
                <a:pathLst>
                  <a:path w="120000" h="120000" extrusionOk="0">
                    <a:moveTo>
                      <a:pt x="14153" y="55748"/>
                    </a:moveTo>
                    <a:lnTo>
                      <a:pt x="14153" y="55748"/>
                    </a:lnTo>
                    <a:cubicBezTo>
                      <a:pt x="27692" y="41574"/>
                      <a:pt x="54769" y="55748"/>
                      <a:pt x="68923" y="69921"/>
                    </a:cubicBezTo>
                    <a:cubicBezTo>
                      <a:pt x="78153" y="76535"/>
                      <a:pt x="87384" y="84094"/>
                      <a:pt x="91692" y="98267"/>
                    </a:cubicBezTo>
                    <a:cubicBezTo>
                      <a:pt x="100923" y="104881"/>
                      <a:pt x="105230" y="119055"/>
                      <a:pt x="119384" y="119055"/>
                    </a:cubicBezTo>
                    <a:cubicBezTo>
                      <a:pt x="114461" y="111496"/>
                      <a:pt x="114461" y="98267"/>
                      <a:pt x="110153" y="90708"/>
                    </a:cubicBezTo>
                    <a:cubicBezTo>
                      <a:pt x="105230" y="76535"/>
                      <a:pt x="96000" y="76535"/>
                      <a:pt x="87384" y="69921"/>
                    </a:cubicBezTo>
                    <a:cubicBezTo>
                      <a:pt x="73230" y="55748"/>
                      <a:pt x="78153" y="34960"/>
                      <a:pt x="78153" y="6614"/>
                    </a:cubicBezTo>
                    <a:cubicBezTo>
                      <a:pt x="64000" y="0"/>
                      <a:pt x="64000" y="14173"/>
                      <a:pt x="59692" y="27401"/>
                    </a:cubicBezTo>
                    <a:cubicBezTo>
                      <a:pt x="50461" y="34960"/>
                      <a:pt x="41230" y="34960"/>
                      <a:pt x="32000" y="34960"/>
                    </a:cubicBezTo>
                    <a:cubicBezTo>
                      <a:pt x="22769" y="34960"/>
                      <a:pt x="9230" y="34960"/>
                      <a:pt x="0" y="34960"/>
                    </a:cubicBezTo>
                    <a:cubicBezTo>
                      <a:pt x="9230" y="41574"/>
                      <a:pt x="14153" y="49133"/>
                      <a:pt x="14153" y="55748"/>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31" name="Shape 2605">
                <a:extLst>
                  <a:ext uri="{FF2B5EF4-FFF2-40B4-BE49-F238E27FC236}">
                    <a16:creationId xmlns="" xmlns:a16="http://schemas.microsoft.com/office/drawing/2014/main" id="{17C54931-BAF6-43A1-B22E-CCCB26A0E2E3}"/>
                  </a:ext>
                </a:extLst>
              </p:cNvPr>
              <p:cNvSpPr/>
              <p:nvPr/>
            </p:nvSpPr>
            <p:spPr>
              <a:xfrm>
                <a:off x="15065475" y="6981528"/>
                <a:ext cx="9530" cy="17146"/>
              </a:xfrm>
              <a:custGeom>
                <a:avLst/>
                <a:gdLst/>
                <a:ahLst/>
                <a:cxnLst/>
                <a:rect l="0" t="0" r="0" b="0"/>
                <a:pathLst>
                  <a:path w="120000" h="120000" extrusionOk="0">
                    <a:moveTo>
                      <a:pt x="115000" y="92307"/>
                    </a:moveTo>
                    <a:lnTo>
                      <a:pt x="115000" y="92307"/>
                    </a:lnTo>
                    <a:cubicBezTo>
                      <a:pt x="115000" y="70769"/>
                      <a:pt x="115000" y="46153"/>
                      <a:pt x="115000" y="0"/>
                    </a:cubicBezTo>
                    <a:cubicBezTo>
                      <a:pt x="75000" y="24615"/>
                      <a:pt x="0" y="70769"/>
                      <a:pt x="0" y="116923"/>
                    </a:cubicBezTo>
                    <a:cubicBezTo>
                      <a:pt x="40000" y="92307"/>
                      <a:pt x="75000" y="116923"/>
                      <a:pt x="115000" y="92307"/>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32" name="Shape 2606">
                <a:extLst>
                  <a:ext uri="{FF2B5EF4-FFF2-40B4-BE49-F238E27FC236}">
                    <a16:creationId xmlns="" xmlns:a16="http://schemas.microsoft.com/office/drawing/2014/main" id="{2B82B007-1398-48A2-9C9E-E46F00D0C9DB}"/>
                  </a:ext>
                </a:extLst>
              </p:cNvPr>
              <p:cNvSpPr/>
              <p:nvPr/>
            </p:nvSpPr>
            <p:spPr>
              <a:xfrm>
                <a:off x="11098328" y="11854770"/>
                <a:ext cx="13344" cy="3810"/>
              </a:xfrm>
              <a:custGeom>
                <a:avLst/>
                <a:gdLst/>
                <a:ahLst/>
                <a:cxnLst/>
                <a:rect l="0" t="0" r="0" b="0"/>
                <a:pathLst>
                  <a:path w="120000" h="120000" extrusionOk="0">
                    <a:moveTo>
                      <a:pt x="116000" y="106666"/>
                    </a:moveTo>
                    <a:lnTo>
                      <a:pt x="116000" y="106666"/>
                    </a:lnTo>
                    <a:cubicBezTo>
                      <a:pt x="88000" y="106666"/>
                      <a:pt x="60000" y="0"/>
                      <a:pt x="28000" y="0"/>
                    </a:cubicBezTo>
                    <a:lnTo>
                      <a:pt x="0" y="0"/>
                    </a:lnTo>
                    <a:cubicBezTo>
                      <a:pt x="28000" y="106666"/>
                      <a:pt x="60000" y="106666"/>
                      <a:pt x="60000" y="106666"/>
                    </a:cubicBezTo>
                    <a:cubicBezTo>
                      <a:pt x="88000" y="106666"/>
                      <a:pt x="116000" y="106666"/>
                      <a:pt x="116000" y="106666"/>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33" name="Shape 2607">
                <a:extLst>
                  <a:ext uri="{FF2B5EF4-FFF2-40B4-BE49-F238E27FC236}">
                    <a16:creationId xmlns="" xmlns:a16="http://schemas.microsoft.com/office/drawing/2014/main" id="{8CD858F8-C5D5-4F45-9418-87B7B6BD0D6E}"/>
                  </a:ext>
                </a:extLst>
              </p:cNvPr>
              <p:cNvSpPr/>
              <p:nvPr/>
            </p:nvSpPr>
            <p:spPr>
              <a:xfrm>
                <a:off x="15299956" y="6562407"/>
                <a:ext cx="516626" cy="552478"/>
              </a:xfrm>
              <a:custGeom>
                <a:avLst/>
                <a:gdLst/>
                <a:ahLst/>
                <a:cxnLst/>
                <a:rect l="0" t="0" r="0" b="0"/>
                <a:pathLst>
                  <a:path w="120000" h="120000" extrusionOk="0">
                    <a:moveTo>
                      <a:pt x="102055" y="1314"/>
                    </a:moveTo>
                    <a:lnTo>
                      <a:pt x="102055" y="1314"/>
                    </a:lnTo>
                    <a:cubicBezTo>
                      <a:pt x="100551" y="1314"/>
                      <a:pt x="100551" y="657"/>
                      <a:pt x="99749" y="0"/>
                    </a:cubicBezTo>
                    <a:cubicBezTo>
                      <a:pt x="99047" y="0"/>
                      <a:pt x="95338" y="4882"/>
                      <a:pt x="94536" y="5539"/>
                    </a:cubicBezTo>
                    <a:cubicBezTo>
                      <a:pt x="94536" y="6197"/>
                      <a:pt x="93834" y="6948"/>
                      <a:pt x="93032" y="7605"/>
                    </a:cubicBezTo>
                    <a:cubicBezTo>
                      <a:pt x="93032" y="9014"/>
                      <a:pt x="93834" y="9671"/>
                      <a:pt x="92330" y="11079"/>
                    </a:cubicBezTo>
                    <a:cubicBezTo>
                      <a:pt x="90827" y="11830"/>
                      <a:pt x="87919" y="11830"/>
                      <a:pt x="86416" y="11830"/>
                    </a:cubicBezTo>
                    <a:cubicBezTo>
                      <a:pt x="83408" y="11830"/>
                      <a:pt x="81904" y="12488"/>
                      <a:pt x="79699" y="13239"/>
                    </a:cubicBezTo>
                    <a:cubicBezTo>
                      <a:pt x="78997" y="13896"/>
                      <a:pt x="78195" y="13896"/>
                      <a:pt x="76691" y="13896"/>
                    </a:cubicBezTo>
                    <a:cubicBezTo>
                      <a:pt x="75187" y="13896"/>
                      <a:pt x="75989" y="12488"/>
                      <a:pt x="74486" y="12488"/>
                    </a:cubicBezTo>
                    <a:cubicBezTo>
                      <a:pt x="73784" y="12488"/>
                      <a:pt x="72280" y="13896"/>
                      <a:pt x="71478" y="13896"/>
                    </a:cubicBezTo>
                    <a:cubicBezTo>
                      <a:pt x="69974" y="13896"/>
                      <a:pt x="69974" y="13239"/>
                      <a:pt x="68471" y="13239"/>
                    </a:cubicBezTo>
                    <a:cubicBezTo>
                      <a:pt x="66265" y="12488"/>
                      <a:pt x="64060" y="12488"/>
                      <a:pt x="61854" y="12488"/>
                    </a:cubicBezTo>
                    <a:cubicBezTo>
                      <a:pt x="58847" y="12488"/>
                      <a:pt x="56641" y="12488"/>
                      <a:pt x="54436" y="13896"/>
                    </a:cubicBezTo>
                    <a:cubicBezTo>
                      <a:pt x="52130" y="14553"/>
                      <a:pt x="48421" y="14553"/>
                      <a:pt x="47719" y="16713"/>
                    </a:cubicBezTo>
                    <a:cubicBezTo>
                      <a:pt x="50626" y="17370"/>
                      <a:pt x="51428" y="19530"/>
                      <a:pt x="49924" y="22253"/>
                    </a:cubicBezTo>
                    <a:cubicBezTo>
                      <a:pt x="48421" y="23661"/>
                      <a:pt x="47719" y="25070"/>
                      <a:pt x="46215" y="26478"/>
                    </a:cubicBezTo>
                    <a:cubicBezTo>
                      <a:pt x="43208" y="28544"/>
                      <a:pt x="42506" y="31361"/>
                      <a:pt x="41002" y="34835"/>
                    </a:cubicBezTo>
                    <a:cubicBezTo>
                      <a:pt x="38696" y="33427"/>
                      <a:pt x="36491" y="32018"/>
                      <a:pt x="33483" y="31361"/>
                    </a:cubicBezTo>
                    <a:cubicBezTo>
                      <a:pt x="33483" y="30610"/>
                      <a:pt x="31278" y="29953"/>
                      <a:pt x="29072" y="29953"/>
                    </a:cubicBezTo>
                    <a:cubicBezTo>
                      <a:pt x="29072" y="29953"/>
                      <a:pt x="29072" y="30610"/>
                      <a:pt x="29774" y="30610"/>
                    </a:cubicBezTo>
                    <a:cubicBezTo>
                      <a:pt x="26867" y="30610"/>
                      <a:pt x="26065" y="32018"/>
                      <a:pt x="24661" y="33427"/>
                    </a:cubicBezTo>
                    <a:cubicBezTo>
                      <a:pt x="23859" y="34084"/>
                      <a:pt x="21654" y="36244"/>
                      <a:pt x="20852" y="36901"/>
                    </a:cubicBezTo>
                    <a:cubicBezTo>
                      <a:pt x="20150" y="38309"/>
                      <a:pt x="20852" y="41126"/>
                      <a:pt x="20150" y="42535"/>
                    </a:cubicBezTo>
                    <a:cubicBezTo>
                      <a:pt x="20150" y="44600"/>
                      <a:pt x="19348" y="46009"/>
                      <a:pt x="18646" y="47417"/>
                    </a:cubicBezTo>
                    <a:cubicBezTo>
                      <a:pt x="17142" y="47417"/>
                      <a:pt x="16441" y="47417"/>
                      <a:pt x="14937" y="48075"/>
                    </a:cubicBezTo>
                    <a:cubicBezTo>
                      <a:pt x="17142" y="50892"/>
                      <a:pt x="15639" y="52957"/>
                      <a:pt x="14937" y="55774"/>
                    </a:cubicBezTo>
                    <a:cubicBezTo>
                      <a:pt x="14135" y="58497"/>
                      <a:pt x="14937" y="61314"/>
                      <a:pt x="13433" y="63380"/>
                    </a:cubicBezTo>
                    <a:cubicBezTo>
                      <a:pt x="11228" y="63380"/>
                      <a:pt x="8922" y="63380"/>
                      <a:pt x="6716" y="63380"/>
                    </a:cubicBezTo>
                    <a:cubicBezTo>
                      <a:pt x="6015" y="68262"/>
                      <a:pt x="6015" y="73145"/>
                      <a:pt x="5213" y="78028"/>
                    </a:cubicBezTo>
                    <a:cubicBezTo>
                      <a:pt x="5213" y="80845"/>
                      <a:pt x="5213" y="82910"/>
                      <a:pt x="3809" y="84976"/>
                    </a:cubicBezTo>
                    <a:cubicBezTo>
                      <a:pt x="2305" y="87793"/>
                      <a:pt x="2305" y="89201"/>
                      <a:pt x="2305" y="92018"/>
                    </a:cubicBezTo>
                    <a:cubicBezTo>
                      <a:pt x="1503" y="92676"/>
                      <a:pt x="1503" y="92676"/>
                      <a:pt x="1503" y="92676"/>
                    </a:cubicBezTo>
                    <a:cubicBezTo>
                      <a:pt x="2305" y="94835"/>
                      <a:pt x="3809" y="97558"/>
                      <a:pt x="3809" y="98967"/>
                    </a:cubicBezTo>
                    <a:cubicBezTo>
                      <a:pt x="3809" y="100375"/>
                      <a:pt x="3809" y="101784"/>
                      <a:pt x="3007" y="103192"/>
                    </a:cubicBezTo>
                    <a:cubicBezTo>
                      <a:pt x="2305" y="105258"/>
                      <a:pt x="0" y="105258"/>
                      <a:pt x="802" y="107323"/>
                    </a:cubicBezTo>
                    <a:cubicBezTo>
                      <a:pt x="3809" y="108732"/>
                      <a:pt x="6716" y="108075"/>
                      <a:pt x="9724" y="108732"/>
                    </a:cubicBezTo>
                    <a:cubicBezTo>
                      <a:pt x="12731" y="109389"/>
                      <a:pt x="11929" y="109389"/>
                      <a:pt x="13433" y="110798"/>
                    </a:cubicBezTo>
                    <a:cubicBezTo>
                      <a:pt x="14937" y="111549"/>
                      <a:pt x="17142" y="110798"/>
                      <a:pt x="18646" y="110798"/>
                    </a:cubicBezTo>
                    <a:cubicBezTo>
                      <a:pt x="20852" y="110798"/>
                      <a:pt x="26065" y="109389"/>
                      <a:pt x="27568" y="110140"/>
                    </a:cubicBezTo>
                    <a:lnTo>
                      <a:pt x="28370" y="110798"/>
                    </a:lnTo>
                    <a:cubicBezTo>
                      <a:pt x="28370" y="110140"/>
                      <a:pt x="28370" y="110140"/>
                      <a:pt x="28370" y="109389"/>
                    </a:cubicBezTo>
                    <a:cubicBezTo>
                      <a:pt x="29072" y="108075"/>
                      <a:pt x="29072" y="105258"/>
                      <a:pt x="31278" y="104507"/>
                    </a:cubicBezTo>
                    <a:cubicBezTo>
                      <a:pt x="32781" y="104507"/>
                      <a:pt x="34987" y="108075"/>
                      <a:pt x="35789" y="108732"/>
                    </a:cubicBezTo>
                    <a:cubicBezTo>
                      <a:pt x="37293" y="110140"/>
                      <a:pt x="39498" y="112206"/>
                      <a:pt x="41704" y="112863"/>
                    </a:cubicBezTo>
                    <a:cubicBezTo>
                      <a:pt x="45413" y="112863"/>
                      <a:pt x="44711" y="110140"/>
                      <a:pt x="44711" y="107323"/>
                    </a:cubicBezTo>
                    <a:cubicBezTo>
                      <a:pt x="47719" y="107323"/>
                      <a:pt x="52932" y="106666"/>
                      <a:pt x="55137" y="107323"/>
                    </a:cubicBezTo>
                    <a:cubicBezTo>
                      <a:pt x="58145" y="108732"/>
                      <a:pt x="58145" y="114272"/>
                      <a:pt x="60350" y="114272"/>
                    </a:cubicBezTo>
                    <a:cubicBezTo>
                      <a:pt x="60350" y="109389"/>
                      <a:pt x="67769" y="109389"/>
                      <a:pt x="71478" y="110798"/>
                    </a:cubicBezTo>
                    <a:cubicBezTo>
                      <a:pt x="75187" y="112863"/>
                      <a:pt x="78195" y="115680"/>
                      <a:pt x="79699" y="119248"/>
                    </a:cubicBezTo>
                    <a:cubicBezTo>
                      <a:pt x="85614" y="119906"/>
                      <a:pt x="88621" y="101784"/>
                      <a:pt x="89323" y="98967"/>
                    </a:cubicBezTo>
                    <a:cubicBezTo>
                      <a:pt x="90125" y="96901"/>
                      <a:pt x="90125" y="94835"/>
                      <a:pt x="90827" y="93427"/>
                    </a:cubicBezTo>
                    <a:cubicBezTo>
                      <a:pt x="91629" y="91267"/>
                      <a:pt x="93032" y="90610"/>
                      <a:pt x="93834" y="88544"/>
                    </a:cubicBezTo>
                    <a:cubicBezTo>
                      <a:pt x="94536" y="87136"/>
                      <a:pt x="94536" y="84976"/>
                      <a:pt x="96040" y="83661"/>
                    </a:cubicBezTo>
                    <a:cubicBezTo>
                      <a:pt x="96842" y="82253"/>
                      <a:pt x="96842" y="82910"/>
                      <a:pt x="97543" y="81502"/>
                    </a:cubicBezTo>
                    <a:cubicBezTo>
                      <a:pt x="97543" y="80845"/>
                      <a:pt x="97543" y="79436"/>
                      <a:pt x="97543" y="78779"/>
                    </a:cubicBezTo>
                    <a:cubicBezTo>
                      <a:pt x="97543" y="76619"/>
                      <a:pt x="98345" y="75962"/>
                      <a:pt x="99047" y="73896"/>
                    </a:cubicBezTo>
                    <a:cubicBezTo>
                      <a:pt x="99749" y="71830"/>
                      <a:pt x="99047" y="71079"/>
                      <a:pt x="102055" y="69671"/>
                    </a:cubicBezTo>
                    <a:cubicBezTo>
                      <a:pt x="104260" y="69671"/>
                      <a:pt x="105764" y="69671"/>
                      <a:pt x="106466" y="66854"/>
                    </a:cubicBezTo>
                    <a:cubicBezTo>
                      <a:pt x="107268" y="65539"/>
                      <a:pt x="106466" y="63380"/>
                      <a:pt x="106466" y="61971"/>
                    </a:cubicBezTo>
                    <a:cubicBezTo>
                      <a:pt x="108771" y="60657"/>
                      <a:pt x="110175" y="60657"/>
                      <a:pt x="110977" y="58497"/>
                    </a:cubicBezTo>
                    <a:cubicBezTo>
                      <a:pt x="110977" y="57089"/>
                      <a:pt x="110977" y="55774"/>
                      <a:pt x="110977" y="54366"/>
                    </a:cubicBezTo>
                    <a:cubicBezTo>
                      <a:pt x="111679" y="50892"/>
                      <a:pt x="113984" y="51549"/>
                      <a:pt x="116190" y="49483"/>
                    </a:cubicBezTo>
                    <a:cubicBezTo>
                      <a:pt x="117694" y="46666"/>
                      <a:pt x="116190" y="43849"/>
                      <a:pt x="117694" y="41126"/>
                    </a:cubicBezTo>
                    <a:cubicBezTo>
                      <a:pt x="119097" y="38309"/>
                      <a:pt x="119097" y="38309"/>
                      <a:pt x="119097" y="38309"/>
                    </a:cubicBezTo>
                    <a:cubicBezTo>
                      <a:pt x="119899" y="36901"/>
                      <a:pt x="119899" y="34835"/>
                      <a:pt x="119899" y="33427"/>
                    </a:cubicBezTo>
                    <a:cubicBezTo>
                      <a:pt x="116892" y="32769"/>
                      <a:pt x="116190" y="32769"/>
                      <a:pt x="113984" y="31361"/>
                    </a:cubicBezTo>
                    <a:cubicBezTo>
                      <a:pt x="112481" y="30610"/>
                      <a:pt x="110175" y="29201"/>
                      <a:pt x="108771" y="28544"/>
                    </a:cubicBezTo>
                    <a:cubicBezTo>
                      <a:pt x="108771" y="26478"/>
                      <a:pt x="108771" y="22253"/>
                      <a:pt x="109473" y="20187"/>
                    </a:cubicBezTo>
                    <a:cubicBezTo>
                      <a:pt x="110175" y="18779"/>
                      <a:pt x="111679" y="18779"/>
                      <a:pt x="112481" y="17370"/>
                    </a:cubicBezTo>
                    <a:cubicBezTo>
                      <a:pt x="112481" y="17370"/>
                      <a:pt x="112481" y="16713"/>
                      <a:pt x="112481" y="15305"/>
                    </a:cubicBezTo>
                    <a:cubicBezTo>
                      <a:pt x="108771" y="15305"/>
                      <a:pt x="105062" y="13239"/>
                      <a:pt x="101253" y="13239"/>
                    </a:cubicBezTo>
                    <a:cubicBezTo>
                      <a:pt x="101253" y="9014"/>
                      <a:pt x="102055" y="5539"/>
                      <a:pt x="102055" y="1314"/>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34" name="Shape 2608">
                <a:extLst>
                  <a:ext uri="{FF2B5EF4-FFF2-40B4-BE49-F238E27FC236}">
                    <a16:creationId xmlns="" xmlns:a16="http://schemas.microsoft.com/office/drawing/2014/main" id="{665F9A1C-5460-4A30-B5B1-4BA36EB4A37B}"/>
                  </a:ext>
                </a:extLst>
              </p:cNvPr>
              <p:cNvSpPr/>
              <p:nvPr/>
            </p:nvSpPr>
            <p:spPr>
              <a:xfrm>
                <a:off x="14863400" y="5305042"/>
                <a:ext cx="1631848" cy="1417392"/>
              </a:xfrm>
              <a:custGeom>
                <a:avLst/>
                <a:gdLst/>
                <a:ahLst/>
                <a:cxnLst/>
                <a:rect l="0" t="0" r="0" b="0"/>
                <a:pathLst>
                  <a:path w="120000" h="120000" extrusionOk="0">
                    <a:moveTo>
                      <a:pt x="119968" y="36369"/>
                    </a:moveTo>
                    <a:lnTo>
                      <a:pt x="119968" y="36369"/>
                    </a:lnTo>
                    <a:cubicBezTo>
                      <a:pt x="119968" y="35272"/>
                      <a:pt x="119014" y="35272"/>
                      <a:pt x="118537" y="34468"/>
                    </a:cubicBezTo>
                    <a:cubicBezTo>
                      <a:pt x="118537" y="33920"/>
                      <a:pt x="118537" y="33079"/>
                      <a:pt x="118537" y="32567"/>
                    </a:cubicBezTo>
                    <a:cubicBezTo>
                      <a:pt x="118791" y="31471"/>
                      <a:pt x="118537" y="31215"/>
                      <a:pt x="117837" y="30667"/>
                    </a:cubicBezTo>
                    <a:cubicBezTo>
                      <a:pt x="117138" y="30374"/>
                      <a:pt x="116661" y="30118"/>
                      <a:pt x="116661" y="29314"/>
                    </a:cubicBezTo>
                    <a:cubicBezTo>
                      <a:pt x="116184" y="29022"/>
                      <a:pt x="115961" y="29022"/>
                      <a:pt x="115707" y="28473"/>
                    </a:cubicBezTo>
                    <a:cubicBezTo>
                      <a:pt x="115484" y="28218"/>
                      <a:pt x="115230" y="27669"/>
                      <a:pt x="114785" y="27413"/>
                    </a:cubicBezTo>
                    <a:cubicBezTo>
                      <a:pt x="114308" y="27121"/>
                      <a:pt x="112877" y="27413"/>
                      <a:pt x="112400" y="27413"/>
                    </a:cubicBezTo>
                    <a:cubicBezTo>
                      <a:pt x="111701" y="27669"/>
                      <a:pt x="111224" y="28473"/>
                      <a:pt x="110524" y="28473"/>
                    </a:cubicBezTo>
                    <a:cubicBezTo>
                      <a:pt x="110047" y="28473"/>
                      <a:pt x="109793" y="27669"/>
                      <a:pt x="109348" y="27413"/>
                    </a:cubicBezTo>
                    <a:cubicBezTo>
                      <a:pt x="108871" y="27413"/>
                      <a:pt x="108616" y="27413"/>
                      <a:pt x="108394" y="27669"/>
                    </a:cubicBezTo>
                    <a:cubicBezTo>
                      <a:pt x="107217" y="27962"/>
                      <a:pt x="106740" y="28218"/>
                      <a:pt x="105786" y="27413"/>
                    </a:cubicBezTo>
                    <a:cubicBezTo>
                      <a:pt x="105087" y="26865"/>
                      <a:pt x="104133" y="25769"/>
                      <a:pt x="103211" y="25769"/>
                    </a:cubicBezTo>
                    <a:cubicBezTo>
                      <a:pt x="102480" y="25513"/>
                      <a:pt x="101558" y="26317"/>
                      <a:pt x="100826" y="26573"/>
                    </a:cubicBezTo>
                    <a:cubicBezTo>
                      <a:pt x="100127" y="26865"/>
                      <a:pt x="99173" y="27413"/>
                      <a:pt x="98950" y="27962"/>
                    </a:cubicBezTo>
                    <a:cubicBezTo>
                      <a:pt x="98251" y="28473"/>
                      <a:pt x="98728" y="29022"/>
                      <a:pt x="98473" y="29826"/>
                    </a:cubicBezTo>
                    <a:cubicBezTo>
                      <a:pt x="97996" y="29570"/>
                      <a:pt x="97519" y="29570"/>
                      <a:pt x="97042" y="29314"/>
                    </a:cubicBezTo>
                    <a:cubicBezTo>
                      <a:pt x="96597" y="29314"/>
                      <a:pt x="96120" y="29314"/>
                      <a:pt x="95643" y="29314"/>
                    </a:cubicBezTo>
                    <a:cubicBezTo>
                      <a:pt x="95389" y="27669"/>
                      <a:pt x="97297" y="27669"/>
                      <a:pt x="97042" y="26317"/>
                    </a:cubicBezTo>
                    <a:cubicBezTo>
                      <a:pt x="96343" y="26317"/>
                      <a:pt x="96597" y="24416"/>
                      <a:pt x="96820" y="23868"/>
                    </a:cubicBezTo>
                    <a:cubicBezTo>
                      <a:pt x="97519" y="23868"/>
                      <a:pt x="97774" y="23064"/>
                      <a:pt x="98251" y="22771"/>
                    </a:cubicBezTo>
                    <a:cubicBezTo>
                      <a:pt x="98950" y="21711"/>
                      <a:pt x="98473" y="22223"/>
                      <a:pt x="98473" y="21163"/>
                    </a:cubicBezTo>
                    <a:cubicBezTo>
                      <a:pt x="98473" y="19518"/>
                      <a:pt x="100127" y="19518"/>
                      <a:pt x="100604" y="18714"/>
                    </a:cubicBezTo>
                    <a:cubicBezTo>
                      <a:pt x="100826" y="18458"/>
                      <a:pt x="100826" y="17910"/>
                      <a:pt x="100826" y="17910"/>
                    </a:cubicBezTo>
                    <a:cubicBezTo>
                      <a:pt x="101081" y="17618"/>
                      <a:pt x="101558" y="17910"/>
                      <a:pt x="101558" y="17362"/>
                    </a:cubicBezTo>
                    <a:cubicBezTo>
                      <a:pt x="101780" y="16813"/>
                      <a:pt x="99904" y="15717"/>
                      <a:pt x="99650" y="15169"/>
                    </a:cubicBezTo>
                    <a:cubicBezTo>
                      <a:pt x="99173" y="14620"/>
                      <a:pt x="98473" y="13560"/>
                      <a:pt x="98251" y="12756"/>
                    </a:cubicBezTo>
                    <a:cubicBezTo>
                      <a:pt x="97996" y="11915"/>
                      <a:pt x="98251" y="11367"/>
                      <a:pt x="97996" y="10563"/>
                    </a:cubicBezTo>
                    <a:cubicBezTo>
                      <a:pt x="95866" y="10307"/>
                      <a:pt x="93767" y="11367"/>
                      <a:pt x="93513" y="13816"/>
                    </a:cubicBezTo>
                    <a:cubicBezTo>
                      <a:pt x="93513" y="14364"/>
                      <a:pt x="93767" y="15169"/>
                      <a:pt x="93036" y="15461"/>
                    </a:cubicBezTo>
                    <a:cubicBezTo>
                      <a:pt x="92559" y="15717"/>
                      <a:pt x="92337" y="15461"/>
                      <a:pt x="92114" y="14913"/>
                    </a:cubicBezTo>
                    <a:cubicBezTo>
                      <a:pt x="91860" y="13816"/>
                      <a:pt x="92813" y="13012"/>
                      <a:pt x="92337" y="11915"/>
                    </a:cubicBezTo>
                    <a:cubicBezTo>
                      <a:pt x="91860" y="11915"/>
                      <a:pt x="91160" y="11660"/>
                      <a:pt x="90683" y="11660"/>
                    </a:cubicBezTo>
                    <a:cubicBezTo>
                      <a:pt x="90683" y="11111"/>
                      <a:pt x="91160" y="10855"/>
                      <a:pt x="91160" y="10307"/>
                    </a:cubicBezTo>
                    <a:cubicBezTo>
                      <a:pt x="91383" y="10307"/>
                      <a:pt x="91860" y="10015"/>
                      <a:pt x="91860" y="10307"/>
                    </a:cubicBezTo>
                    <a:cubicBezTo>
                      <a:pt x="92114" y="9759"/>
                      <a:pt x="93290" y="7310"/>
                      <a:pt x="93767" y="7310"/>
                    </a:cubicBezTo>
                    <a:cubicBezTo>
                      <a:pt x="94213" y="7054"/>
                      <a:pt x="94689" y="7602"/>
                      <a:pt x="94944" y="6762"/>
                    </a:cubicBezTo>
                    <a:cubicBezTo>
                      <a:pt x="95166" y="6506"/>
                      <a:pt x="94689" y="5665"/>
                      <a:pt x="94944" y="5409"/>
                    </a:cubicBezTo>
                    <a:cubicBezTo>
                      <a:pt x="94213" y="4861"/>
                      <a:pt x="93767" y="5409"/>
                      <a:pt x="93036" y="5409"/>
                    </a:cubicBezTo>
                    <a:cubicBezTo>
                      <a:pt x="92114" y="5665"/>
                      <a:pt x="91637" y="4861"/>
                      <a:pt x="91160" y="3764"/>
                    </a:cubicBezTo>
                    <a:cubicBezTo>
                      <a:pt x="90937" y="3253"/>
                      <a:pt x="91160" y="3508"/>
                      <a:pt x="90683" y="2960"/>
                    </a:cubicBezTo>
                    <a:cubicBezTo>
                      <a:pt x="90461" y="2412"/>
                      <a:pt x="89729" y="2412"/>
                      <a:pt x="89507" y="1900"/>
                    </a:cubicBezTo>
                    <a:cubicBezTo>
                      <a:pt x="89030" y="1352"/>
                      <a:pt x="89252" y="255"/>
                      <a:pt x="88330" y="0"/>
                    </a:cubicBezTo>
                    <a:cubicBezTo>
                      <a:pt x="88330" y="1060"/>
                      <a:pt x="88076" y="511"/>
                      <a:pt x="87599" y="1060"/>
                    </a:cubicBezTo>
                    <a:cubicBezTo>
                      <a:pt x="87154" y="1352"/>
                      <a:pt x="87376" y="1608"/>
                      <a:pt x="87154" y="1900"/>
                    </a:cubicBezTo>
                    <a:cubicBezTo>
                      <a:pt x="86899" y="2412"/>
                      <a:pt x="86422" y="2412"/>
                      <a:pt x="86200" y="2412"/>
                    </a:cubicBezTo>
                    <a:cubicBezTo>
                      <a:pt x="85023" y="3253"/>
                      <a:pt x="84069" y="4057"/>
                      <a:pt x="82893" y="4605"/>
                    </a:cubicBezTo>
                    <a:cubicBezTo>
                      <a:pt x="81717" y="5409"/>
                      <a:pt x="80540" y="5957"/>
                      <a:pt x="79586" y="7054"/>
                    </a:cubicBezTo>
                    <a:cubicBezTo>
                      <a:pt x="79109" y="7310"/>
                      <a:pt x="78155" y="7858"/>
                      <a:pt x="78155" y="8662"/>
                    </a:cubicBezTo>
                    <a:cubicBezTo>
                      <a:pt x="78155" y="8955"/>
                      <a:pt x="78632" y="8955"/>
                      <a:pt x="78632" y="9503"/>
                    </a:cubicBezTo>
                    <a:cubicBezTo>
                      <a:pt x="78632" y="9759"/>
                      <a:pt x="78632" y="10015"/>
                      <a:pt x="78632" y="10307"/>
                    </a:cubicBezTo>
                    <a:cubicBezTo>
                      <a:pt x="78410" y="10307"/>
                      <a:pt x="77933" y="10307"/>
                      <a:pt x="77456" y="10307"/>
                    </a:cubicBezTo>
                    <a:cubicBezTo>
                      <a:pt x="77933" y="11111"/>
                      <a:pt x="77710" y="12208"/>
                      <a:pt x="77233" y="12756"/>
                    </a:cubicBezTo>
                    <a:cubicBezTo>
                      <a:pt x="76756" y="13268"/>
                      <a:pt x="75802" y="13268"/>
                      <a:pt x="75103" y="13560"/>
                    </a:cubicBezTo>
                    <a:cubicBezTo>
                      <a:pt x="74149" y="13560"/>
                      <a:pt x="73227" y="12756"/>
                      <a:pt x="72273" y="11915"/>
                    </a:cubicBezTo>
                    <a:cubicBezTo>
                      <a:pt x="71319" y="11367"/>
                      <a:pt x="70620" y="11111"/>
                      <a:pt x="69443" y="11111"/>
                    </a:cubicBezTo>
                    <a:cubicBezTo>
                      <a:pt x="68489" y="11111"/>
                      <a:pt x="67790" y="11367"/>
                      <a:pt x="66836" y="11367"/>
                    </a:cubicBezTo>
                    <a:cubicBezTo>
                      <a:pt x="65437" y="11660"/>
                      <a:pt x="64960" y="11367"/>
                      <a:pt x="63751" y="10307"/>
                    </a:cubicBezTo>
                    <a:cubicBezTo>
                      <a:pt x="62352" y="9211"/>
                      <a:pt x="60922" y="7602"/>
                      <a:pt x="59046" y="7602"/>
                    </a:cubicBezTo>
                    <a:cubicBezTo>
                      <a:pt x="59046" y="8955"/>
                      <a:pt x="59046" y="9759"/>
                      <a:pt x="57869" y="10307"/>
                    </a:cubicBezTo>
                    <a:cubicBezTo>
                      <a:pt x="56915" y="10855"/>
                      <a:pt x="55961" y="10563"/>
                      <a:pt x="55039" y="11111"/>
                    </a:cubicBezTo>
                    <a:cubicBezTo>
                      <a:pt x="53831" y="11660"/>
                      <a:pt x="53608" y="12756"/>
                      <a:pt x="52655" y="13560"/>
                    </a:cubicBezTo>
                    <a:cubicBezTo>
                      <a:pt x="51955" y="14109"/>
                      <a:pt x="51255" y="14913"/>
                      <a:pt x="51001" y="15717"/>
                    </a:cubicBezTo>
                    <a:cubicBezTo>
                      <a:pt x="50779" y="16265"/>
                      <a:pt x="50302" y="18166"/>
                      <a:pt x="49825" y="18458"/>
                    </a:cubicBezTo>
                    <a:cubicBezTo>
                      <a:pt x="49602" y="18458"/>
                      <a:pt x="48171" y="18166"/>
                      <a:pt x="47949" y="18458"/>
                    </a:cubicBezTo>
                    <a:cubicBezTo>
                      <a:pt x="47726" y="18970"/>
                      <a:pt x="48648" y="19518"/>
                      <a:pt x="48426" y="20359"/>
                    </a:cubicBezTo>
                    <a:cubicBezTo>
                      <a:pt x="48426" y="20871"/>
                      <a:pt x="46295" y="21711"/>
                      <a:pt x="45818" y="21967"/>
                    </a:cubicBezTo>
                    <a:cubicBezTo>
                      <a:pt x="46041" y="23064"/>
                      <a:pt x="44642" y="23612"/>
                      <a:pt x="43942" y="24124"/>
                    </a:cubicBezTo>
                    <a:cubicBezTo>
                      <a:pt x="43465" y="24416"/>
                      <a:pt x="43211" y="24672"/>
                      <a:pt x="42734" y="25220"/>
                    </a:cubicBezTo>
                    <a:cubicBezTo>
                      <a:pt x="42511" y="25513"/>
                      <a:pt x="42034" y="26317"/>
                      <a:pt x="41558" y="26573"/>
                    </a:cubicBezTo>
                    <a:cubicBezTo>
                      <a:pt x="40858" y="26865"/>
                      <a:pt x="40158" y="26317"/>
                      <a:pt x="39459" y="26573"/>
                    </a:cubicBezTo>
                    <a:cubicBezTo>
                      <a:pt x="38728" y="26573"/>
                      <a:pt x="38505" y="26865"/>
                      <a:pt x="38028" y="27121"/>
                    </a:cubicBezTo>
                    <a:cubicBezTo>
                      <a:pt x="37074" y="27669"/>
                      <a:pt x="36152" y="27962"/>
                      <a:pt x="35198" y="28473"/>
                    </a:cubicBezTo>
                    <a:cubicBezTo>
                      <a:pt x="34244" y="29022"/>
                      <a:pt x="33322" y="28473"/>
                      <a:pt x="32368" y="28766"/>
                    </a:cubicBezTo>
                    <a:cubicBezTo>
                      <a:pt x="31414" y="29022"/>
                      <a:pt x="31669" y="30374"/>
                      <a:pt x="31669" y="31471"/>
                    </a:cubicBezTo>
                    <a:cubicBezTo>
                      <a:pt x="31669" y="32567"/>
                      <a:pt x="31669" y="33371"/>
                      <a:pt x="31192" y="34468"/>
                    </a:cubicBezTo>
                    <a:cubicBezTo>
                      <a:pt x="30937" y="34980"/>
                      <a:pt x="30715" y="35528"/>
                      <a:pt x="30461" y="35820"/>
                    </a:cubicBezTo>
                    <a:cubicBezTo>
                      <a:pt x="30238" y="36076"/>
                      <a:pt x="29761" y="36369"/>
                      <a:pt x="29538" y="36625"/>
                    </a:cubicBezTo>
                    <a:cubicBezTo>
                      <a:pt x="29284" y="37173"/>
                      <a:pt x="29284" y="37429"/>
                      <a:pt x="28807" y="37721"/>
                    </a:cubicBezTo>
                    <a:cubicBezTo>
                      <a:pt x="28330" y="38269"/>
                      <a:pt x="27885" y="38269"/>
                      <a:pt x="27408" y="38525"/>
                    </a:cubicBezTo>
                    <a:cubicBezTo>
                      <a:pt x="27154" y="39074"/>
                      <a:pt x="27154" y="39622"/>
                      <a:pt x="26709" y="39878"/>
                    </a:cubicBezTo>
                    <a:cubicBezTo>
                      <a:pt x="26232" y="40170"/>
                      <a:pt x="25977" y="40426"/>
                      <a:pt x="25500" y="40682"/>
                    </a:cubicBezTo>
                    <a:cubicBezTo>
                      <a:pt x="24801" y="40974"/>
                      <a:pt x="23402" y="41230"/>
                      <a:pt x="22925" y="42071"/>
                    </a:cubicBezTo>
                    <a:cubicBezTo>
                      <a:pt x="22670" y="42583"/>
                      <a:pt x="22925" y="42875"/>
                      <a:pt x="22448" y="43423"/>
                    </a:cubicBezTo>
                    <a:cubicBezTo>
                      <a:pt x="22225" y="43935"/>
                      <a:pt x="21271" y="44227"/>
                      <a:pt x="21494" y="45031"/>
                    </a:cubicBezTo>
                    <a:cubicBezTo>
                      <a:pt x="21971" y="45324"/>
                      <a:pt x="22670" y="45580"/>
                      <a:pt x="22925" y="46128"/>
                    </a:cubicBezTo>
                    <a:cubicBezTo>
                      <a:pt x="24324" y="48577"/>
                      <a:pt x="18664" y="49125"/>
                      <a:pt x="18887" y="51282"/>
                    </a:cubicBezTo>
                    <a:cubicBezTo>
                      <a:pt x="18187" y="51830"/>
                      <a:pt x="17011" y="51026"/>
                      <a:pt x="16057" y="51538"/>
                    </a:cubicBezTo>
                    <a:cubicBezTo>
                      <a:pt x="15135" y="52378"/>
                      <a:pt x="14880" y="53183"/>
                      <a:pt x="14435" y="51282"/>
                    </a:cubicBezTo>
                    <a:cubicBezTo>
                      <a:pt x="13958" y="51282"/>
                      <a:pt x="13704" y="51282"/>
                      <a:pt x="13227" y="51282"/>
                    </a:cubicBezTo>
                    <a:cubicBezTo>
                      <a:pt x="13227" y="51282"/>
                      <a:pt x="13227" y="51282"/>
                      <a:pt x="13481" y="51282"/>
                    </a:cubicBezTo>
                    <a:cubicBezTo>
                      <a:pt x="13481" y="51830"/>
                      <a:pt x="13481" y="52086"/>
                      <a:pt x="13481" y="52634"/>
                    </a:cubicBezTo>
                    <a:cubicBezTo>
                      <a:pt x="12273" y="52634"/>
                      <a:pt x="11828" y="52378"/>
                      <a:pt x="10874" y="52927"/>
                    </a:cubicBezTo>
                    <a:cubicBezTo>
                      <a:pt x="10397" y="53183"/>
                      <a:pt x="9920" y="53183"/>
                      <a:pt x="9697" y="53731"/>
                    </a:cubicBezTo>
                    <a:cubicBezTo>
                      <a:pt x="9220" y="54279"/>
                      <a:pt x="9220" y="54827"/>
                      <a:pt x="8744" y="55083"/>
                    </a:cubicBezTo>
                    <a:cubicBezTo>
                      <a:pt x="8521" y="55376"/>
                      <a:pt x="8044" y="55376"/>
                      <a:pt x="7567" y="55083"/>
                    </a:cubicBezTo>
                    <a:cubicBezTo>
                      <a:pt x="6613" y="54827"/>
                      <a:pt x="5437" y="54535"/>
                      <a:pt x="4483" y="54535"/>
                    </a:cubicBezTo>
                    <a:cubicBezTo>
                      <a:pt x="3306" y="54535"/>
                      <a:pt x="2130" y="54279"/>
                      <a:pt x="1208" y="54279"/>
                    </a:cubicBezTo>
                    <a:cubicBezTo>
                      <a:pt x="953" y="55376"/>
                      <a:pt x="1208" y="57276"/>
                      <a:pt x="0" y="57532"/>
                    </a:cubicBezTo>
                    <a:cubicBezTo>
                      <a:pt x="254" y="58081"/>
                      <a:pt x="731" y="58629"/>
                      <a:pt x="953" y="59141"/>
                    </a:cubicBezTo>
                    <a:cubicBezTo>
                      <a:pt x="1208" y="59689"/>
                      <a:pt x="953" y="60530"/>
                      <a:pt x="1208" y="61041"/>
                    </a:cubicBezTo>
                    <a:cubicBezTo>
                      <a:pt x="1653" y="61590"/>
                      <a:pt x="2384" y="61882"/>
                      <a:pt x="3084" y="62138"/>
                    </a:cubicBezTo>
                    <a:cubicBezTo>
                      <a:pt x="4038" y="62686"/>
                      <a:pt x="3783" y="62942"/>
                      <a:pt x="4260" y="64038"/>
                    </a:cubicBezTo>
                    <a:cubicBezTo>
                      <a:pt x="4737" y="62942"/>
                      <a:pt x="5214" y="63234"/>
                      <a:pt x="6391" y="63234"/>
                    </a:cubicBezTo>
                    <a:cubicBezTo>
                      <a:pt x="7344" y="63234"/>
                      <a:pt x="7821" y="62686"/>
                      <a:pt x="8521" y="62138"/>
                    </a:cubicBezTo>
                    <a:cubicBezTo>
                      <a:pt x="9443" y="61590"/>
                      <a:pt x="9443" y="62394"/>
                      <a:pt x="9920" y="63234"/>
                    </a:cubicBezTo>
                    <a:cubicBezTo>
                      <a:pt x="10397" y="63783"/>
                      <a:pt x="10874" y="64587"/>
                      <a:pt x="11351" y="65135"/>
                    </a:cubicBezTo>
                    <a:cubicBezTo>
                      <a:pt x="11573" y="65391"/>
                      <a:pt x="12050" y="66232"/>
                      <a:pt x="11828" y="66487"/>
                    </a:cubicBezTo>
                    <a:cubicBezTo>
                      <a:pt x="11828" y="66743"/>
                      <a:pt x="11096" y="66743"/>
                      <a:pt x="11096" y="67292"/>
                    </a:cubicBezTo>
                    <a:cubicBezTo>
                      <a:pt x="10874" y="67584"/>
                      <a:pt x="11096" y="68132"/>
                      <a:pt x="10874" y="68388"/>
                    </a:cubicBezTo>
                    <a:cubicBezTo>
                      <a:pt x="10651" y="68936"/>
                      <a:pt x="10174" y="68644"/>
                      <a:pt x="9920" y="69192"/>
                    </a:cubicBezTo>
                    <a:cubicBezTo>
                      <a:pt x="9697" y="69485"/>
                      <a:pt x="9443" y="71093"/>
                      <a:pt x="9697" y="71385"/>
                    </a:cubicBezTo>
                    <a:cubicBezTo>
                      <a:pt x="9920" y="72190"/>
                      <a:pt x="11351" y="72994"/>
                      <a:pt x="11828" y="73286"/>
                    </a:cubicBezTo>
                    <a:cubicBezTo>
                      <a:pt x="12050" y="74894"/>
                      <a:pt x="13004" y="75735"/>
                      <a:pt x="12273" y="77343"/>
                    </a:cubicBezTo>
                    <a:cubicBezTo>
                      <a:pt x="12050" y="78696"/>
                      <a:pt x="10651" y="78696"/>
                      <a:pt x="9697" y="78696"/>
                    </a:cubicBezTo>
                    <a:cubicBezTo>
                      <a:pt x="9697" y="78440"/>
                      <a:pt x="9697" y="78148"/>
                      <a:pt x="9697" y="78148"/>
                    </a:cubicBezTo>
                    <a:cubicBezTo>
                      <a:pt x="9443" y="78148"/>
                      <a:pt x="8998" y="77892"/>
                      <a:pt x="8521" y="77892"/>
                    </a:cubicBezTo>
                    <a:cubicBezTo>
                      <a:pt x="8998" y="78440"/>
                      <a:pt x="9443" y="78696"/>
                      <a:pt x="9920" y="78696"/>
                    </a:cubicBezTo>
                    <a:cubicBezTo>
                      <a:pt x="10874" y="78988"/>
                      <a:pt x="11573" y="78988"/>
                      <a:pt x="12273" y="78696"/>
                    </a:cubicBezTo>
                    <a:cubicBezTo>
                      <a:pt x="13004" y="78440"/>
                      <a:pt x="13481" y="78440"/>
                      <a:pt x="14181" y="78148"/>
                    </a:cubicBezTo>
                    <a:cubicBezTo>
                      <a:pt x="14658" y="78148"/>
                      <a:pt x="15135" y="77892"/>
                      <a:pt x="15612" y="77892"/>
                    </a:cubicBezTo>
                    <a:cubicBezTo>
                      <a:pt x="16057" y="77892"/>
                      <a:pt x="16311" y="77343"/>
                      <a:pt x="16788" y="77343"/>
                    </a:cubicBezTo>
                    <a:cubicBezTo>
                      <a:pt x="17265" y="77088"/>
                      <a:pt x="17965" y="77088"/>
                      <a:pt x="18441" y="77088"/>
                    </a:cubicBezTo>
                    <a:cubicBezTo>
                      <a:pt x="19364" y="76795"/>
                      <a:pt x="20095" y="76247"/>
                      <a:pt x="21017" y="75735"/>
                    </a:cubicBezTo>
                    <a:cubicBezTo>
                      <a:pt x="21271" y="75735"/>
                      <a:pt x="21494" y="75187"/>
                      <a:pt x="21748" y="75187"/>
                    </a:cubicBezTo>
                    <a:cubicBezTo>
                      <a:pt x="22225" y="75187"/>
                      <a:pt x="22448" y="75187"/>
                      <a:pt x="22670" y="75187"/>
                    </a:cubicBezTo>
                    <a:cubicBezTo>
                      <a:pt x="23402" y="74894"/>
                      <a:pt x="23402" y="74090"/>
                      <a:pt x="24101" y="74090"/>
                    </a:cubicBezTo>
                    <a:cubicBezTo>
                      <a:pt x="25500" y="74090"/>
                      <a:pt x="26709" y="74639"/>
                      <a:pt x="27885" y="74894"/>
                    </a:cubicBezTo>
                    <a:cubicBezTo>
                      <a:pt x="28585" y="75187"/>
                      <a:pt x="29284" y="75443"/>
                      <a:pt x="30015" y="75991"/>
                    </a:cubicBezTo>
                    <a:cubicBezTo>
                      <a:pt x="30937" y="76539"/>
                      <a:pt x="31669" y="76247"/>
                      <a:pt x="32591" y="76247"/>
                    </a:cubicBezTo>
                    <a:cubicBezTo>
                      <a:pt x="33322" y="75991"/>
                      <a:pt x="34244" y="75991"/>
                      <a:pt x="34721" y="75735"/>
                    </a:cubicBezTo>
                    <a:cubicBezTo>
                      <a:pt x="35675" y="74639"/>
                      <a:pt x="36852" y="74639"/>
                      <a:pt x="38251" y="74894"/>
                    </a:cubicBezTo>
                    <a:cubicBezTo>
                      <a:pt x="38728" y="74894"/>
                      <a:pt x="39459" y="74894"/>
                      <a:pt x="39936" y="74639"/>
                    </a:cubicBezTo>
                    <a:cubicBezTo>
                      <a:pt x="40381" y="74346"/>
                      <a:pt x="40381" y="74090"/>
                      <a:pt x="40858" y="74090"/>
                    </a:cubicBezTo>
                    <a:cubicBezTo>
                      <a:pt x="41112" y="74090"/>
                      <a:pt x="41335" y="74090"/>
                      <a:pt x="41558" y="74090"/>
                    </a:cubicBezTo>
                    <a:cubicBezTo>
                      <a:pt x="42289" y="74090"/>
                      <a:pt x="42988" y="74090"/>
                      <a:pt x="43465" y="74090"/>
                    </a:cubicBezTo>
                    <a:cubicBezTo>
                      <a:pt x="44165" y="73798"/>
                      <a:pt x="44642" y="73542"/>
                      <a:pt x="45119" y="72994"/>
                    </a:cubicBezTo>
                    <a:cubicBezTo>
                      <a:pt x="45341" y="72445"/>
                      <a:pt x="45596" y="71897"/>
                      <a:pt x="45818" y="71385"/>
                    </a:cubicBezTo>
                    <a:cubicBezTo>
                      <a:pt x="46295" y="70837"/>
                      <a:pt x="46518" y="70837"/>
                      <a:pt x="47249" y="70837"/>
                    </a:cubicBezTo>
                    <a:cubicBezTo>
                      <a:pt x="47249" y="70289"/>
                      <a:pt x="46995" y="69741"/>
                      <a:pt x="47249" y="69192"/>
                    </a:cubicBezTo>
                    <a:cubicBezTo>
                      <a:pt x="47249" y="68388"/>
                      <a:pt x="47472" y="67840"/>
                      <a:pt x="47726" y="67584"/>
                    </a:cubicBezTo>
                    <a:cubicBezTo>
                      <a:pt x="48426" y="66487"/>
                      <a:pt x="48903" y="65683"/>
                      <a:pt x="49602" y="64843"/>
                    </a:cubicBezTo>
                    <a:cubicBezTo>
                      <a:pt x="49825" y="64587"/>
                      <a:pt x="50079" y="64331"/>
                      <a:pt x="50302" y="64331"/>
                    </a:cubicBezTo>
                    <a:cubicBezTo>
                      <a:pt x="50302" y="64038"/>
                      <a:pt x="50556" y="63783"/>
                      <a:pt x="50779" y="63783"/>
                    </a:cubicBezTo>
                    <a:cubicBezTo>
                      <a:pt x="51001" y="63234"/>
                      <a:pt x="51478" y="62942"/>
                      <a:pt x="51955" y="62394"/>
                    </a:cubicBezTo>
                    <a:cubicBezTo>
                      <a:pt x="52209" y="62138"/>
                      <a:pt x="52655" y="61590"/>
                      <a:pt x="52909" y="61334"/>
                    </a:cubicBezTo>
                    <a:cubicBezTo>
                      <a:pt x="53386" y="60785"/>
                      <a:pt x="53608" y="59981"/>
                      <a:pt x="54085" y="59981"/>
                    </a:cubicBezTo>
                    <a:cubicBezTo>
                      <a:pt x="54085" y="59981"/>
                      <a:pt x="54085" y="59981"/>
                      <a:pt x="54308" y="59689"/>
                    </a:cubicBezTo>
                    <a:cubicBezTo>
                      <a:pt x="54308" y="59141"/>
                      <a:pt x="54308" y="57276"/>
                      <a:pt x="53831" y="56728"/>
                    </a:cubicBezTo>
                    <a:cubicBezTo>
                      <a:pt x="53608" y="56436"/>
                      <a:pt x="53386" y="56728"/>
                      <a:pt x="53386" y="56180"/>
                    </a:cubicBezTo>
                    <a:cubicBezTo>
                      <a:pt x="53386" y="55887"/>
                      <a:pt x="53386" y="55632"/>
                      <a:pt x="53608" y="55376"/>
                    </a:cubicBezTo>
                    <a:cubicBezTo>
                      <a:pt x="54085" y="55376"/>
                      <a:pt x="55039" y="55887"/>
                      <a:pt x="55262" y="55887"/>
                    </a:cubicBezTo>
                    <a:cubicBezTo>
                      <a:pt x="55739" y="56180"/>
                      <a:pt x="56438" y="56984"/>
                      <a:pt x="56915" y="56984"/>
                    </a:cubicBezTo>
                    <a:cubicBezTo>
                      <a:pt x="57615" y="56984"/>
                      <a:pt x="58092" y="56436"/>
                      <a:pt x="58569" y="56180"/>
                    </a:cubicBezTo>
                    <a:cubicBezTo>
                      <a:pt x="59046" y="55887"/>
                      <a:pt x="60000" y="56436"/>
                      <a:pt x="60000" y="55632"/>
                    </a:cubicBezTo>
                    <a:cubicBezTo>
                      <a:pt x="60699" y="55376"/>
                      <a:pt x="61176" y="55887"/>
                      <a:pt x="61875" y="55083"/>
                    </a:cubicBezTo>
                    <a:cubicBezTo>
                      <a:pt x="62352" y="54827"/>
                      <a:pt x="63052" y="54279"/>
                      <a:pt x="63751" y="53987"/>
                    </a:cubicBezTo>
                    <a:cubicBezTo>
                      <a:pt x="64228" y="53731"/>
                      <a:pt x="64705" y="53438"/>
                      <a:pt x="65182" y="52927"/>
                    </a:cubicBezTo>
                    <a:cubicBezTo>
                      <a:pt x="65437" y="52634"/>
                      <a:pt x="65659" y="52378"/>
                      <a:pt x="66136" y="52086"/>
                    </a:cubicBezTo>
                    <a:cubicBezTo>
                      <a:pt x="66136" y="52086"/>
                      <a:pt x="66613" y="52086"/>
                      <a:pt x="66613" y="51830"/>
                    </a:cubicBezTo>
                    <a:cubicBezTo>
                      <a:pt x="66836" y="51830"/>
                      <a:pt x="66836" y="51830"/>
                      <a:pt x="67058" y="51830"/>
                    </a:cubicBezTo>
                    <a:lnTo>
                      <a:pt x="67058" y="51538"/>
                    </a:lnTo>
                    <a:cubicBezTo>
                      <a:pt x="67535" y="51282"/>
                      <a:pt x="67313" y="51282"/>
                      <a:pt x="67790" y="51026"/>
                    </a:cubicBezTo>
                    <a:cubicBezTo>
                      <a:pt x="68012" y="51026"/>
                      <a:pt x="68489" y="51026"/>
                      <a:pt x="68712" y="51026"/>
                    </a:cubicBezTo>
                    <a:cubicBezTo>
                      <a:pt x="68966" y="50734"/>
                      <a:pt x="68966" y="50478"/>
                      <a:pt x="69443" y="50185"/>
                    </a:cubicBezTo>
                    <a:cubicBezTo>
                      <a:pt x="69666" y="50185"/>
                      <a:pt x="69666" y="50185"/>
                      <a:pt x="70143" y="49929"/>
                    </a:cubicBezTo>
                    <a:cubicBezTo>
                      <a:pt x="70620" y="49381"/>
                      <a:pt x="71096" y="49674"/>
                      <a:pt x="71796" y="49381"/>
                    </a:cubicBezTo>
                    <a:cubicBezTo>
                      <a:pt x="72019" y="49125"/>
                      <a:pt x="72273" y="48833"/>
                      <a:pt x="72496" y="48833"/>
                    </a:cubicBezTo>
                    <a:cubicBezTo>
                      <a:pt x="72750" y="48577"/>
                      <a:pt x="73227" y="48577"/>
                      <a:pt x="73449" y="48577"/>
                    </a:cubicBezTo>
                    <a:cubicBezTo>
                      <a:pt x="73672" y="48285"/>
                      <a:pt x="73926" y="48285"/>
                      <a:pt x="74149" y="48029"/>
                    </a:cubicBezTo>
                    <a:cubicBezTo>
                      <a:pt x="74403" y="47773"/>
                      <a:pt x="74403" y="47480"/>
                      <a:pt x="74880" y="47225"/>
                    </a:cubicBezTo>
                    <a:cubicBezTo>
                      <a:pt x="75103" y="47225"/>
                      <a:pt x="75325" y="47480"/>
                      <a:pt x="75580" y="47225"/>
                    </a:cubicBezTo>
                    <a:cubicBezTo>
                      <a:pt x="75802" y="47225"/>
                      <a:pt x="75802" y="46676"/>
                      <a:pt x="76057" y="46676"/>
                    </a:cubicBezTo>
                    <a:cubicBezTo>
                      <a:pt x="76502" y="46420"/>
                      <a:pt x="77233" y="46420"/>
                      <a:pt x="77710" y="46420"/>
                    </a:cubicBezTo>
                    <a:cubicBezTo>
                      <a:pt x="78155" y="46128"/>
                      <a:pt x="79109" y="46128"/>
                      <a:pt x="79586" y="45872"/>
                    </a:cubicBezTo>
                    <a:cubicBezTo>
                      <a:pt x="80063" y="45324"/>
                      <a:pt x="80286" y="45031"/>
                      <a:pt x="81017" y="44776"/>
                    </a:cubicBezTo>
                    <a:cubicBezTo>
                      <a:pt x="81717" y="44776"/>
                      <a:pt x="81717" y="44776"/>
                      <a:pt x="82416" y="43935"/>
                    </a:cubicBezTo>
                    <a:cubicBezTo>
                      <a:pt x="82893" y="43423"/>
                      <a:pt x="83370" y="43423"/>
                      <a:pt x="84069" y="43423"/>
                    </a:cubicBezTo>
                    <a:cubicBezTo>
                      <a:pt x="84769" y="43423"/>
                      <a:pt x="85246" y="43131"/>
                      <a:pt x="85945" y="43131"/>
                    </a:cubicBezTo>
                    <a:cubicBezTo>
                      <a:pt x="86677" y="42875"/>
                      <a:pt x="88807" y="42327"/>
                      <a:pt x="89252" y="43423"/>
                    </a:cubicBezTo>
                    <a:cubicBezTo>
                      <a:pt x="89507" y="43935"/>
                      <a:pt x="88807" y="44483"/>
                      <a:pt x="88553" y="45031"/>
                    </a:cubicBezTo>
                    <a:cubicBezTo>
                      <a:pt x="88330" y="45580"/>
                      <a:pt x="88076" y="45872"/>
                      <a:pt x="87599" y="46128"/>
                    </a:cubicBezTo>
                    <a:cubicBezTo>
                      <a:pt x="87376" y="46420"/>
                      <a:pt x="86899" y="46420"/>
                      <a:pt x="86677" y="46676"/>
                    </a:cubicBezTo>
                    <a:cubicBezTo>
                      <a:pt x="86422" y="47225"/>
                      <a:pt x="86422" y="48577"/>
                      <a:pt x="86422" y="49381"/>
                    </a:cubicBezTo>
                    <a:cubicBezTo>
                      <a:pt x="86422" y="51282"/>
                      <a:pt x="86422" y="52927"/>
                      <a:pt x="88076" y="53731"/>
                    </a:cubicBezTo>
                    <a:cubicBezTo>
                      <a:pt x="88076" y="54535"/>
                      <a:pt x="88076" y="55083"/>
                      <a:pt x="88330" y="55887"/>
                    </a:cubicBezTo>
                    <a:cubicBezTo>
                      <a:pt x="88553" y="56436"/>
                      <a:pt x="88807" y="56984"/>
                      <a:pt x="88807" y="57788"/>
                    </a:cubicBezTo>
                    <a:cubicBezTo>
                      <a:pt x="89252" y="57788"/>
                      <a:pt x="89729" y="57788"/>
                      <a:pt x="90206" y="57532"/>
                    </a:cubicBezTo>
                    <a:cubicBezTo>
                      <a:pt x="90461" y="57276"/>
                      <a:pt x="90461" y="56728"/>
                      <a:pt x="90937" y="56728"/>
                    </a:cubicBezTo>
                    <a:cubicBezTo>
                      <a:pt x="91637" y="56436"/>
                      <a:pt x="91383" y="58336"/>
                      <a:pt x="91383" y="58885"/>
                    </a:cubicBezTo>
                    <a:cubicBezTo>
                      <a:pt x="91160" y="60530"/>
                      <a:pt x="89729" y="61590"/>
                      <a:pt x="88330" y="61590"/>
                    </a:cubicBezTo>
                    <a:cubicBezTo>
                      <a:pt x="88076" y="61882"/>
                      <a:pt x="87154" y="61882"/>
                      <a:pt x="86677" y="62138"/>
                    </a:cubicBezTo>
                    <a:cubicBezTo>
                      <a:pt x="86200" y="62394"/>
                      <a:pt x="85723" y="62686"/>
                      <a:pt x="85500" y="62686"/>
                    </a:cubicBezTo>
                    <a:cubicBezTo>
                      <a:pt x="84769" y="62942"/>
                      <a:pt x="82670" y="62942"/>
                      <a:pt x="82416" y="62138"/>
                    </a:cubicBezTo>
                    <a:cubicBezTo>
                      <a:pt x="81462" y="62394"/>
                      <a:pt x="81017" y="62394"/>
                      <a:pt x="80763" y="63490"/>
                    </a:cubicBezTo>
                    <a:cubicBezTo>
                      <a:pt x="80763" y="64038"/>
                      <a:pt x="80763" y="65135"/>
                      <a:pt x="80763" y="65391"/>
                    </a:cubicBezTo>
                    <a:cubicBezTo>
                      <a:pt x="80540" y="65939"/>
                      <a:pt x="79586" y="66232"/>
                      <a:pt x="79109" y="66487"/>
                    </a:cubicBezTo>
                    <a:cubicBezTo>
                      <a:pt x="78887" y="66743"/>
                      <a:pt x="78155" y="67840"/>
                      <a:pt x="77710" y="67840"/>
                    </a:cubicBezTo>
                    <a:cubicBezTo>
                      <a:pt x="77710" y="68132"/>
                      <a:pt x="77933" y="68132"/>
                      <a:pt x="78155" y="68132"/>
                    </a:cubicBezTo>
                    <a:cubicBezTo>
                      <a:pt x="77710" y="68388"/>
                      <a:pt x="77233" y="68644"/>
                      <a:pt x="77233" y="68936"/>
                    </a:cubicBezTo>
                    <a:cubicBezTo>
                      <a:pt x="76756" y="68936"/>
                      <a:pt x="76057" y="68644"/>
                      <a:pt x="75580" y="68936"/>
                    </a:cubicBezTo>
                    <a:cubicBezTo>
                      <a:pt x="75103" y="69192"/>
                      <a:pt x="75103" y="69485"/>
                      <a:pt x="74880" y="69741"/>
                    </a:cubicBezTo>
                    <a:cubicBezTo>
                      <a:pt x="74403" y="70289"/>
                      <a:pt x="73926" y="70545"/>
                      <a:pt x="73449" y="71093"/>
                    </a:cubicBezTo>
                    <a:cubicBezTo>
                      <a:pt x="73227" y="71385"/>
                      <a:pt x="72972" y="71897"/>
                      <a:pt x="72496" y="72190"/>
                    </a:cubicBezTo>
                    <a:cubicBezTo>
                      <a:pt x="72273" y="72190"/>
                      <a:pt x="71796" y="72190"/>
                      <a:pt x="71319" y="72190"/>
                    </a:cubicBezTo>
                    <a:cubicBezTo>
                      <a:pt x="70842" y="72445"/>
                      <a:pt x="69888" y="72445"/>
                      <a:pt x="69443" y="72738"/>
                    </a:cubicBezTo>
                    <a:cubicBezTo>
                      <a:pt x="69189" y="73286"/>
                      <a:pt x="69189" y="73798"/>
                      <a:pt x="69189" y="74639"/>
                    </a:cubicBezTo>
                    <a:cubicBezTo>
                      <a:pt x="68489" y="74639"/>
                      <a:pt x="68012" y="75735"/>
                      <a:pt x="67790" y="76247"/>
                    </a:cubicBezTo>
                    <a:cubicBezTo>
                      <a:pt x="67535" y="76795"/>
                      <a:pt x="66836" y="77343"/>
                      <a:pt x="66359" y="77599"/>
                    </a:cubicBezTo>
                    <a:cubicBezTo>
                      <a:pt x="64228" y="78988"/>
                      <a:pt x="61399" y="79500"/>
                      <a:pt x="60445" y="82241"/>
                    </a:cubicBezTo>
                    <a:cubicBezTo>
                      <a:pt x="60222" y="83045"/>
                      <a:pt x="60222" y="83594"/>
                      <a:pt x="60222" y="84398"/>
                    </a:cubicBezTo>
                    <a:cubicBezTo>
                      <a:pt x="60000" y="84946"/>
                      <a:pt x="59268" y="85494"/>
                      <a:pt x="58823" y="86043"/>
                    </a:cubicBezTo>
                    <a:cubicBezTo>
                      <a:pt x="58569" y="86299"/>
                      <a:pt x="58569" y="86299"/>
                      <a:pt x="58346" y="86591"/>
                    </a:cubicBezTo>
                    <a:cubicBezTo>
                      <a:pt x="57869" y="86591"/>
                      <a:pt x="57615" y="86591"/>
                      <a:pt x="57615" y="86043"/>
                    </a:cubicBezTo>
                    <a:cubicBezTo>
                      <a:pt x="57392" y="85494"/>
                      <a:pt x="57615" y="84690"/>
                      <a:pt x="57615" y="84142"/>
                    </a:cubicBezTo>
                    <a:cubicBezTo>
                      <a:pt x="57170" y="84142"/>
                      <a:pt x="56438" y="84142"/>
                      <a:pt x="56216" y="84398"/>
                    </a:cubicBezTo>
                    <a:cubicBezTo>
                      <a:pt x="55262" y="85750"/>
                      <a:pt x="55739" y="87651"/>
                      <a:pt x="55039" y="89003"/>
                    </a:cubicBezTo>
                    <a:cubicBezTo>
                      <a:pt x="54562" y="89844"/>
                      <a:pt x="53831" y="89844"/>
                      <a:pt x="53386" y="90356"/>
                    </a:cubicBezTo>
                    <a:cubicBezTo>
                      <a:pt x="53386" y="90648"/>
                      <a:pt x="51255" y="94706"/>
                      <a:pt x="51255" y="94450"/>
                    </a:cubicBezTo>
                    <a:cubicBezTo>
                      <a:pt x="51732" y="95802"/>
                      <a:pt x="52655" y="95546"/>
                      <a:pt x="51478" y="97155"/>
                    </a:cubicBezTo>
                    <a:cubicBezTo>
                      <a:pt x="50779" y="97959"/>
                      <a:pt x="50556" y="97959"/>
                      <a:pt x="51001" y="99311"/>
                    </a:cubicBezTo>
                    <a:cubicBezTo>
                      <a:pt x="51478" y="101212"/>
                      <a:pt x="50779" y="103113"/>
                      <a:pt x="48903" y="103405"/>
                    </a:cubicBezTo>
                    <a:cubicBezTo>
                      <a:pt x="48171" y="103405"/>
                      <a:pt x="47726" y="103405"/>
                      <a:pt x="47249" y="102308"/>
                    </a:cubicBezTo>
                    <a:cubicBezTo>
                      <a:pt x="46995" y="101760"/>
                      <a:pt x="46518" y="100700"/>
                      <a:pt x="47249" y="100408"/>
                    </a:cubicBezTo>
                    <a:cubicBezTo>
                      <a:pt x="46295" y="100956"/>
                      <a:pt x="45596" y="100956"/>
                      <a:pt x="44642" y="101212"/>
                    </a:cubicBezTo>
                    <a:cubicBezTo>
                      <a:pt x="44642" y="102053"/>
                      <a:pt x="44642" y="102601"/>
                      <a:pt x="45341" y="103113"/>
                    </a:cubicBezTo>
                    <a:cubicBezTo>
                      <a:pt x="44864" y="104501"/>
                      <a:pt x="42988" y="104501"/>
                      <a:pt x="42034" y="105854"/>
                    </a:cubicBezTo>
                    <a:cubicBezTo>
                      <a:pt x="41558" y="106658"/>
                      <a:pt x="42034" y="107206"/>
                      <a:pt x="41812" y="108010"/>
                    </a:cubicBezTo>
                    <a:cubicBezTo>
                      <a:pt x="41558" y="108559"/>
                      <a:pt x="40858" y="108303"/>
                      <a:pt x="40858" y="109363"/>
                    </a:cubicBezTo>
                    <a:cubicBezTo>
                      <a:pt x="40158" y="109655"/>
                      <a:pt x="38728" y="110167"/>
                      <a:pt x="38505" y="111008"/>
                    </a:cubicBezTo>
                    <a:cubicBezTo>
                      <a:pt x="38028" y="111812"/>
                      <a:pt x="38505" y="111264"/>
                      <a:pt x="38728" y="111812"/>
                    </a:cubicBezTo>
                    <a:cubicBezTo>
                      <a:pt x="38728" y="112068"/>
                      <a:pt x="39205" y="112908"/>
                      <a:pt x="39459" y="113164"/>
                    </a:cubicBezTo>
                    <a:cubicBezTo>
                      <a:pt x="40635" y="114005"/>
                      <a:pt x="41335" y="112616"/>
                      <a:pt x="41112" y="115065"/>
                    </a:cubicBezTo>
                    <a:cubicBezTo>
                      <a:pt x="41112" y="116162"/>
                      <a:pt x="41112" y="117258"/>
                      <a:pt x="41335" y="118062"/>
                    </a:cubicBezTo>
                    <a:cubicBezTo>
                      <a:pt x="42034" y="118062"/>
                      <a:pt x="42734" y="118318"/>
                      <a:pt x="42734" y="118611"/>
                    </a:cubicBezTo>
                    <a:cubicBezTo>
                      <a:pt x="43688" y="118866"/>
                      <a:pt x="44387" y="119415"/>
                      <a:pt x="45119" y="119963"/>
                    </a:cubicBezTo>
                    <a:cubicBezTo>
                      <a:pt x="45596" y="118611"/>
                      <a:pt x="45818" y="117514"/>
                      <a:pt x="46772" y="116710"/>
                    </a:cubicBezTo>
                    <a:cubicBezTo>
                      <a:pt x="47249" y="116162"/>
                      <a:pt x="47472" y="115613"/>
                      <a:pt x="47949" y="115065"/>
                    </a:cubicBezTo>
                    <a:cubicBezTo>
                      <a:pt x="48426" y="114005"/>
                      <a:pt x="48171" y="113164"/>
                      <a:pt x="47249" y="112908"/>
                    </a:cubicBezTo>
                    <a:cubicBezTo>
                      <a:pt x="47472" y="112068"/>
                      <a:pt x="48648" y="112068"/>
                      <a:pt x="49379" y="111812"/>
                    </a:cubicBezTo>
                    <a:cubicBezTo>
                      <a:pt x="50079" y="111264"/>
                      <a:pt x="50779" y="111264"/>
                      <a:pt x="51732" y="111264"/>
                    </a:cubicBezTo>
                    <a:cubicBezTo>
                      <a:pt x="52432" y="111264"/>
                      <a:pt x="53131" y="111264"/>
                      <a:pt x="53831" y="111556"/>
                    </a:cubicBezTo>
                    <a:cubicBezTo>
                      <a:pt x="54308" y="111556"/>
                      <a:pt x="54308" y="111812"/>
                      <a:pt x="54785" y="111812"/>
                    </a:cubicBezTo>
                    <a:cubicBezTo>
                      <a:pt x="55039" y="111812"/>
                      <a:pt x="55516" y="111264"/>
                      <a:pt x="55739" y="111264"/>
                    </a:cubicBezTo>
                    <a:cubicBezTo>
                      <a:pt x="56216" y="111264"/>
                      <a:pt x="55961" y="111812"/>
                      <a:pt x="56438" y="111812"/>
                    </a:cubicBezTo>
                    <a:cubicBezTo>
                      <a:pt x="56915" y="111812"/>
                      <a:pt x="57170" y="111812"/>
                      <a:pt x="57392" y="111556"/>
                    </a:cubicBezTo>
                    <a:cubicBezTo>
                      <a:pt x="58092" y="111264"/>
                      <a:pt x="58569" y="111008"/>
                      <a:pt x="59523" y="111008"/>
                    </a:cubicBezTo>
                    <a:cubicBezTo>
                      <a:pt x="60000" y="111008"/>
                      <a:pt x="60922" y="111008"/>
                      <a:pt x="61399" y="110715"/>
                    </a:cubicBezTo>
                    <a:cubicBezTo>
                      <a:pt x="61875" y="110167"/>
                      <a:pt x="61621" y="109911"/>
                      <a:pt x="61621" y="109363"/>
                    </a:cubicBezTo>
                    <a:cubicBezTo>
                      <a:pt x="61875" y="109107"/>
                      <a:pt x="62098" y="108815"/>
                      <a:pt x="62098" y="108559"/>
                    </a:cubicBezTo>
                    <a:cubicBezTo>
                      <a:pt x="62352" y="108303"/>
                      <a:pt x="63529" y="106402"/>
                      <a:pt x="63751" y="106402"/>
                    </a:cubicBezTo>
                    <a:cubicBezTo>
                      <a:pt x="64006" y="106658"/>
                      <a:pt x="64006" y="106914"/>
                      <a:pt x="64483" y="106914"/>
                    </a:cubicBezTo>
                    <a:cubicBezTo>
                      <a:pt x="64483" y="108559"/>
                      <a:pt x="64228" y="109911"/>
                      <a:pt x="64228" y="111556"/>
                    </a:cubicBezTo>
                    <a:cubicBezTo>
                      <a:pt x="65437" y="111556"/>
                      <a:pt x="66613" y="112360"/>
                      <a:pt x="67790" y="112360"/>
                    </a:cubicBezTo>
                    <a:cubicBezTo>
                      <a:pt x="67790" y="111264"/>
                      <a:pt x="67790" y="109363"/>
                      <a:pt x="68012" y="109655"/>
                    </a:cubicBezTo>
                    <a:cubicBezTo>
                      <a:pt x="68712" y="109107"/>
                      <a:pt x="69189" y="109363"/>
                      <a:pt x="69666" y="109107"/>
                    </a:cubicBezTo>
                    <a:cubicBezTo>
                      <a:pt x="70365" y="108815"/>
                      <a:pt x="70143" y="108559"/>
                      <a:pt x="70365" y="108010"/>
                    </a:cubicBezTo>
                    <a:cubicBezTo>
                      <a:pt x="70620" y="107206"/>
                      <a:pt x="71319" y="106914"/>
                      <a:pt x="71796" y="106658"/>
                    </a:cubicBezTo>
                    <a:cubicBezTo>
                      <a:pt x="72019" y="106402"/>
                      <a:pt x="72019" y="106402"/>
                      <a:pt x="72273" y="106110"/>
                    </a:cubicBezTo>
                    <a:cubicBezTo>
                      <a:pt x="72273" y="105854"/>
                      <a:pt x="72273" y="105306"/>
                      <a:pt x="72273" y="105050"/>
                    </a:cubicBezTo>
                    <a:cubicBezTo>
                      <a:pt x="72750" y="104757"/>
                      <a:pt x="72750" y="104501"/>
                      <a:pt x="72750" y="103953"/>
                    </a:cubicBezTo>
                    <a:cubicBezTo>
                      <a:pt x="72972" y="103113"/>
                      <a:pt x="73227" y="102857"/>
                      <a:pt x="73672" y="102308"/>
                    </a:cubicBezTo>
                    <a:cubicBezTo>
                      <a:pt x="74403" y="101504"/>
                      <a:pt x="75325" y="101504"/>
                      <a:pt x="75103" y="100152"/>
                    </a:cubicBezTo>
                    <a:cubicBezTo>
                      <a:pt x="75103" y="98799"/>
                      <a:pt x="74149" y="98251"/>
                      <a:pt x="74626" y="96899"/>
                    </a:cubicBezTo>
                    <a:cubicBezTo>
                      <a:pt x="74880" y="96058"/>
                      <a:pt x="75580" y="95546"/>
                      <a:pt x="76057" y="94998"/>
                    </a:cubicBezTo>
                    <a:cubicBezTo>
                      <a:pt x="76756" y="94157"/>
                      <a:pt x="76756" y="93097"/>
                      <a:pt x="76756" y="92001"/>
                    </a:cubicBezTo>
                    <a:cubicBezTo>
                      <a:pt x="75802" y="92257"/>
                      <a:pt x="76057" y="90904"/>
                      <a:pt x="76057" y="90356"/>
                    </a:cubicBezTo>
                    <a:cubicBezTo>
                      <a:pt x="76057" y="89844"/>
                      <a:pt x="76057" y="89552"/>
                      <a:pt x="75802" y="89003"/>
                    </a:cubicBezTo>
                    <a:cubicBezTo>
                      <a:pt x="75580" y="88455"/>
                      <a:pt x="75580" y="88455"/>
                      <a:pt x="75325" y="87943"/>
                    </a:cubicBezTo>
                    <a:cubicBezTo>
                      <a:pt x="75325" y="86847"/>
                      <a:pt x="74880" y="86591"/>
                      <a:pt x="74626" y="85750"/>
                    </a:cubicBezTo>
                    <a:cubicBezTo>
                      <a:pt x="74626" y="83850"/>
                      <a:pt x="74626" y="83301"/>
                      <a:pt x="75580" y="81693"/>
                    </a:cubicBezTo>
                    <a:cubicBezTo>
                      <a:pt x="75802" y="81401"/>
                      <a:pt x="75802" y="80852"/>
                      <a:pt x="76057" y="80597"/>
                    </a:cubicBezTo>
                    <a:cubicBezTo>
                      <a:pt x="76502" y="79792"/>
                      <a:pt x="76979" y="79244"/>
                      <a:pt x="77456" y="78440"/>
                    </a:cubicBezTo>
                    <a:cubicBezTo>
                      <a:pt x="78155" y="77892"/>
                      <a:pt x="78632" y="77343"/>
                      <a:pt x="79332" y="77088"/>
                    </a:cubicBezTo>
                    <a:cubicBezTo>
                      <a:pt x="79809" y="77088"/>
                      <a:pt x="80540" y="77343"/>
                      <a:pt x="81017" y="77088"/>
                    </a:cubicBezTo>
                    <a:cubicBezTo>
                      <a:pt x="81017" y="75443"/>
                      <a:pt x="82416" y="74639"/>
                      <a:pt x="82893" y="73286"/>
                    </a:cubicBezTo>
                    <a:cubicBezTo>
                      <a:pt x="83370" y="72445"/>
                      <a:pt x="84069" y="71897"/>
                      <a:pt x="84769" y="71641"/>
                    </a:cubicBezTo>
                    <a:cubicBezTo>
                      <a:pt x="85246" y="71641"/>
                      <a:pt x="85246" y="71641"/>
                      <a:pt x="85945" y="71385"/>
                    </a:cubicBezTo>
                    <a:cubicBezTo>
                      <a:pt x="86200" y="71093"/>
                      <a:pt x="86422" y="71093"/>
                      <a:pt x="86677" y="70837"/>
                    </a:cubicBezTo>
                    <a:cubicBezTo>
                      <a:pt x="88076" y="69485"/>
                      <a:pt x="88330" y="67036"/>
                      <a:pt x="90206" y="67036"/>
                    </a:cubicBezTo>
                    <a:cubicBezTo>
                      <a:pt x="91383" y="67036"/>
                      <a:pt x="91637" y="66232"/>
                      <a:pt x="92114" y="65135"/>
                    </a:cubicBezTo>
                    <a:cubicBezTo>
                      <a:pt x="92559" y="63490"/>
                      <a:pt x="93990" y="61041"/>
                      <a:pt x="95389" y="59981"/>
                    </a:cubicBezTo>
                    <a:cubicBezTo>
                      <a:pt x="95866" y="59689"/>
                      <a:pt x="96597" y="59689"/>
                      <a:pt x="97042" y="59433"/>
                    </a:cubicBezTo>
                    <a:cubicBezTo>
                      <a:pt x="97519" y="59141"/>
                      <a:pt x="98251" y="58885"/>
                      <a:pt x="98950" y="58629"/>
                    </a:cubicBezTo>
                    <a:cubicBezTo>
                      <a:pt x="99173" y="58629"/>
                      <a:pt x="99904" y="58885"/>
                      <a:pt x="100127" y="58629"/>
                    </a:cubicBezTo>
                    <a:cubicBezTo>
                      <a:pt x="100604" y="58629"/>
                      <a:pt x="100826" y="58081"/>
                      <a:pt x="101303" y="57788"/>
                    </a:cubicBezTo>
                    <a:cubicBezTo>
                      <a:pt x="102003" y="57532"/>
                      <a:pt x="102957" y="57532"/>
                      <a:pt x="103656" y="57276"/>
                    </a:cubicBezTo>
                    <a:cubicBezTo>
                      <a:pt x="104387" y="56984"/>
                      <a:pt x="104133" y="55887"/>
                      <a:pt x="104833" y="55376"/>
                    </a:cubicBezTo>
                    <a:cubicBezTo>
                      <a:pt x="104833" y="55632"/>
                      <a:pt x="105310" y="56180"/>
                      <a:pt x="105786" y="56436"/>
                    </a:cubicBezTo>
                    <a:cubicBezTo>
                      <a:pt x="106518" y="56436"/>
                      <a:pt x="106041" y="56180"/>
                      <a:pt x="106740" y="55632"/>
                    </a:cubicBezTo>
                    <a:cubicBezTo>
                      <a:pt x="107217" y="55376"/>
                      <a:pt x="108171" y="55376"/>
                      <a:pt x="108616" y="55632"/>
                    </a:cubicBezTo>
                    <a:cubicBezTo>
                      <a:pt x="109093" y="55887"/>
                      <a:pt x="109093" y="56436"/>
                      <a:pt x="109348" y="56436"/>
                    </a:cubicBezTo>
                    <a:cubicBezTo>
                      <a:pt x="109570" y="56728"/>
                      <a:pt x="110047" y="56728"/>
                      <a:pt x="110270" y="57276"/>
                    </a:cubicBezTo>
                    <a:cubicBezTo>
                      <a:pt x="110747" y="57788"/>
                      <a:pt x="110524" y="58885"/>
                      <a:pt x="110747" y="59433"/>
                    </a:cubicBezTo>
                    <a:cubicBezTo>
                      <a:pt x="111923" y="59689"/>
                      <a:pt x="112877" y="60237"/>
                      <a:pt x="113831" y="61041"/>
                    </a:cubicBezTo>
                    <a:cubicBezTo>
                      <a:pt x="114308" y="61041"/>
                      <a:pt x="115007" y="61882"/>
                      <a:pt x="115484" y="61882"/>
                    </a:cubicBezTo>
                    <a:cubicBezTo>
                      <a:pt x="115961" y="61590"/>
                      <a:pt x="116184" y="60785"/>
                      <a:pt x="116661" y="60530"/>
                    </a:cubicBezTo>
                    <a:cubicBezTo>
                      <a:pt x="116661" y="59689"/>
                      <a:pt x="115484" y="58336"/>
                      <a:pt x="115007" y="57532"/>
                    </a:cubicBezTo>
                    <a:cubicBezTo>
                      <a:pt x="114531" y="56984"/>
                      <a:pt x="114308" y="56728"/>
                      <a:pt x="114054" y="56180"/>
                    </a:cubicBezTo>
                    <a:cubicBezTo>
                      <a:pt x="113831" y="56180"/>
                      <a:pt x="113100" y="55376"/>
                      <a:pt x="113100" y="55376"/>
                    </a:cubicBezTo>
                    <a:cubicBezTo>
                      <a:pt x="112877" y="54827"/>
                      <a:pt x="112400" y="54827"/>
                      <a:pt x="112400" y="54279"/>
                    </a:cubicBezTo>
                    <a:cubicBezTo>
                      <a:pt x="112178" y="53987"/>
                      <a:pt x="112178" y="53438"/>
                      <a:pt x="111923" y="53183"/>
                    </a:cubicBezTo>
                    <a:cubicBezTo>
                      <a:pt x="111701" y="53183"/>
                      <a:pt x="111001" y="53183"/>
                      <a:pt x="111001" y="52927"/>
                    </a:cubicBezTo>
                    <a:cubicBezTo>
                      <a:pt x="110747" y="52086"/>
                      <a:pt x="109348" y="46932"/>
                      <a:pt x="111001" y="46932"/>
                    </a:cubicBezTo>
                    <a:cubicBezTo>
                      <a:pt x="111446" y="46420"/>
                      <a:pt x="111923" y="45324"/>
                      <a:pt x="112400" y="45324"/>
                    </a:cubicBezTo>
                    <a:cubicBezTo>
                      <a:pt x="113100" y="43935"/>
                      <a:pt x="115707" y="42583"/>
                      <a:pt x="115484" y="40682"/>
                    </a:cubicBezTo>
                    <a:cubicBezTo>
                      <a:pt x="115961" y="40170"/>
                      <a:pt x="116438" y="39622"/>
                      <a:pt x="117360" y="39622"/>
                    </a:cubicBezTo>
                    <a:cubicBezTo>
                      <a:pt x="118060" y="39622"/>
                      <a:pt x="118791" y="39878"/>
                      <a:pt x="119491" y="39878"/>
                    </a:cubicBezTo>
                    <a:cubicBezTo>
                      <a:pt x="119491" y="38818"/>
                      <a:pt x="119268" y="37173"/>
                      <a:pt x="119713" y="36369"/>
                    </a:cubicBezTo>
                    <a:cubicBezTo>
                      <a:pt x="119713" y="36369"/>
                      <a:pt x="119713" y="36369"/>
                      <a:pt x="119968" y="36369"/>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35" name="Shape 2609">
                <a:extLst>
                  <a:ext uri="{FF2B5EF4-FFF2-40B4-BE49-F238E27FC236}">
                    <a16:creationId xmlns="" xmlns:a16="http://schemas.microsoft.com/office/drawing/2014/main" id="{654E896A-F710-4337-A33C-0AF357E9CE05}"/>
                  </a:ext>
                </a:extLst>
              </p:cNvPr>
              <p:cNvSpPr/>
              <p:nvPr/>
            </p:nvSpPr>
            <p:spPr>
              <a:xfrm>
                <a:off x="14375370" y="6491917"/>
                <a:ext cx="867395" cy="304814"/>
              </a:xfrm>
              <a:custGeom>
                <a:avLst/>
                <a:gdLst/>
                <a:ahLst/>
                <a:cxnLst/>
                <a:rect l="0" t="0" r="0" b="0"/>
                <a:pathLst>
                  <a:path w="120000" h="120000" extrusionOk="0">
                    <a:moveTo>
                      <a:pt x="116829" y="102178"/>
                    </a:moveTo>
                    <a:lnTo>
                      <a:pt x="116829" y="102178"/>
                    </a:lnTo>
                    <a:cubicBezTo>
                      <a:pt x="117726" y="100820"/>
                      <a:pt x="118564" y="99632"/>
                      <a:pt x="119461" y="98274"/>
                    </a:cubicBezTo>
                    <a:cubicBezTo>
                      <a:pt x="119940" y="94540"/>
                      <a:pt x="119940" y="89448"/>
                      <a:pt x="119461" y="85714"/>
                    </a:cubicBezTo>
                    <a:cubicBezTo>
                      <a:pt x="117726" y="79434"/>
                      <a:pt x="113718" y="79434"/>
                      <a:pt x="112821" y="70608"/>
                    </a:cubicBezTo>
                    <a:cubicBezTo>
                      <a:pt x="112821" y="68062"/>
                      <a:pt x="112821" y="54144"/>
                      <a:pt x="114616" y="52956"/>
                    </a:cubicBezTo>
                    <a:cubicBezTo>
                      <a:pt x="113240" y="52956"/>
                      <a:pt x="110608" y="51768"/>
                      <a:pt x="109710" y="50410"/>
                    </a:cubicBezTo>
                    <a:cubicBezTo>
                      <a:pt x="107497" y="47864"/>
                      <a:pt x="107916" y="41584"/>
                      <a:pt x="105702" y="39038"/>
                    </a:cubicBezTo>
                    <a:cubicBezTo>
                      <a:pt x="103908" y="37850"/>
                      <a:pt x="101694" y="40396"/>
                      <a:pt x="99960" y="41584"/>
                    </a:cubicBezTo>
                    <a:cubicBezTo>
                      <a:pt x="98165" y="42942"/>
                      <a:pt x="97268" y="47864"/>
                      <a:pt x="95054" y="46676"/>
                    </a:cubicBezTo>
                    <a:cubicBezTo>
                      <a:pt x="95054" y="40396"/>
                      <a:pt x="95054" y="35304"/>
                      <a:pt x="95473" y="30212"/>
                    </a:cubicBezTo>
                    <a:cubicBezTo>
                      <a:pt x="95952" y="23932"/>
                      <a:pt x="96370" y="19009"/>
                      <a:pt x="93738" y="17652"/>
                    </a:cubicBezTo>
                    <a:cubicBezTo>
                      <a:pt x="93738" y="15106"/>
                      <a:pt x="95054" y="10183"/>
                      <a:pt x="95473" y="8826"/>
                    </a:cubicBezTo>
                    <a:cubicBezTo>
                      <a:pt x="96849" y="7637"/>
                      <a:pt x="98584" y="7637"/>
                      <a:pt x="98165" y="3734"/>
                    </a:cubicBezTo>
                    <a:cubicBezTo>
                      <a:pt x="96370" y="3734"/>
                      <a:pt x="94636" y="5091"/>
                      <a:pt x="92841" y="5091"/>
                    </a:cubicBezTo>
                    <a:cubicBezTo>
                      <a:pt x="91046" y="5091"/>
                      <a:pt x="89730" y="5091"/>
                      <a:pt x="88354" y="5091"/>
                    </a:cubicBezTo>
                    <a:cubicBezTo>
                      <a:pt x="86141" y="13917"/>
                      <a:pt x="82193" y="0"/>
                      <a:pt x="79501" y="3734"/>
                    </a:cubicBezTo>
                    <a:cubicBezTo>
                      <a:pt x="77288" y="7637"/>
                      <a:pt x="78604" y="11371"/>
                      <a:pt x="78185" y="15106"/>
                    </a:cubicBezTo>
                    <a:cubicBezTo>
                      <a:pt x="77706" y="20198"/>
                      <a:pt x="76809" y="20198"/>
                      <a:pt x="76809" y="26478"/>
                    </a:cubicBezTo>
                    <a:cubicBezTo>
                      <a:pt x="75074" y="23932"/>
                      <a:pt x="75493" y="17652"/>
                      <a:pt x="74596" y="15106"/>
                    </a:cubicBezTo>
                    <a:cubicBezTo>
                      <a:pt x="73280" y="12560"/>
                      <a:pt x="71964" y="12560"/>
                      <a:pt x="70588" y="12560"/>
                    </a:cubicBezTo>
                    <a:cubicBezTo>
                      <a:pt x="70588" y="17652"/>
                      <a:pt x="67956" y="16463"/>
                      <a:pt x="67956" y="22743"/>
                    </a:cubicBezTo>
                    <a:cubicBezTo>
                      <a:pt x="67477" y="27835"/>
                      <a:pt x="71066" y="30212"/>
                      <a:pt x="67477" y="32758"/>
                    </a:cubicBezTo>
                    <a:cubicBezTo>
                      <a:pt x="65264" y="32758"/>
                      <a:pt x="63050" y="30212"/>
                      <a:pt x="62632" y="39038"/>
                    </a:cubicBezTo>
                    <a:cubicBezTo>
                      <a:pt x="61734" y="41584"/>
                      <a:pt x="60837" y="40396"/>
                      <a:pt x="60418" y="41584"/>
                    </a:cubicBezTo>
                    <a:cubicBezTo>
                      <a:pt x="59521" y="42942"/>
                      <a:pt x="59521" y="45318"/>
                      <a:pt x="59042" y="49222"/>
                    </a:cubicBezTo>
                    <a:cubicBezTo>
                      <a:pt x="57248" y="49222"/>
                      <a:pt x="56410" y="49222"/>
                      <a:pt x="55932" y="45318"/>
                    </a:cubicBezTo>
                    <a:cubicBezTo>
                      <a:pt x="55513" y="41584"/>
                      <a:pt x="55932" y="35304"/>
                      <a:pt x="55932" y="32758"/>
                    </a:cubicBezTo>
                    <a:cubicBezTo>
                      <a:pt x="54616" y="31570"/>
                      <a:pt x="54197" y="31570"/>
                      <a:pt x="52821" y="34115"/>
                    </a:cubicBezTo>
                    <a:cubicBezTo>
                      <a:pt x="52402" y="34115"/>
                      <a:pt x="52402" y="40396"/>
                      <a:pt x="51086" y="39038"/>
                    </a:cubicBezTo>
                    <a:cubicBezTo>
                      <a:pt x="49292" y="39038"/>
                      <a:pt x="49710" y="32758"/>
                      <a:pt x="48873" y="30212"/>
                    </a:cubicBezTo>
                    <a:cubicBezTo>
                      <a:pt x="47497" y="25289"/>
                      <a:pt x="46181" y="29024"/>
                      <a:pt x="44386" y="26478"/>
                    </a:cubicBezTo>
                    <a:cubicBezTo>
                      <a:pt x="43070" y="25289"/>
                      <a:pt x="41754" y="22743"/>
                      <a:pt x="40378" y="22743"/>
                    </a:cubicBezTo>
                    <a:cubicBezTo>
                      <a:pt x="38644" y="22743"/>
                      <a:pt x="37268" y="25289"/>
                      <a:pt x="35533" y="25289"/>
                    </a:cubicBezTo>
                    <a:cubicBezTo>
                      <a:pt x="33738" y="26478"/>
                      <a:pt x="31525" y="25289"/>
                      <a:pt x="29730" y="23932"/>
                    </a:cubicBezTo>
                    <a:cubicBezTo>
                      <a:pt x="28414" y="23932"/>
                      <a:pt x="27936" y="21555"/>
                      <a:pt x="26620" y="20198"/>
                    </a:cubicBezTo>
                    <a:cubicBezTo>
                      <a:pt x="25304" y="19009"/>
                      <a:pt x="24406" y="20198"/>
                      <a:pt x="22612" y="21555"/>
                    </a:cubicBezTo>
                    <a:cubicBezTo>
                      <a:pt x="20877" y="22743"/>
                      <a:pt x="19501" y="21555"/>
                      <a:pt x="17766" y="21555"/>
                    </a:cubicBezTo>
                    <a:cubicBezTo>
                      <a:pt x="17766" y="32758"/>
                      <a:pt x="10169" y="29024"/>
                      <a:pt x="7956" y="29024"/>
                    </a:cubicBezTo>
                    <a:cubicBezTo>
                      <a:pt x="6221" y="29024"/>
                      <a:pt x="6640" y="29024"/>
                      <a:pt x="5742" y="32758"/>
                    </a:cubicBezTo>
                    <a:cubicBezTo>
                      <a:pt x="4426" y="35304"/>
                      <a:pt x="4426" y="40396"/>
                      <a:pt x="2213" y="41584"/>
                    </a:cubicBezTo>
                    <a:cubicBezTo>
                      <a:pt x="2213" y="44130"/>
                      <a:pt x="2213" y="46676"/>
                      <a:pt x="2213" y="50410"/>
                    </a:cubicBezTo>
                    <a:cubicBezTo>
                      <a:pt x="2632" y="49222"/>
                      <a:pt x="3110" y="50410"/>
                      <a:pt x="3529" y="50410"/>
                    </a:cubicBezTo>
                    <a:cubicBezTo>
                      <a:pt x="4007" y="54144"/>
                      <a:pt x="5742" y="66874"/>
                      <a:pt x="4426" y="69420"/>
                    </a:cubicBezTo>
                    <a:cubicBezTo>
                      <a:pt x="3529" y="70608"/>
                      <a:pt x="1734" y="70608"/>
                      <a:pt x="0" y="70608"/>
                    </a:cubicBezTo>
                    <a:cubicBezTo>
                      <a:pt x="0" y="78246"/>
                      <a:pt x="0" y="85714"/>
                      <a:pt x="1316" y="91994"/>
                    </a:cubicBezTo>
                    <a:cubicBezTo>
                      <a:pt x="2632" y="98274"/>
                      <a:pt x="5324" y="94540"/>
                      <a:pt x="7537" y="94540"/>
                    </a:cubicBezTo>
                    <a:cubicBezTo>
                      <a:pt x="10169" y="93352"/>
                      <a:pt x="11066" y="99632"/>
                      <a:pt x="13758" y="102178"/>
                    </a:cubicBezTo>
                    <a:cubicBezTo>
                      <a:pt x="15074" y="103366"/>
                      <a:pt x="17766" y="104724"/>
                      <a:pt x="19082" y="105912"/>
                    </a:cubicBezTo>
                    <a:cubicBezTo>
                      <a:pt x="21296" y="107100"/>
                      <a:pt x="22193" y="109646"/>
                      <a:pt x="24406" y="109646"/>
                    </a:cubicBezTo>
                    <a:cubicBezTo>
                      <a:pt x="27936" y="109646"/>
                      <a:pt x="31944" y="109646"/>
                      <a:pt x="35533" y="108458"/>
                    </a:cubicBezTo>
                    <a:cubicBezTo>
                      <a:pt x="39541" y="107100"/>
                      <a:pt x="43489" y="108458"/>
                      <a:pt x="47078" y="108458"/>
                    </a:cubicBezTo>
                    <a:cubicBezTo>
                      <a:pt x="48873" y="108458"/>
                      <a:pt x="50608" y="107100"/>
                      <a:pt x="51984" y="107100"/>
                    </a:cubicBezTo>
                    <a:cubicBezTo>
                      <a:pt x="53718" y="107100"/>
                      <a:pt x="55034" y="111004"/>
                      <a:pt x="56829" y="111004"/>
                    </a:cubicBezTo>
                    <a:cubicBezTo>
                      <a:pt x="58624" y="111004"/>
                      <a:pt x="59940" y="107100"/>
                      <a:pt x="61734" y="105912"/>
                    </a:cubicBezTo>
                    <a:cubicBezTo>
                      <a:pt x="63948" y="105912"/>
                      <a:pt x="65264" y="113550"/>
                      <a:pt x="67477" y="112192"/>
                    </a:cubicBezTo>
                    <a:cubicBezTo>
                      <a:pt x="68853" y="112192"/>
                      <a:pt x="69750" y="108458"/>
                      <a:pt x="71066" y="109646"/>
                    </a:cubicBezTo>
                    <a:cubicBezTo>
                      <a:pt x="71066" y="109646"/>
                      <a:pt x="71485" y="112192"/>
                      <a:pt x="71964" y="112192"/>
                    </a:cubicBezTo>
                    <a:lnTo>
                      <a:pt x="72801" y="112192"/>
                    </a:lnTo>
                    <a:cubicBezTo>
                      <a:pt x="74177" y="112192"/>
                      <a:pt x="77288" y="114738"/>
                      <a:pt x="78185" y="112192"/>
                    </a:cubicBezTo>
                    <a:cubicBezTo>
                      <a:pt x="79082" y="111004"/>
                      <a:pt x="78185" y="108458"/>
                      <a:pt x="79501" y="107100"/>
                    </a:cubicBezTo>
                    <a:cubicBezTo>
                      <a:pt x="80398" y="105912"/>
                      <a:pt x="81714" y="107100"/>
                      <a:pt x="82612" y="107100"/>
                    </a:cubicBezTo>
                    <a:cubicBezTo>
                      <a:pt x="86141" y="105912"/>
                      <a:pt x="89730" y="107100"/>
                      <a:pt x="92841" y="107100"/>
                    </a:cubicBezTo>
                    <a:cubicBezTo>
                      <a:pt x="95952" y="108458"/>
                      <a:pt x="99481" y="111004"/>
                      <a:pt x="100797" y="118472"/>
                    </a:cubicBezTo>
                    <a:cubicBezTo>
                      <a:pt x="102173" y="119830"/>
                      <a:pt x="105284" y="117284"/>
                      <a:pt x="106600" y="119830"/>
                    </a:cubicBezTo>
                    <a:lnTo>
                      <a:pt x="106600" y="119830"/>
                    </a:lnTo>
                    <a:cubicBezTo>
                      <a:pt x="108394" y="117284"/>
                      <a:pt x="110129" y="117284"/>
                      <a:pt x="111505" y="114738"/>
                    </a:cubicBezTo>
                    <a:cubicBezTo>
                      <a:pt x="113718" y="112192"/>
                      <a:pt x="115034" y="104724"/>
                      <a:pt x="116829" y="102178"/>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36" name="Shape 2610">
                <a:extLst>
                  <a:ext uri="{FF2B5EF4-FFF2-40B4-BE49-F238E27FC236}">
                    <a16:creationId xmlns="" xmlns:a16="http://schemas.microsoft.com/office/drawing/2014/main" id="{FA4650B7-3BB7-4302-BCD7-B18FAD25E6B2}"/>
                  </a:ext>
                </a:extLst>
              </p:cNvPr>
              <p:cNvSpPr/>
              <p:nvPr/>
            </p:nvSpPr>
            <p:spPr>
              <a:xfrm>
                <a:off x="15097882" y="6962477"/>
                <a:ext cx="379368" cy="784900"/>
              </a:xfrm>
              <a:custGeom>
                <a:avLst/>
                <a:gdLst/>
                <a:ahLst/>
                <a:cxnLst/>
                <a:rect l="0" t="0" r="0" b="0"/>
                <a:pathLst>
                  <a:path w="120000" h="120000" extrusionOk="0">
                    <a:moveTo>
                      <a:pt x="89350" y="16624"/>
                    </a:moveTo>
                    <a:lnTo>
                      <a:pt x="89350" y="16624"/>
                    </a:lnTo>
                    <a:cubicBezTo>
                      <a:pt x="87297" y="16624"/>
                      <a:pt x="84287" y="17152"/>
                      <a:pt x="82234" y="16624"/>
                    </a:cubicBezTo>
                    <a:cubicBezTo>
                      <a:pt x="80182" y="15634"/>
                      <a:pt x="81277" y="15634"/>
                      <a:pt x="77172" y="15173"/>
                    </a:cubicBezTo>
                    <a:cubicBezTo>
                      <a:pt x="73067" y="14711"/>
                      <a:pt x="69099" y="15173"/>
                      <a:pt x="64994" y="14183"/>
                    </a:cubicBezTo>
                    <a:cubicBezTo>
                      <a:pt x="63899" y="12732"/>
                      <a:pt x="67046" y="12732"/>
                      <a:pt x="68004" y="11280"/>
                    </a:cubicBezTo>
                    <a:cubicBezTo>
                      <a:pt x="69099" y="10291"/>
                      <a:pt x="69099" y="9301"/>
                      <a:pt x="69099" y="8312"/>
                    </a:cubicBezTo>
                    <a:cubicBezTo>
                      <a:pt x="69099" y="7322"/>
                      <a:pt x="67046" y="5409"/>
                      <a:pt x="65952" y="3892"/>
                    </a:cubicBezTo>
                    <a:cubicBezTo>
                      <a:pt x="62941" y="4420"/>
                      <a:pt x="59931" y="3430"/>
                      <a:pt x="56784" y="3430"/>
                    </a:cubicBezTo>
                    <a:cubicBezTo>
                      <a:pt x="53774" y="3892"/>
                      <a:pt x="51721" y="5871"/>
                      <a:pt x="47616" y="5409"/>
                    </a:cubicBezTo>
                    <a:cubicBezTo>
                      <a:pt x="46659" y="3430"/>
                      <a:pt x="40638" y="1913"/>
                      <a:pt x="38586" y="0"/>
                    </a:cubicBezTo>
                    <a:cubicBezTo>
                      <a:pt x="38586" y="1913"/>
                      <a:pt x="38586" y="5409"/>
                      <a:pt x="35438" y="6860"/>
                    </a:cubicBezTo>
                    <a:cubicBezTo>
                      <a:pt x="33523" y="7322"/>
                      <a:pt x="31470" y="7322"/>
                      <a:pt x="30376" y="8774"/>
                    </a:cubicBezTo>
                    <a:cubicBezTo>
                      <a:pt x="29418" y="9301"/>
                      <a:pt x="29418" y="10753"/>
                      <a:pt x="29418" y="11742"/>
                    </a:cubicBezTo>
                    <a:cubicBezTo>
                      <a:pt x="28460" y="11742"/>
                      <a:pt x="26408" y="11742"/>
                      <a:pt x="24355" y="11742"/>
                    </a:cubicBezTo>
                    <a:cubicBezTo>
                      <a:pt x="24355" y="13721"/>
                      <a:pt x="24355" y="14711"/>
                      <a:pt x="21345" y="16162"/>
                    </a:cubicBezTo>
                    <a:cubicBezTo>
                      <a:pt x="19293" y="17152"/>
                      <a:pt x="15188" y="18075"/>
                      <a:pt x="12177" y="17614"/>
                    </a:cubicBezTo>
                    <a:cubicBezTo>
                      <a:pt x="12177" y="15634"/>
                      <a:pt x="12177" y="14183"/>
                      <a:pt x="12177" y="12204"/>
                    </a:cubicBezTo>
                    <a:cubicBezTo>
                      <a:pt x="11083" y="12204"/>
                      <a:pt x="6020" y="12732"/>
                      <a:pt x="957" y="12732"/>
                    </a:cubicBezTo>
                    <a:cubicBezTo>
                      <a:pt x="0" y="14711"/>
                      <a:pt x="0" y="16624"/>
                      <a:pt x="957" y="18075"/>
                    </a:cubicBezTo>
                    <a:cubicBezTo>
                      <a:pt x="957" y="18603"/>
                      <a:pt x="5062" y="19593"/>
                      <a:pt x="5062" y="21044"/>
                    </a:cubicBezTo>
                    <a:cubicBezTo>
                      <a:pt x="5062" y="22034"/>
                      <a:pt x="3968" y="23485"/>
                      <a:pt x="3968" y="25002"/>
                    </a:cubicBezTo>
                    <a:cubicBezTo>
                      <a:pt x="5062" y="26454"/>
                      <a:pt x="6978" y="27443"/>
                      <a:pt x="6978" y="28894"/>
                    </a:cubicBezTo>
                    <a:cubicBezTo>
                      <a:pt x="8072" y="31335"/>
                      <a:pt x="6978" y="33776"/>
                      <a:pt x="6020" y="35755"/>
                    </a:cubicBezTo>
                    <a:lnTo>
                      <a:pt x="6020" y="35755"/>
                    </a:lnTo>
                    <a:cubicBezTo>
                      <a:pt x="11083" y="34766"/>
                      <a:pt x="12177" y="40637"/>
                      <a:pt x="13135" y="42089"/>
                    </a:cubicBezTo>
                    <a:cubicBezTo>
                      <a:pt x="14093" y="43078"/>
                      <a:pt x="14093" y="44595"/>
                      <a:pt x="14093" y="46047"/>
                    </a:cubicBezTo>
                    <a:cubicBezTo>
                      <a:pt x="13135" y="47036"/>
                      <a:pt x="13135" y="48488"/>
                      <a:pt x="14093" y="49477"/>
                    </a:cubicBezTo>
                    <a:cubicBezTo>
                      <a:pt x="16145" y="50929"/>
                      <a:pt x="19293" y="51390"/>
                      <a:pt x="20250" y="53369"/>
                    </a:cubicBezTo>
                    <a:cubicBezTo>
                      <a:pt x="20250" y="55810"/>
                      <a:pt x="19293" y="59241"/>
                      <a:pt x="19293" y="61748"/>
                    </a:cubicBezTo>
                    <a:cubicBezTo>
                      <a:pt x="19293" y="63661"/>
                      <a:pt x="18198" y="65112"/>
                      <a:pt x="18198" y="66630"/>
                    </a:cubicBezTo>
                    <a:cubicBezTo>
                      <a:pt x="18198" y="68543"/>
                      <a:pt x="20250" y="69532"/>
                      <a:pt x="21345" y="71511"/>
                    </a:cubicBezTo>
                    <a:cubicBezTo>
                      <a:pt x="22303" y="72963"/>
                      <a:pt x="22303" y="74942"/>
                      <a:pt x="24355" y="75931"/>
                    </a:cubicBezTo>
                    <a:cubicBezTo>
                      <a:pt x="25313" y="76921"/>
                      <a:pt x="26408" y="77910"/>
                      <a:pt x="27366" y="78372"/>
                    </a:cubicBezTo>
                    <a:cubicBezTo>
                      <a:pt x="30376" y="80813"/>
                      <a:pt x="31470" y="82792"/>
                      <a:pt x="33523" y="85233"/>
                    </a:cubicBezTo>
                    <a:cubicBezTo>
                      <a:pt x="34481" y="86223"/>
                      <a:pt x="34481" y="86684"/>
                      <a:pt x="34481" y="87674"/>
                    </a:cubicBezTo>
                    <a:cubicBezTo>
                      <a:pt x="35438" y="89125"/>
                      <a:pt x="36533" y="90115"/>
                      <a:pt x="37491" y="91105"/>
                    </a:cubicBezTo>
                    <a:cubicBezTo>
                      <a:pt x="38586" y="91632"/>
                      <a:pt x="39543" y="92556"/>
                      <a:pt x="39543" y="93545"/>
                    </a:cubicBezTo>
                    <a:cubicBezTo>
                      <a:pt x="40638" y="95459"/>
                      <a:pt x="42554" y="96910"/>
                      <a:pt x="42554" y="98361"/>
                    </a:cubicBezTo>
                    <a:cubicBezTo>
                      <a:pt x="42554" y="102781"/>
                      <a:pt x="43648" y="107201"/>
                      <a:pt x="44606" y="111159"/>
                    </a:cubicBezTo>
                    <a:cubicBezTo>
                      <a:pt x="44606" y="113073"/>
                      <a:pt x="47616" y="113600"/>
                      <a:pt x="47616" y="115514"/>
                    </a:cubicBezTo>
                    <a:cubicBezTo>
                      <a:pt x="47616" y="117031"/>
                      <a:pt x="47616" y="117493"/>
                      <a:pt x="51721" y="117493"/>
                    </a:cubicBezTo>
                    <a:cubicBezTo>
                      <a:pt x="55826" y="117031"/>
                      <a:pt x="53774" y="115514"/>
                      <a:pt x="53774" y="114062"/>
                    </a:cubicBezTo>
                    <a:cubicBezTo>
                      <a:pt x="53774" y="112611"/>
                      <a:pt x="53774" y="110170"/>
                      <a:pt x="56784" y="110170"/>
                    </a:cubicBezTo>
                    <a:cubicBezTo>
                      <a:pt x="58836" y="110170"/>
                      <a:pt x="58836" y="111159"/>
                      <a:pt x="59931" y="111621"/>
                    </a:cubicBezTo>
                    <a:cubicBezTo>
                      <a:pt x="60889" y="112083"/>
                      <a:pt x="61984" y="112611"/>
                      <a:pt x="63899" y="113073"/>
                    </a:cubicBezTo>
                    <a:cubicBezTo>
                      <a:pt x="65952" y="114062"/>
                      <a:pt x="68004" y="115052"/>
                      <a:pt x="69099" y="117031"/>
                    </a:cubicBezTo>
                    <a:cubicBezTo>
                      <a:pt x="70057" y="117954"/>
                      <a:pt x="70057" y="119472"/>
                      <a:pt x="73067" y="119934"/>
                    </a:cubicBezTo>
                    <a:cubicBezTo>
                      <a:pt x="75119" y="119934"/>
                      <a:pt x="78129" y="119472"/>
                      <a:pt x="81277" y="119472"/>
                    </a:cubicBezTo>
                    <a:cubicBezTo>
                      <a:pt x="82234" y="117954"/>
                      <a:pt x="82234" y="116041"/>
                      <a:pt x="84287" y="115052"/>
                    </a:cubicBezTo>
                    <a:cubicBezTo>
                      <a:pt x="86339" y="113600"/>
                      <a:pt x="89350" y="114524"/>
                      <a:pt x="89350" y="112611"/>
                    </a:cubicBezTo>
                    <a:cubicBezTo>
                      <a:pt x="90307" y="111159"/>
                      <a:pt x="89350" y="109642"/>
                      <a:pt x="91402" y="108653"/>
                    </a:cubicBezTo>
                    <a:cubicBezTo>
                      <a:pt x="95507" y="107201"/>
                      <a:pt x="97559" y="110170"/>
                      <a:pt x="100570" y="109180"/>
                    </a:cubicBezTo>
                    <a:cubicBezTo>
                      <a:pt x="101527" y="109180"/>
                      <a:pt x="101527" y="108191"/>
                      <a:pt x="102622" y="107729"/>
                    </a:cubicBezTo>
                    <a:cubicBezTo>
                      <a:pt x="102622" y="107201"/>
                      <a:pt x="103580" y="107201"/>
                      <a:pt x="103580" y="106739"/>
                    </a:cubicBezTo>
                    <a:cubicBezTo>
                      <a:pt x="104538" y="105222"/>
                      <a:pt x="102622" y="100340"/>
                      <a:pt x="105632" y="99879"/>
                    </a:cubicBezTo>
                    <a:cubicBezTo>
                      <a:pt x="106590" y="98361"/>
                      <a:pt x="104538" y="97899"/>
                      <a:pt x="103580" y="96910"/>
                    </a:cubicBezTo>
                    <a:cubicBezTo>
                      <a:pt x="102622" y="96448"/>
                      <a:pt x="101527" y="95459"/>
                      <a:pt x="99475" y="94997"/>
                    </a:cubicBezTo>
                    <a:cubicBezTo>
                      <a:pt x="96465" y="93545"/>
                      <a:pt x="97559" y="91632"/>
                      <a:pt x="97559" y="89653"/>
                    </a:cubicBezTo>
                    <a:cubicBezTo>
                      <a:pt x="96465" y="87674"/>
                      <a:pt x="94412" y="85695"/>
                      <a:pt x="96465" y="83782"/>
                    </a:cubicBezTo>
                    <a:cubicBezTo>
                      <a:pt x="97559" y="81275"/>
                      <a:pt x="96465" y="78834"/>
                      <a:pt x="96465" y="76393"/>
                    </a:cubicBezTo>
                    <a:cubicBezTo>
                      <a:pt x="93454" y="76921"/>
                      <a:pt x="92360" y="76921"/>
                      <a:pt x="90307" y="75404"/>
                    </a:cubicBezTo>
                    <a:cubicBezTo>
                      <a:pt x="90307" y="74480"/>
                      <a:pt x="89350" y="71973"/>
                      <a:pt x="89350" y="70984"/>
                    </a:cubicBezTo>
                    <a:cubicBezTo>
                      <a:pt x="92360" y="70060"/>
                      <a:pt x="93454" y="70984"/>
                      <a:pt x="95507" y="71511"/>
                    </a:cubicBezTo>
                    <a:cubicBezTo>
                      <a:pt x="98517" y="71511"/>
                      <a:pt x="100570" y="70984"/>
                      <a:pt x="103580" y="70984"/>
                    </a:cubicBezTo>
                    <a:cubicBezTo>
                      <a:pt x="107685" y="70984"/>
                      <a:pt x="109600" y="71511"/>
                      <a:pt x="110695" y="69532"/>
                    </a:cubicBezTo>
                    <a:cubicBezTo>
                      <a:pt x="111653" y="68081"/>
                      <a:pt x="111653" y="66630"/>
                      <a:pt x="113705" y="65112"/>
                    </a:cubicBezTo>
                    <a:cubicBezTo>
                      <a:pt x="114800" y="64650"/>
                      <a:pt x="115758" y="64189"/>
                      <a:pt x="115758" y="63199"/>
                    </a:cubicBezTo>
                    <a:cubicBezTo>
                      <a:pt x="117810" y="61220"/>
                      <a:pt x="117810" y="58779"/>
                      <a:pt x="118768" y="56800"/>
                    </a:cubicBezTo>
                    <a:cubicBezTo>
                      <a:pt x="118768" y="53369"/>
                      <a:pt x="119863" y="49477"/>
                      <a:pt x="119863" y="46047"/>
                    </a:cubicBezTo>
                    <a:cubicBezTo>
                      <a:pt x="119863" y="42616"/>
                      <a:pt x="117810" y="39648"/>
                      <a:pt x="115758" y="36745"/>
                    </a:cubicBezTo>
                    <a:cubicBezTo>
                      <a:pt x="113705" y="34766"/>
                      <a:pt x="114800" y="32325"/>
                      <a:pt x="111653" y="29884"/>
                    </a:cubicBezTo>
                    <a:cubicBezTo>
                      <a:pt x="109600" y="27905"/>
                      <a:pt x="106590" y="26454"/>
                      <a:pt x="105632" y="24474"/>
                    </a:cubicBezTo>
                    <a:cubicBezTo>
                      <a:pt x="105632" y="24013"/>
                      <a:pt x="105632" y="23023"/>
                      <a:pt x="104538" y="22034"/>
                    </a:cubicBezTo>
                    <a:cubicBezTo>
                      <a:pt x="104538" y="20582"/>
                      <a:pt x="104538" y="20582"/>
                      <a:pt x="102622" y="19593"/>
                    </a:cubicBezTo>
                    <a:cubicBezTo>
                      <a:pt x="99475" y="18075"/>
                      <a:pt x="100570" y="17614"/>
                      <a:pt x="102622" y="16624"/>
                    </a:cubicBezTo>
                    <a:lnTo>
                      <a:pt x="101527" y="16162"/>
                    </a:lnTo>
                    <a:cubicBezTo>
                      <a:pt x="99475" y="15634"/>
                      <a:pt x="92360" y="16624"/>
                      <a:pt x="89350" y="16624"/>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37" name="Shape 2611">
                <a:extLst>
                  <a:ext uri="{FF2B5EF4-FFF2-40B4-BE49-F238E27FC236}">
                    <a16:creationId xmlns="" xmlns:a16="http://schemas.microsoft.com/office/drawing/2014/main" id="{5ED99160-098A-473A-A692-645324974708}"/>
                  </a:ext>
                </a:extLst>
              </p:cNvPr>
              <p:cNvSpPr/>
              <p:nvPr/>
            </p:nvSpPr>
            <p:spPr>
              <a:xfrm>
                <a:off x="10389159" y="8448453"/>
                <a:ext cx="2525934" cy="2339460"/>
              </a:xfrm>
              <a:custGeom>
                <a:avLst/>
                <a:gdLst/>
                <a:ahLst/>
                <a:cxnLst/>
                <a:rect l="0" t="0" r="0" b="0"/>
                <a:pathLst>
                  <a:path w="120000" h="120000" extrusionOk="0">
                    <a:moveTo>
                      <a:pt x="118911" y="15800"/>
                    </a:moveTo>
                    <a:lnTo>
                      <a:pt x="118911" y="15800"/>
                    </a:lnTo>
                    <a:cubicBezTo>
                      <a:pt x="118151" y="15800"/>
                      <a:pt x="117987" y="15955"/>
                      <a:pt x="117371" y="16288"/>
                    </a:cubicBezTo>
                    <a:cubicBezTo>
                      <a:pt x="117227" y="16620"/>
                      <a:pt x="117535" y="16952"/>
                      <a:pt x="117843" y="16952"/>
                    </a:cubicBezTo>
                    <a:cubicBezTo>
                      <a:pt x="117987" y="17772"/>
                      <a:pt x="116160" y="17440"/>
                      <a:pt x="115544" y="17927"/>
                    </a:cubicBezTo>
                    <a:cubicBezTo>
                      <a:pt x="115400" y="18260"/>
                      <a:pt x="115256" y="18437"/>
                      <a:pt x="114948" y="18592"/>
                    </a:cubicBezTo>
                    <a:cubicBezTo>
                      <a:pt x="114784" y="18592"/>
                      <a:pt x="114496" y="18437"/>
                      <a:pt x="114332" y="18592"/>
                    </a:cubicBezTo>
                    <a:cubicBezTo>
                      <a:pt x="114188" y="18770"/>
                      <a:pt x="114948" y="19745"/>
                      <a:pt x="114948" y="19922"/>
                    </a:cubicBezTo>
                    <a:cubicBezTo>
                      <a:pt x="113880" y="19922"/>
                      <a:pt x="114024" y="21229"/>
                      <a:pt x="113121" y="21229"/>
                    </a:cubicBezTo>
                    <a:cubicBezTo>
                      <a:pt x="113121" y="21385"/>
                      <a:pt x="112956" y="21717"/>
                      <a:pt x="112956" y="21894"/>
                    </a:cubicBezTo>
                    <a:cubicBezTo>
                      <a:pt x="112197" y="21894"/>
                      <a:pt x="111273" y="22049"/>
                      <a:pt x="110513" y="21717"/>
                    </a:cubicBezTo>
                    <a:cubicBezTo>
                      <a:pt x="109609" y="21385"/>
                      <a:pt x="109158" y="20897"/>
                      <a:pt x="108090" y="20897"/>
                    </a:cubicBezTo>
                    <a:cubicBezTo>
                      <a:pt x="107618" y="20897"/>
                      <a:pt x="106714" y="21229"/>
                      <a:pt x="106550" y="20409"/>
                    </a:cubicBezTo>
                    <a:cubicBezTo>
                      <a:pt x="106406" y="19257"/>
                      <a:pt x="105790" y="18592"/>
                      <a:pt x="105482" y="17617"/>
                    </a:cubicBezTo>
                    <a:cubicBezTo>
                      <a:pt x="105174" y="17617"/>
                      <a:pt x="104887" y="17617"/>
                      <a:pt x="104887" y="17927"/>
                    </a:cubicBezTo>
                    <a:cubicBezTo>
                      <a:pt x="104127" y="18105"/>
                      <a:pt x="103347" y="16465"/>
                      <a:pt x="103511" y="15645"/>
                    </a:cubicBezTo>
                    <a:cubicBezTo>
                      <a:pt x="103347" y="15645"/>
                      <a:pt x="103203" y="15468"/>
                      <a:pt x="103059" y="15468"/>
                    </a:cubicBezTo>
                    <a:cubicBezTo>
                      <a:pt x="103059" y="16132"/>
                      <a:pt x="103059" y="18105"/>
                      <a:pt x="102135" y="17285"/>
                    </a:cubicBezTo>
                    <a:cubicBezTo>
                      <a:pt x="101991" y="17440"/>
                      <a:pt x="101827" y="17772"/>
                      <a:pt x="101683" y="17927"/>
                    </a:cubicBezTo>
                    <a:cubicBezTo>
                      <a:pt x="101519" y="17440"/>
                      <a:pt x="101519" y="16952"/>
                      <a:pt x="101211" y="16775"/>
                    </a:cubicBezTo>
                    <a:cubicBezTo>
                      <a:pt x="100903" y="17285"/>
                      <a:pt x="100759" y="18260"/>
                      <a:pt x="100759" y="18925"/>
                    </a:cubicBezTo>
                    <a:cubicBezTo>
                      <a:pt x="100000" y="18437"/>
                      <a:pt x="99856" y="17285"/>
                      <a:pt x="98788" y="18260"/>
                    </a:cubicBezTo>
                    <a:cubicBezTo>
                      <a:pt x="98172" y="18770"/>
                      <a:pt x="99548" y="19080"/>
                      <a:pt x="99691" y="19590"/>
                    </a:cubicBezTo>
                    <a:cubicBezTo>
                      <a:pt x="99691" y="19590"/>
                      <a:pt x="99856" y="19590"/>
                      <a:pt x="100000" y="19590"/>
                    </a:cubicBezTo>
                    <a:cubicBezTo>
                      <a:pt x="99548" y="19745"/>
                      <a:pt x="99075" y="20897"/>
                      <a:pt x="98624" y="21229"/>
                    </a:cubicBezTo>
                    <a:cubicBezTo>
                      <a:pt x="98028" y="21385"/>
                      <a:pt x="97556" y="21562"/>
                      <a:pt x="96960" y="21717"/>
                    </a:cubicBezTo>
                    <a:cubicBezTo>
                      <a:pt x="96488" y="21717"/>
                      <a:pt x="96036" y="21385"/>
                      <a:pt x="95585" y="21562"/>
                    </a:cubicBezTo>
                    <a:cubicBezTo>
                      <a:pt x="95277" y="21717"/>
                      <a:pt x="95872" y="23047"/>
                      <a:pt x="94969" y="23202"/>
                    </a:cubicBezTo>
                    <a:cubicBezTo>
                      <a:pt x="94517" y="23357"/>
                      <a:pt x="94209" y="23534"/>
                      <a:pt x="94209" y="24199"/>
                    </a:cubicBezTo>
                    <a:cubicBezTo>
                      <a:pt x="94045" y="25019"/>
                      <a:pt x="94969" y="24842"/>
                      <a:pt x="94969" y="25506"/>
                    </a:cubicBezTo>
                    <a:cubicBezTo>
                      <a:pt x="95420" y="25506"/>
                      <a:pt x="95420" y="25994"/>
                      <a:pt x="95277" y="26326"/>
                    </a:cubicBezTo>
                    <a:cubicBezTo>
                      <a:pt x="94661" y="26171"/>
                      <a:pt x="94517" y="26659"/>
                      <a:pt x="94517" y="27324"/>
                    </a:cubicBezTo>
                    <a:cubicBezTo>
                      <a:pt x="94804" y="27479"/>
                      <a:pt x="94804" y="27479"/>
                      <a:pt x="94804" y="27811"/>
                    </a:cubicBezTo>
                    <a:cubicBezTo>
                      <a:pt x="94045" y="27656"/>
                      <a:pt x="93757" y="28631"/>
                      <a:pt x="93141" y="28631"/>
                    </a:cubicBezTo>
                    <a:cubicBezTo>
                      <a:pt x="92689" y="28631"/>
                      <a:pt x="92381" y="28144"/>
                      <a:pt x="92217" y="27656"/>
                    </a:cubicBezTo>
                    <a:cubicBezTo>
                      <a:pt x="91930" y="27146"/>
                      <a:pt x="91457" y="27146"/>
                      <a:pt x="90841" y="27146"/>
                    </a:cubicBezTo>
                    <a:cubicBezTo>
                      <a:pt x="90841" y="27479"/>
                      <a:pt x="90841" y="27966"/>
                      <a:pt x="90841" y="28299"/>
                    </a:cubicBezTo>
                    <a:cubicBezTo>
                      <a:pt x="89938" y="28144"/>
                      <a:pt x="88131" y="31268"/>
                      <a:pt x="87823" y="29296"/>
                    </a:cubicBezTo>
                    <a:cubicBezTo>
                      <a:pt x="88131" y="29119"/>
                      <a:pt x="89014" y="28476"/>
                      <a:pt x="88275" y="28299"/>
                    </a:cubicBezTo>
                    <a:cubicBezTo>
                      <a:pt x="87967" y="27324"/>
                      <a:pt x="87515" y="25839"/>
                      <a:pt x="86447" y="25506"/>
                    </a:cubicBezTo>
                    <a:cubicBezTo>
                      <a:pt x="85831" y="26326"/>
                      <a:pt x="85544" y="26836"/>
                      <a:pt x="84620" y="26991"/>
                    </a:cubicBezTo>
                    <a:cubicBezTo>
                      <a:pt x="84455" y="27656"/>
                      <a:pt x="84928" y="28299"/>
                      <a:pt x="84763" y="28963"/>
                    </a:cubicBezTo>
                    <a:cubicBezTo>
                      <a:pt x="84928" y="28963"/>
                      <a:pt x="84928" y="28963"/>
                      <a:pt x="85071" y="28963"/>
                    </a:cubicBezTo>
                    <a:cubicBezTo>
                      <a:pt x="85071" y="29296"/>
                      <a:pt x="84928" y="29451"/>
                      <a:pt x="84620" y="29628"/>
                    </a:cubicBezTo>
                    <a:cubicBezTo>
                      <a:pt x="84168" y="29783"/>
                      <a:pt x="84312" y="30603"/>
                      <a:pt x="84312" y="31113"/>
                    </a:cubicBezTo>
                    <a:cubicBezTo>
                      <a:pt x="84455" y="31113"/>
                      <a:pt x="84620" y="31268"/>
                      <a:pt x="84928" y="31268"/>
                    </a:cubicBezTo>
                    <a:cubicBezTo>
                      <a:pt x="84928" y="31445"/>
                      <a:pt x="84928" y="31756"/>
                      <a:pt x="84928" y="31933"/>
                    </a:cubicBezTo>
                    <a:cubicBezTo>
                      <a:pt x="84312" y="31933"/>
                      <a:pt x="84455" y="32576"/>
                      <a:pt x="84455" y="32908"/>
                    </a:cubicBezTo>
                    <a:cubicBezTo>
                      <a:pt x="84004" y="33085"/>
                      <a:pt x="83860" y="32753"/>
                      <a:pt x="83552" y="33240"/>
                    </a:cubicBezTo>
                    <a:cubicBezTo>
                      <a:pt x="83408" y="33728"/>
                      <a:pt x="83552" y="34393"/>
                      <a:pt x="82792" y="34238"/>
                    </a:cubicBezTo>
                    <a:cubicBezTo>
                      <a:pt x="82340" y="34238"/>
                      <a:pt x="82340" y="33728"/>
                      <a:pt x="82176" y="33418"/>
                    </a:cubicBezTo>
                    <a:cubicBezTo>
                      <a:pt x="81868" y="32908"/>
                      <a:pt x="81273" y="32908"/>
                      <a:pt x="80800" y="32908"/>
                    </a:cubicBezTo>
                    <a:cubicBezTo>
                      <a:pt x="79733" y="32753"/>
                      <a:pt x="79425" y="34060"/>
                      <a:pt x="78521" y="34238"/>
                    </a:cubicBezTo>
                    <a:cubicBezTo>
                      <a:pt x="77453" y="34393"/>
                      <a:pt x="76837" y="34060"/>
                      <a:pt x="76694" y="35545"/>
                    </a:cubicBezTo>
                    <a:cubicBezTo>
                      <a:pt x="76242" y="35545"/>
                      <a:pt x="75934" y="35878"/>
                      <a:pt x="75626" y="35878"/>
                    </a:cubicBezTo>
                    <a:cubicBezTo>
                      <a:pt x="75174" y="35878"/>
                      <a:pt x="74702" y="35700"/>
                      <a:pt x="74394" y="35878"/>
                    </a:cubicBezTo>
                    <a:cubicBezTo>
                      <a:pt x="73634" y="36033"/>
                      <a:pt x="73326" y="36365"/>
                      <a:pt x="72422" y="36210"/>
                    </a:cubicBezTo>
                    <a:cubicBezTo>
                      <a:pt x="71498" y="36210"/>
                      <a:pt x="70595" y="36365"/>
                      <a:pt x="69671" y="36542"/>
                    </a:cubicBezTo>
                    <a:cubicBezTo>
                      <a:pt x="69671" y="36875"/>
                      <a:pt x="69671" y="37185"/>
                      <a:pt x="69671" y="37362"/>
                    </a:cubicBezTo>
                    <a:cubicBezTo>
                      <a:pt x="69671" y="37185"/>
                      <a:pt x="69671" y="36875"/>
                      <a:pt x="69671" y="36542"/>
                    </a:cubicBezTo>
                    <a:lnTo>
                      <a:pt x="69527" y="36542"/>
                    </a:lnTo>
                    <a:cubicBezTo>
                      <a:pt x="68911" y="36698"/>
                      <a:pt x="68459" y="35878"/>
                      <a:pt x="67843" y="36033"/>
                    </a:cubicBezTo>
                    <a:cubicBezTo>
                      <a:pt x="66324" y="36210"/>
                      <a:pt x="65256" y="38027"/>
                      <a:pt x="65256" y="35390"/>
                    </a:cubicBezTo>
                    <a:cubicBezTo>
                      <a:pt x="65256" y="34548"/>
                      <a:pt x="65400" y="33573"/>
                      <a:pt x="64804" y="32908"/>
                    </a:cubicBezTo>
                    <a:cubicBezTo>
                      <a:pt x="64188" y="32088"/>
                      <a:pt x="65112" y="31445"/>
                      <a:pt x="64640" y="30936"/>
                    </a:cubicBezTo>
                    <a:cubicBezTo>
                      <a:pt x="64640" y="30936"/>
                      <a:pt x="64640" y="30936"/>
                      <a:pt x="64640" y="30781"/>
                    </a:cubicBezTo>
                    <a:cubicBezTo>
                      <a:pt x="64188" y="30781"/>
                      <a:pt x="64188" y="31268"/>
                      <a:pt x="63572" y="31113"/>
                    </a:cubicBezTo>
                    <a:cubicBezTo>
                      <a:pt x="63572" y="30781"/>
                      <a:pt x="63572" y="30448"/>
                      <a:pt x="63572" y="30116"/>
                    </a:cubicBezTo>
                    <a:cubicBezTo>
                      <a:pt x="62813" y="29939"/>
                      <a:pt x="62197" y="30936"/>
                      <a:pt x="61437" y="30603"/>
                    </a:cubicBezTo>
                    <a:cubicBezTo>
                      <a:pt x="61293" y="29783"/>
                      <a:pt x="62053" y="29451"/>
                      <a:pt x="61745" y="28631"/>
                    </a:cubicBezTo>
                    <a:cubicBezTo>
                      <a:pt x="61437" y="27811"/>
                      <a:pt x="61293" y="26836"/>
                      <a:pt x="60821" y="25994"/>
                    </a:cubicBezTo>
                    <a:cubicBezTo>
                      <a:pt x="60369" y="25351"/>
                      <a:pt x="58542" y="21717"/>
                      <a:pt x="57474" y="22869"/>
                    </a:cubicBezTo>
                    <a:cubicBezTo>
                      <a:pt x="57022" y="23357"/>
                      <a:pt x="56098" y="23047"/>
                      <a:pt x="55790" y="22537"/>
                    </a:cubicBezTo>
                    <a:cubicBezTo>
                      <a:pt x="55503" y="22382"/>
                      <a:pt x="55338" y="21894"/>
                      <a:pt x="55030" y="21717"/>
                    </a:cubicBezTo>
                    <a:cubicBezTo>
                      <a:pt x="54887" y="21562"/>
                      <a:pt x="54722" y="21562"/>
                      <a:pt x="54579" y="21562"/>
                    </a:cubicBezTo>
                    <a:cubicBezTo>
                      <a:pt x="54579" y="21894"/>
                      <a:pt x="54435" y="22382"/>
                      <a:pt x="54579" y="22537"/>
                    </a:cubicBezTo>
                    <a:cubicBezTo>
                      <a:pt x="53367" y="23202"/>
                      <a:pt x="54271" y="21894"/>
                      <a:pt x="54435" y="21562"/>
                    </a:cubicBezTo>
                    <a:cubicBezTo>
                      <a:pt x="54271" y="21562"/>
                      <a:pt x="54127" y="21562"/>
                      <a:pt x="53819" y="21562"/>
                    </a:cubicBezTo>
                    <a:cubicBezTo>
                      <a:pt x="52895" y="21229"/>
                      <a:pt x="51827" y="21074"/>
                      <a:pt x="51067" y="20254"/>
                    </a:cubicBezTo>
                    <a:cubicBezTo>
                      <a:pt x="50759" y="20077"/>
                      <a:pt x="49856" y="19080"/>
                      <a:pt x="50759" y="19080"/>
                    </a:cubicBezTo>
                    <a:cubicBezTo>
                      <a:pt x="50924" y="18437"/>
                      <a:pt x="50616" y="16288"/>
                      <a:pt x="50000" y="15955"/>
                    </a:cubicBezTo>
                    <a:cubicBezTo>
                      <a:pt x="48932" y="15468"/>
                      <a:pt x="49404" y="14648"/>
                      <a:pt x="50164" y="13983"/>
                    </a:cubicBezTo>
                    <a:cubicBezTo>
                      <a:pt x="50759" y="13163"/>
                      <a:pt x="50472" y="12011"/>
                      <a:pt x="50759" y="11036"/>
                    </a:cubicBezTo>
                    <a:cubicBezTo>
                      <a:pt x="50924" y="10526"/>
                      <a:pt x="51067" y="10193"/>
                      <a:pt x="51067" y="9551"/>
                    </a:cubicBezTo>
                    <a:cubicBezTo>
                      <a:pt x="51067" y="9063"/>
                      <a:pt x="50616" y="8886"/>
                      <a:pt x="50616" y="8398"/>
                    </a:cubicBezTo>
                    <a:cubicBezTo>
                      <a:pt x="49691" y="8221"/>
                      <a:pt x="48788" y="7246"/>
                      <a:pt x="48336" y="6581"/>
                    </a:cubicBezTo>
                    <a:cubicBezTo>
                      <a:pt x="48028" y="6249"/>
                      <a:pt x="47864" y="6094"/>
                      <a:pt x="47556" y="6249"/>
                    </a:cubicBezTo>
                    <a:cubicBezTo>
                      <a:pt x="46796" y="6426"/>
                      <a:pt x="46344" y="6094"/>
                      <a:pt x="45585" y="6094"/>
                    </a:cubicBezTo>
                    <a:cubicBezTo>
                      <a:pt x="45585" y="6581"/>
                      <a:pt x="45420" y="7069"/>
                      <a:pt x="44969" y="7069"/>
                    </a:cubicBezTo>
                    <a:cubicBezTo>
                      <a:pt x="44969" y="6736"/>
                      <a:pt x="44661" y="6249"/>
                      <a:pt x="44373" y="6426"/>
                    </a:cubicBezTo>
                    <a:cubicBezTo>
                      <a:pt x="44065" y="6736"/>
                      <a:pt x="44373" y="7069"/>
                      <a:pt x="44209" y="7401"/>
                    </a:cubicBezTo>
                    <a:cubicBezTo>
                      <a:pt x="43757" y="8221"/>
                      <a:pt x="42833" y="7069"/>
                      <a:pt x="42997" y="6426"/>
                    </a:cubicBezTo>
                    <a:cubicBezTo>
                      <a:pt x="42833" y="6426"/>
                      <a:pt x="42525" y="6426"/>
                      <a:pt x="42381" y="6426"/>
                    </a:cubicBezTo>
                    <a:cubicBezTo>
                      <a:pt x="42381" y="6249"/>
                      <a:pt x="42381" y="5916"/>
                      <a:pt x="42381" y="5761"/>
                    </a:cubicBezTo>
                    <a:cubicBezTo>
                      <a:pt x="41930" y="5761"/>
                      <a:pt x="41314" y="5916"/>
                      <a:pt x="41006" y="5584"/>
                    </a:cubicBezTo>
                    <a:cubicBezTo>
                      <a:pt x="40862" y="5584"/>
                      <a:pt x="40862" y="5096"/>
                      <a:pt x="40698" y="4941"/>
                    </a:cubicBezTo>
                    <a:cubicBezTo>
                      <a:pt x="40554" y="4941"/>
                      <a:pt x="40390" y="4941"/>
                      <a:pt x="40246" y="4941"/>
                    </a:cubicBezTo>
                    <a:cubicBezTo>
                      <a:pt x="40246" y="5429"/>
                      <a:pt x="40246" y="5916"/>
                      <a:pt x="40246" y="6249"/>
                    </a:cubicBezTo>
                    <a:cubicBezTo>
                      <a:pt x="39630" y="6581"/>
                      <a:pt x="39938" y="7246"/>
                      <a:pt x="40246" y="7578"/>
                    </a:cubicBezTo>
                    <a:cubicBezTo>
                      <a:pt x="39322" y="7734"/>
                      <a:pt x="39178" y="6581"/>
                      <a:pt x="38418" y="6581"/>
                    </a:cubicBezTo>
                    <a:cubicBezTo>
                      <a:pt x="38275" y="6736"/>
                      <a:pt x="38275" y="6736"/>
                      <a:pt x="38275" y="6914"/>
                    </a:cubicBezTo>
                    <a:cubicBezTo>
                      <a:pt x="37494" y="6736"/>
                      <a:pt x="36591" y="6914"/>
                      <a:pt x="35831" y="6736"/>
                    </a:cubicBezTo>
                    <a:cubicBezTo>
                      <a:pt x="35831" y="6249"/>
                      <a:pt x="35831" y="5584"/>
                      <a:pt x="36283" y="5274"/>
                    </a:cubicBezTo>
                    <a:cubicBezTo>
                      <a:pt x="36591" y="5096"/>
                      <a:pt x="36899" y="4941"/>
                      <a:pt x="36735" y="4454"/>
                    </a:cubicBezTo>
                    <a:cubicBezTo>
                      <a:pt x="36119" y="4277"/>
                      <a:pt x="35359" y="4609"/>
                      <a:pt x="34763" y="4454"/>
                    </a:cubicBezTo>
                    <a:cubicBezTo>
                      <a:pt x="34763" y="3789"/>
                      <a:pt x="34763" y="2969"/>
                      <a:pt x="34763" y="2149"/>
                    </a:cubicBezTo>
                    <a:cubicBezTo>
                      <a:pt x="34004" y="2149"/>
                      <a:pt x="33223" y="2149"/>
                      <a:pt x="32464" y="1817"/>
                    </a:cubicBezTo>
                    <a:cubicBezTo>
                      <a:pt x="31560" y="1484"/>
                      <a:pt x="30636" y="2149"/>
                      <a:pt x="29733" y="1972"/>
                    </a:cubicBezTo>
                    <a:cubicBezTo>
                      <a:pt x="29733" y="1152"/>
                      <a:pt x="27741" y="487"/>
                      <a:pt x="27433" y="0"/>
                    </a:cubicBezTo>
                    <a:cubicBezTo>
                      <a:pt x="27289" y="155"/>
                      <a:pt x="26981" y="487"/>
                      <a:pt x="26837" y="487"/>
                    </a:cubicBezTo>
                    <a:cubicBezTo>
                      <a:pt x="26837" y="1307"/>
                      <a:pt x="28193" y="1817"/>
                      <a:pt x="27433" y="2792"/>
                    </a:cubicBezTo>
                    <a:cubicBezTo>
                      <a:pt x="27289" y="3124"/>
                      <a:pt x="26837" y="2969"/>
                      <a:pt x="26673" y="3301"/>
                    </a:cubicBezTo>
                    <a:cubicBezTo>
                      <a:pt x="26365" y="3789"/>
                      <a:pt x="26981" y="3612"/>
                      <a:pt x="26981" y="4121"/>
                    </a:cubicBezTo>
                    <a:cubicBezTo>
                      <a:pt x="26981" y="4764"/>
                      <a:pt x="26981" y="6581"/>
                      <a:pt x="26529" y="7069"/>
                    </a:cubicBezTo>
                    <a:cubicBezTo>
                      <a:pt x="25605" y="8221"/>
                      <a:pt x="24845" y="8066"/>
                      <a:pt x="23634" y="8221"/>
                    </a:cubicBezTo>
                    <a:cubicBezTo>
                      <a:pt x="23634" y="8554"/>
                      <a:pt x="23778" y="8554"/>
                      <a:pt x="24086" y="8731"/>
                    </a:cubicBezTo>
                    <a:cubicBezTo>
                      <a:pt x="24537" y="9063"/>
                      <a:pt x="24537" y="9706"/>
                      <a:pt x="24845" y="10038"/>
                    </a:cubicBezTo>
                    <a:cubicBezTo>
                      <a:pt x="24845" y="10038"/>
                      <a:pt x="24681" y="10193"/>
                      <a:pt x="24537" y="10371"/>
                    </a:cubicBezTo>
                    <a:cubicBezTo>
                      <a:pt x="23921" y="10371"/>
                      <a:pt x="23018" y="10193"/>
                      <a:pt x="22566" y="10858"/>
                    </a:cubicBezTo>
                    <a:cubicBezTo>
                      <a:pt x="23018" y="9883"/>
                      <a:pt x="21806" y="9706"/>
                      <a:pt x="21950" y="8886"/>
                    </a:cubicBezTo>
                    <a:cubicBezTo>
                      <a:pt x="21642" y="8731"/>
                      <a:pt x="21334" y="8731"/>
                      <a:pt x="21026" y="8886"/>
                    </a:cubicBezTo>
                    <a:cubicBezTo>
                      <a:pt x="21190" y="9706"/>
                      <a:pt x="20574" y="9883"/>
                      <a:pt x="20266" y="10371"/>
                    </a:cubicBezTo>
                    <a:cubicBezTo>
                      <a:pt x="19815" y="11191"/>
                      <a:pt x="20431" y="12166"/>
                      <a:pt x="19507" y="12498"/>
                    </a:cubicBezTo>
                    <a:cubicBezTo>
                      <a:pt x="17515" y="13163"/>
                      <a:pt x="20266" y="14648"/>
                      <a:pt x="20123" y="15800"/>
                    </a:cubicBezTo>
                    <a:lnTo>
                      <a:pt x="20739" y="15800"/>
                    </a:lnTo>
                    <a:cubicBezTo>
                      <a:pt x="20882" y="16620"/>
                      <a:pt x="20574" y="16775"/>
                      <a:pt x="19958" y="17108"/>
                    </a:cubicBezTo>
                    <a:cubicBezTo>
                      <a:pt x="19199" y="17440"/>
                      <a:pt x="18583" y="18260"/>
                      <a:pt x="18131" y="19257"/>
                    </a:cubicBezTo>
                    <a:cubicBezTo>
                      <a:pt x="17987" y="19412"/>
                      <a:pt x="17823" y="21074"/>
                      <a:pt x="17515" y="21074"/>
                    </a:cubicBezTo>
                    <a:cubicBezTo>
                      <a:pt x="17063" y="21229"/>
                      <a:pt x="16303" y="20742"/>
                      <a:pt x="15852" y="21074"/>
                    </a:cubicBezTo>
                    <a:cubicBezTo>
                      <a:pt x="15995" y="21562"/>
                      <a:pt x="15708" y="21717"/>
                      <a:pt x="15236" y="21717"/>
                    </a:cubicBezTo>
                    <a:cubicBezTo>
                      <a:pt x="15400" y="22049"/>
                      <a:pt x="15400" y="22382"/>
                      <a:pt x="14928" y="22537"/>
                    </a:cubicBezTo>
                    <a:cubicBezTo>
                      <a:pt x="14928" y="23202"/>
                      <a:pt x="15236" y="23202"/>
                      <a:pt x="15400" y="23689"/>
                    </a:cubicBezTo>
                    <a:cubicBezTo>
                      <a:pt x="15708" y="24509"/>
                      <a:pt x="15236" y="25174"/>
                      <a:pt x="15092" y="25839"/>
                    </a:cubicBezTo>
                    <a:cubicBezTo>
                      <a:pt x="14928" y="25994"/>
                      <a:pt x="14928" y="26171"/>
                      <a:pt x="14928" y="26504"/>
                    </a:cubicBezTo>
                    <a:cubicBezTo>
                      <a:pt x="15544" y="26326"/>
                      <a:pt x="16919" y="26659"/>
                      <a:pt x="16919" y="26659"/>
                    </a:cubicBezTo>
                    <a:cubicBezTo>
                      <a:pt x="16919" y="26836"/>
                      <a:pt x="17063" y="27811"/>
                      <a:pt x="17063" y="27811"/>
                    </a:cubicBezTo>
                    <a:cubicBezTo>
                      <a:pt x="16919" y="27811"/>
                      <a:pt x="16755" y="27811"/>
                      <a:pt x="16611" y="27811"/>
                    </a:cubicBezTo>
                    <a:cubicBezTo>
                      <a:pt x="16611" y="28144"/>
                      <a:pt x="16468" y="29296"/>
                      <a:pt x="16919" y="29296"/>
                    </a:cubicBezTo>
                    <a:cubicBezTo>
                      <a:pt x="16919" y="29628"/>
                      <a:pt x="16919" y="30116"/>
                      <a:pt x="16755" y="30448"/>
                    </a:cubicBezTo>
                    <a:cubicBezTo>
                      <a:pt x="15544" y="30448"/>
                      <a:pt x="16755" y="32421"/>
                      <a:pt x="16611" y="33240"/>
                    </a:cubicBezTo>
                    <a:cubicBezTo>
                      <a:pt x="16468" y="33905"/>
                      <a:pt x="15236" y="35058"/>
                      <a:pt x="14620" y="34880"/>
                    </a:cubicBezTo>
                    <a:cubicBezTo>
                      <a:pt x="14620" y="35390"/>
                      <a:pt x="14620" y="35878"/>
                      <a:pt x="14620" y="36210"/>
                    </a:cubicBezTo>
                    <a:cubicBezTo>
                      <a:pt x="13716" y="36210"/>
                      <a:pt x="13716" y="36542"/>
                      <a:pt x="13552" y="37518"/>
                    </a:cubicBezTo>
                    <a:cubicBezTo>
                      <a:pt x="12956" y="37518"/>
                      <a:pt x="12340" y="37518"/>
                      <a:pt x="12484" y="38337"/>
                    </a:cubicBezTo>
                    <a:cubicBezTo>
                      <a:pt x="13100" y="38515"/>
                      <a:pt x="13264" y="39002"/>
                      <a:pt x="13860" y="39002"/>
                    </a:cubicBezTo>
                    <a:cubicBezTo>
                      <a:pt x="14312" y="39157"/>
                      <a:pt x="14784" y="39002"/>
                      <a:pt x="15236" y="39002"/>
                    </a:cubicBezTo>
                    <a:cubicBezTo>
                      <a:pt x="15708" y="39157"/>
                      <a:pt x="17063" y="39157"/>
                      <a:pt x="16755" y="40000"/>
                    </a:cubicBezTo>
                    <a:cubicBezTo>
                      <a:pt x="15236" y="40155"/>
                      <a:pt x="12956" y="41972"/>
                      <a:pt x="12648" y="43767"/>
                    </a:cubicBezTo>
                    <a:cubicBezTo>
                      <a:pt x="12032" y="43612"/>
                      <a:pt x="11129" y="44609"/>
                      <a:pt x="12032" y="45252"/>
                    </a:cubicBezTo>
                    <a:cubicBezTo>
                      <a:pt x="12648" y="45584"/>
                      <a:pt x="13264" y="45252"/>
                      <a:pt x="12956" y="46404"/>
                    </a:cubicBezTo>
                    <a:cubicBezTo>
                      <a:pt x="12792" y="47401"/>
                      <a:pt x="12792" y="48221"/>
                      <a:pt x="12197" y="49218"/>
                    </a:cubicBezTo>
                    <a:cubicBezTo>
                      <a:pt x="11724" y="50038"/>
                      <a:pt x="12648" y="50526"/>
                      <a:pt x="12484" y="51346"/>
                    </a:cubicBezTo>
                    <a:cubicBezTo>
                      <a:pt x="12197" y="51346"/>
                      <a:pt x="12032" y="51346"/>
                      <a:pt x="11724" y="51346"/>
                    </a:cubicBezTo>
                    <a:cubicBezTo>
                      <a:pt x="11581" y="51833"/>
                      <a:pt x="12032" y="52498"/>
                      <a:pt x="11724" y="53163"/>
                    </a:cubicBezTo>
                    <a:cubicBezTo>
                      <a:pt x="12197" y="53163"/>
                      <a:pt x="12340" y="53473"/>
                      <a:pt x="12340" y="53806"/>
                    </a:cubicBezTo>
                    <a:cubicBezTo>
                      <a:pt x="12032" y="53983"/>
                      <a:pt x="12032" y="54315"/>
                      <a:pt x="12032" y="54648"/>
                    </a:cubicBezTo>
                    <a:cubicBezTo>
                      <a:pt x="11581" y="54648"/>
                      <a:pt x="11129" y="55290"/>
                      <a:pt x="10965" y="55800"/>
                    </a:cubicBezTo>
                    <a:cubicBezTo>
                      <a:pt x="10205" y="56110"/>
                      <a:pt x="8377" y="55290"/>
                      <a:pt x="8685" y="56775"/>
                    </a:cubicBezTo>
                    <a:cubicBezTo>
                      <a:pt x="9753" y="56775"/>
                      <a:pt x="10513" y="57595"/>
                      <a:pt x="11581" y="57595"/>
                    </a:cubicBezTo>
                    <a:cubicBezTo>
                      <a:pt x="12032" y="57772"/>
                      <a:pt x="13264" y="57595"/>
                      <a:pt x="13408" y="58260"/>
                    </a:cubicBezTo>
                    <a:cubicBezTo>
                      <a:pt x="13716" y="58260"/>
                      <a:pt x="13860" y="58260"/>
                      <a:pt x="14168" y="58260"/>
                    </a:cubicBezTo>
                    <a:cubicBezTo>
                      <a:pt x="14168" y="59412"/>
                      <a:pt x="13552" y="59235"/>
                      <a:pt x="12792" y="59235"/>
                    </a:cubicBezTo>
                    <a:cubicBezTo>
                      <a:pt x="11724" y="60720"/>
                      <a:pt x="12484" y="63844"/>
                      <a:pt x="12340" y="65506"/>
                    </a:cubicBezTo>
                    <a:cubicBezTo>
                      <a:pt x="10205" y="65506"/>
                      <a:pt x="6098" y="63357"/>
                      <a:pt x="5174" y="66481"/>
                    </a:cubicBezTo>
                    <a:cubicBezTo>
                      <a:pt x="5030" y="67301"/>
                      <a:pt x="5030" y="68299"/>
                      <a:pt x="5790" y="68631"/>
                    </a:cubicBezTo>
                    <a:cubicBezTo>
                      <a:pt x="5934" y="68963"/>
                      <a:pt x="5934" y="69274"/>
                      <a:pt x="5934" y="69606"/>
                    </a:cubicBezTo>
                    <a:cubicBezTo>
                      <a:pt x="4866" y="69606"/>
                      <a:pt x="4866" y="70094"/>
                      <a:pt x="4722" y="71091"/>
                    </a:cubicBezTo>
                    <a:cubicBezTo>
                      <a:pt x="4722" y="71911"/>
                      <a:pt x="3490" y="72421"/>
                      <a:pt x="4106" y="72908"/>
                    </a:cubicBezTo>
                    <a:cubicBezTo>
                      <a:pt x="4558" y="73573"/>
                      <a:pt x="5790" y="74216"/>
                      <a:pt x="5790" y="75213"/>
                    </a:cubicBezTo>
                    <a:cubicBezTo>
                      <a:pt x="5790" y="75700"/>
                      <a:pt x="5626" y="76520"/>
                      <a:pt x="5934" y="76853"/>
                    </a:cubicBezTo>
                    <a:cubicBezTo>
                      <a:pt x="5934" y="77008"/>
                      <a:pt x="6386" y="77008"/>
                      <a:pt x="6386" y="77185"/>
                    </a:cubicBezTo>
                    <a:cubicBezTo>
                      <a:pt x="6694" y="78160"/>
                      <a:pt x="5934" y="78337"/>
                      <a:pt x="5482" y="79002"/>
                    </a:cubicBezTo>
                    <a:cubicBezTo>
                      <a:pt x="5030" y="79822"/>
                      <a:pt x="4722" y="79313"/>
                      <a:pt x="3963" y="79157"/>
                    </a:cubicBezTo>
                    <a:cubicBezTo>
                      <a:pt x="3490" y="79002"/>
                      <a:pt x="2895" y="79313"/>
                      <a:pt x="2279" y="79313"/>
                    </a:cubicBezTo>
                    <a:cubicBezTo>
                      <a:pt x="1519" y="79490"/>
                      <a:pt x="1211" y="78337"/>
                      <a:pt x="759" y="77850"/>
                    </a:cubicBezTo>
                    <a:cubicBezTo>
                      <a:pt x="595" y="78160"/>
                      <a:pt x="595" y="78670"/>
                      <a:pt x="287" y="78670"/>
                    </a:cubicBezTo>
                    <a:cubicBezTo>
                      <a:pt x="143" y="79645"/>
                      <a:pt x="287" y="79977"/>
                      <a:pt x="1355" y="79977"/>
                    </a:cubicBezTo>
                    <a:cubicBezTo>
                      <a:pt x="1211" y="81130"/>
                      <a:pt x="1067" y="82127"/>
                      <a:pt x="903" y="83102"/>
                    </a:cubicBezTo>
                    <a:cubicBezTo>
                      <a:pt x="759" y="83102"/>
                      <a:pt x="595" y="83279"/>
                      <a:pt x="451" y="83279"/>
                    </a:cubicBezTo>
                    <a:cubicBezTo>
                      <a:pt x="451" y="83279"/>
                      <a:pt x="143" y="84919"/>
                      <a:pt x="0" y="85074"/>
                    </a:cubicBezTo>
                    <a:cubicBezTo>
                      <a:pt x="0" y="85584"/>
                      <a:pt x="0" y="86227"/>
                      <a:pt x="287" y="86559"/>
                    </a:cubicBezTo>
                    <a:cubicBezTo>
                      <a:pt x="595" y="86891"/>
                      <a:pt x="903" y="86891"/>
                      <a:pt x="759" y="87379"/>
                    </a:cubicBezTo>
                    <a:cubicBezTo>
                      <a:pt x="1355" y="87556"/>
                      <a:pt x="1519" y="88199"/>
                      <a:pt x="2114" y="88199"/>
                    </a:cubicBezTo>
                    <a:cubicBezTo>
                      <a:pt x="2422" y="88044"/>
                      <a:pt x="3039" y="87867"/>
                      <a:pt x="2895" y="88531"/>
                    </a:cubicBezTo>
                    <a:cubicBezTo>
                      <a:pt x="2422" y="88531"/>
                      <a:pt x="2114" y="88709"/>
                      <a:pt x="2114" y="89196"/>
                    </a:cubicBezTo>
                    <a:cubicBezTo>
                      <a:pt x="1971" y="89351"/>
                      <a:pt x="1971" y="89196"/>
                      <a:pt x="1827" y="89529"/>
                    </a:cubicBezTo>
                    <a:lnTo>
                      <a:pt x="1663" y="89529"/>
                    </a:lnTo>
                    <a:cubicBezTo>
                      <a:pt x="1663" y="89861"/>
                      <a:pt x="1663" y="90349"/>
                      <a:pt x="2279" y="90349"/>
                    </a:cubicBezTo>
                    <a:cubicBezTo>
                      <a:pt x="2279" y="90836"/>
                      <a:pt x="1971" y="91833"/>
                      <a:pt x="2731" y="91833"/>
                    </a:cubicBezTo>
                    <a:cubicBezTo>
                      <a:pt x="3182" y="91988"/>
                      <a:pt x="3963" y="91656"/>
                      <a:pt x="4106" y="92166"/>
                    </a:cubicBezTo>
                    <a:cubicBezTo>
                      <a:pt x="4414" y="92166"/>
                      <a:pt x="4558" y="92166"/>
                      <a:pt x="4866" y="92166"/>
                    </a:cubicBezTo>
                    <a:cubicBezTo>
                      <a:pt x="5030" y="91346"/>
                      <a:pt x="5030" y="90504"/>
                      <a:pt x="6098" y="90836"/>
                    </a:cubicBezTo>
                    <a:cubicBezTo>
                      <a:pt x="6550" y="90836"/>
                      <a:pt x="7310" y="91168"/>
                      <a:pt x="7453" y="90504"/>
                    </a:cubicBezTo>
                    <a:cubicBezTo>
                      <a:pt x="7618" y="90504"/>
                      <a:pt x="7618" y="90504"/>
                      <a:pt x="7618" y="90504"/>
                    </a:cubicBezTo>
                    <a:cubicBezTo>
                      <a:pt x="7618" y="90836"/>
                      <a:pt x="7761" y="91346"/>
                      <a:pt x="7761" y="91833"/>
                    </a:cubicBezTo>
                    <a:cubicBezTo>
                      <a:pt x="8213" y="91833"/>
                      <a:pt x="8993" y="92808"/>
                      <a:pt x="9137" y="92476"/>
                    </a:cubicBezTo>
                    <a:cubicBezTo>
                      <a:pt x="9137" y="92321"/>
                      <a:pt x="8829" y="91013"/>
                      <a:pt x="8829" y="90681"/>
                    </a:cubicBezTo>
                    <a:cubicBezTo>
                      <a:pt x="9137" y="91013"/>
                      <a:pt x="9445" y="90681"/>
                      <a:pt x="9589" y="91346"/>
                    </a:cubicBezTo>
                    <a:cubicBezTo>
                      <a:pt x="9589" y="91656"/>
                      <a:pt x="9753" y="91833"/>
                      <a:pt x="9753" y="91988"/>
                    </a:cubicBezTo>
                    <a:cubicBezTo>
                      <a:pt x="9897" y="92476"/>
                      <a:pt x="10205" y="92986"/>
                      <a:pt x="10657" y="92986"/>
                    </a:cubicBezTo>
                    <a:cubicBezTo>
                      <a:pt x="10965" y="94138"/>
                      <a:pt x="9137" y="93318"/>
                      <a:pt x="8685" y="93806"/>
                    </a:cubicBezTo>
                    <a:cubicBezTo>
                      <a:pt x="8069" y="94448"/>
                      <a:pt x="8213" y="95955"/>
                      <a:pt x="9137" y="96265"/>
                    </a:cubicBezTo>
                    <a:cubicBezTo>
                      <a:pt x="10369" y="96598"/>
                      <a:pt x="8829" y="98570"/>
                      <a:pt x="8377" y="97085"/>
                    </a:cubicBezTo>
                    <a:cubicBezTo>
                      <a:pt x="7761" y="95955"/>
                      <a:pt x="7002" y="95623"/>
                      <a:pt x="5790" y="95778"/>
                    </a:cubicBezTo>
                    <a:cubicBezTo>
                      <a:pt x="5790" y="96110"/>
                      <a:pt x="5482" y="96265"/>
                      <a:pt x="5174" y="96265"/>
                    </a:cubicBezTo>
                    <a:cubicBezTo>
                      <a:pt x="5174" y="94781"/>
                      <a:pt x="3963" y="95445"/>
                      <a:pt x="3655" y="94448"/>
                    </a:cubicBezTo>
                    <a:cubicBezTo>
                      <a:pt x="3347" y="93318"/>
                      <a:pt x="2587" y="92653"/>
                      <a:pt x="1519" y="92653"/>
                    </a:cubicBezTo>
                    <a:cubicBezTo>
                      <a:pt x="1355" y="92808"/>
                      <a:pt x="1355" y="92986"/>
                      <a:pt x="1355" y="93318"/>
                    </a:cubicBezTo>
                    <a:cubicBezTo>
                      <a:pt x="1827" y="93318"/>
                      <a:pt x="2279" y="93806"/>
                      <a:pt x="2731" y="93806"/>
                    </a:cubicBezTo>
                    <a:cubicBezTo>
                      <a:pt x="2731" y="94293"/>
                      <a:pt x="2279" y="94958"/>
                      <a:pt x="2731" y="95290"/>
                    </a:cubicBezTo>
                    <a:cubicBezTo>
                      <a:pt x="2895" y="95445"/>
                      <a:pt x="3182" y="95445"/>
                      <a:pt x="3490" y="95778"/>
                    </a:cubicBezTo>
                    <a:cubicBezTo>
                      <a:pt x="4106" y="96443"/>
                      <a:pt x="4106" y="97595"/>
                      <a:pt x="3039" y="97595"/>
                    </a:cubicBezTo>
                    <a:cubicBezTo>
                      <a:pt x="2895" y="98083"/>
                      <a:pt x="2587" y="98747"/>
                      <a:pt x="2731" y="99235"/>
                    </a:cubicBezTo>
                    <a:cubicBezTo>
                      <a:pt x="3347" y="99390"/>
                      <a:pt x="4106" y="99567"/>
                      <a:pt x="4722" y="99390"/>
                    </a:cubicBezTo>
                    <a:cubicBezTo>
                      <a:pt x="5174" y="99390"/>
                      <a:pt x="4866" y="97418"/>
                      <a:pt x="4866" y="97085"/>
                    </a:cubicBezTo>
                    <a:cubicBezTo>
                      <a:pt x="5626" y="96930"/>
                      <a:pt x="5790" y="97595"/>
                      <a:pt x="6242" y="97927"/>
                    </a:cubicBezTo>
                    <a:cubicBezTo>
                      <a:pt x="6858" y="98415"/>
                      <a:pt x="8213" y="98415"/>
                      <a:pt x="8993" y="98415"/>
                    </a:cubicBezTo>
                    <a:cubicBezTo>
                      <a:pt x="8993" y="99235"/>
                      <a:pt x="8829" y="100210"/>
                      <a:pt x="9753" y="100210"/>
                    </a:cubicBezTo>
                    <a:cubicBezTo>
                      <a:pt x="9589" y="100387"/>
                      <a:pt x="9753" y="100720"/>
                      <a:pt x="9753" y="100720"/>
                    </a:cubicBezTo>
                    <a:cubicBezTo>
                      <a:pt x="10061" y="100720"/>
                      <a:pt x="10061" y="100210"/>
                      <a:pt x="10061" y="100055"/>
                    </a:cubicBezTo>
                    <a:cubicBezTo>
                      <a:pt x="10821" y="100055"/>
                      <a:pt x="11724" y="100055"/>
                      <a:pt x="12484" y="100055"/>
                    </a:cubicBezTo>
                    <a:cubicBezTo>
                      <a:pt x="12484" y="99900"/>
                      <a:pt x="12484" y="99900"/>
                      <a:pt x="12484" y="99722"/>
                    </a:cubicBezTo>
                    <a:cubicBezTo>
                      <a:pt x="12956" y="99722"/>
                      <a:pt x="13552" y="99722"/>
                      <a:pt x="13860" y="99390"/>
                    </a:cubicBezTo>
                    <a:cubicBezTo>
                      <a:pt x="14168" y="98903"/>
                      <a:pt x="14476" y="98570"/>
                      <a:pt x="14928" y="98415"/>
                    </a:cubicBezTo>
                    <a:cubicBezTo>
                      <a:pt x="14928" y="98083"/>
                      <a:pt x="15092" y="97750"/>
                      <a:pt x="14784" y="97418"/>
                    </a:cubicBezTo>
                    <a:cubicBezTo>
                      <a:pt x="15236" y="97418"/>
                      <a:pt x="16468" y="97263"/>
                      <a:pt x="16468" y="97927"/>
                    </a:cubicBezTo>
                    <a:cubicBezTo>
                      <a:pt x="16611" y="97927"/>
                      <a:pt x="16755" y="97927"/>
                      <a:pt x="16919" y="97927"/>
                    </a:cubicBezTo>
                    <a:cubicBezTo>
                      <a:pt x="16919" y="97750"/>
                      <a:pt x="16919" y="97418"/>
                      <a:pt x="16919" y="97263"/>
                    </a:cubicBezTo>
                    <a:cubicBezTo>
                      <a:pt x="17063" y="97263"/>
                      <a:pt x="17371" y="97263"/>
                      <a:pt x="17515" y="97263"/>
                    </a:cubicBezTo>
                    <a:cubicBezTo>
                      <a:pt x="17515" y="98083"/>
                      <a:pt x="16919" y="98415"/>
                      <a:pt x="17063" y="99235"/>
                    </a:cubicBezTo>
                    <a:cubicBezTo>
                      <a:pt x="17063" y="99235"/>
                      <a:pt x="17371" y="99235"/>
                      <a:pt x="17515" y="99235"/>
                    </a:cubicBezTo>
                    <a:cubicBezTo>
                      <a:pt x="17371" y="98570"/>
                      <a:pt x="18583" y="98570"/>
                      <a:pt x="19055" y="98747"/>
                    </a:cubicBezTo>
                    <a:cubicBezTo>
                      <a:pt x="19815" y="99058"/>
                      <a:pt x="19363" y="101052"/>
                      <a:pt x="19199" y="101695"/>
                    </a:cubicBezTo>
                    <a:cubicBezTo>
                      <a:pt x="18747" y="101695"/>
                      <a:pt x="18295" y="101695"/>
                      <a:pt x="18747" y="102204"/>
                    </a:cubicBezTo>
                    <a:cubicBezTo>
                      <a:pt x="19199" y="102360"/>
                      <a:pt x="19363" y="102027"/>
                      <a:pt x="19815" y="102204"/>
                    </a:cubicBezTo>
                    <a:cubicBezTo>
                      <a:pt x="19958" y="102360"/>
                      <a:pt x="20123" y="102360"/>
                      <a:pt x="20266" y="102537"/>
                    </a:cubicBezTo>
                    <a:cubicBezTo>
                      <a:pt x="20266" y="103024"/>
                      <a:pt x="20123" y="103357"/>
                      <a:pt x="20123" y="104000"/>
                    </a:cubicBezTo>
                    <a:cubicBezTo>
                      <a:pt x="20266" y="104000"/>
                      <a:pt x="20266" y="104000"/>
                      <a:pt x="20431" y="104000"/>
                    </a:cubicBezTo>
                    <a:cubicBezTo>
                      <a:pt x="20431" y="103180"/>
                      <a:pt x="22402" y="103180"/>
                      <a:pt x="22854" y="103512"/>
                    </a:cubicBezTo>
                    <a:cubicBezTo>
                      <a:pt x="23326" y="103844"/>
                      <a:pt x="23018" y="104997"/>
                      <a:pt x="23018" y="105484"/>
                    </a:cubicBezTo>
                    <a:cubicBezTo>
                      <a:pt x="22854" y="105972"/>
                      <a:pt x="22854" y="106481"/>
                      <a:pt x="22854" y="106969"/>
                    </a:cubicBezTo>
                    <a:cubicBezTo>
                      <a:pt x="23018" y="107301"/>
                      <a:pt x="23162" y="107634"/>
                      <a:pt x="23162" y="107966"/>
                    </a:cubicBezTo>
                    <a:cubicBezTo>
                      <a:pt x="23921" y="107966"/>
                      <a:pt x="24989" y="107634"/>
                      <a:pt x="25770" y="108121"/>
                    </a:cubicBezTo>
                    <a:cubicBezTo>
                      <a:pt x="26221" y="108454"/>
                      <a:pt x="25770" y="110426"/>
                      <a:pt x="25605" y="110914"/>
                    </a:cubicBezTo>
                    <a:cubicBezTo>
                      <a:pt x="25154" y="110914"/>
                      <a:pt x="25297" y="111734"/>
                      <a:pt x="25297" y="112066"/>
                    </a:cubicBezTo>
                    <a:cubicBezTo>
                      <a:pt x="24537" y="112066"/>
                      <a:pt x="24086" y="112066"/>
                      <a:pt x="23921" y="112886"/>
                    </a:cubicBezTo>
                    <a:cubicBezTo>
                      <a:pt x="23921" y="113396"/>
                      <a:pt x="24681" y="115368"/>
                      <a:pt x="23778" y="115368"/>
                    </a:cubicBezTo>
                    <a:cubicBezTo>
                      <a:pt x="23018" y="115368"/>
                      <a:pt x="22854" y="113728"/>
                      <a:pt x="21950" y="113728"/>
                    </a:cubicBezTo>
                    <a:cubicBezTo>
                      <a:pt x="20882" y="113883"/>
                      <a:pt x="21806" y="114858"/>
                      <a:pt x="22566" y="114858"/>
                    </a:cubicBezTo>
                    <a:cubicBezTo>
                      <a:pt x="22710" y="115523"/>
                      <a:pt x="21642" y="115523"/>
                      <a:pt x="21334" y="115700"/>
                    </a:cubicBezTo>
                    <a:cubicBezTo>
                      <a:pt x="21026" y="115855"/>
                      <a:pt x="20882" y="116675"/>
                      <a:pt x="20739" y="117340"/>
                    </a:cubicBezTo>
                    <a:cubicBezTo>
                      <a:pt x="20882" y="117495"/>
                      <a:pt x="20739" y="117983"/>
                      <a:pt x="20882" y="118160"/>
                    </a:cubicBezTo>
                    <a:cubicBezTo>
                      <a:pt x="21026" y="118648"/>
                      <a:pt x="21950" y="119157"/>
                      <a:pt x="22402" y="119313"/>
                    </a:cubicBezTo>
                    <a:cubicBezTo>
                      <a:pt x="23470" y="119977"/>
                      <a:pt x="24229" y="118825"/>
                      <a:pt x="24989" y="118160"/>
                    </a:cubicBezTo>
                    <a:cubicBezTo>
                      <a:pt x="25462" y="117673"/>
                      <a:pt x="25913" y="116011"/>
                      <a:pt x="26673" y="116188"/>
                    </a:cubicBezTo>
                    <a:cubicBezTo>
                      <a:pt x="26837" y="115523"/>
                      <a:pt x="26837" y="114703"/>
                      <a:pt x="26837" y="114038"/>
                    </a:cubicBezTo>
                    <a:cubicBezTo>
                      <a:pt x="26673" y="114038"/>
                      <a:pt x="26673" y="114038"/>
                      <a:pt x="26673" y="114038"/>
                    </a:cubicBezTo>
                    <a:cubicBezTo>
                      <a:pt x="26529" y="113728"/>
                      <a:pt x="26673" y="113218"/>
                      <a:pt x="26673" y="112886"/>
                    </a:cubicBezTo>
                    <a:cubicBezTo>
                      <a:pt x="28193" y="112221"/>
                      <a:pt x="30328" y="111734"/>
                      <a:pt x="32012" y="112066"/>
                    </a:cubicBezTo>
                    <a:cubicBezTo>
                      <a:pt x="32772" y="112398"/>
                      <a:pt x="32936" y="113396"/>
                      <a:pt x="33696" y="113551"/>
                    </a:cubicBezTo>
                    <a:cubicBezTo>
                      <a:pt x="34291" y="113551"/>
                      <a:pt x="35215" y="113551"/>
                      <a:pt x="35215" y="112731"/>
                    </a:cubicBezTo>
                    <a:cubicBezTo>
                      <a:pt x="35359" y="112731"/>
                      <a:pt x="35523" y="112554"/>
                      <a:pt x="35831" y="112731"/>
                    </a:cubicBezTo>
                    <a:cubicBezTo>
                      <a:pt x="35975" y="110581"/>
                      <a:pt x="36735" y="113063"/>
                      <a:pt x="37207" y="112066"/>
                    </a:cubicBezTo>
                    <a:cubicBezTo>
                      <a:pt x="37494" y="111246"/>
                      <a:pt x="37659" y="111091"/>
                      <a:pt x="38275" y="110914"/>
                    </a:cubicBezTo>
                    <a:cubicBezTo>
                      <a:pt x="39034" y="110581"/>
                      <a:pt x="38275" y="109606"/>
                      <a:pt x="39034" y="109119"/>
                    </a:cubicBezTo>
                    <a:cubicBezTo>
                      <a:pt x="37659" y="108609"/>
                      <a:pt x="38870" y="108277"/>
                      <a:pt x="39794" y="108277"/>
                    </a:cubicBezTo>
                    <a:cubicBezTo>
                      <a:pt x="40862" y="108454"/>
                      <a:pt x="41006" y="108786"/>
                      <a:pt x="41006" y="109939"/>
                    </a:cubicBezTo>
                    <a:cubicBezTo>
                      <a:pt x="41314" y="109939"/>
                      <a:pt x="41457" y="109761"/>
                      <a:pt x="41622" y="109761"/>
                    </a:cubicBezTo>
                    <a:cubicBezTo>
                      <a:pt x="41765" y="108121"/>
                      <a:pt x="43141" y="109606"/>
                      <a:pt x="42997" y="110581"/>
                    </a:cubicBezTo>
                    <a:cubicBezTo>
                      <a:pt x="43305" y="110759"/>
                      <a:pt x="43757" y="110581"/>
                      <a:pt x="44209" y="110581"/>
                    </a:cubicBezTo>
                    <a:cubicBezTo>
                      <a:pt x="44209" y="108941"/>
                      <a:pt x="45133" y="109429"/>
                      <a:pt x="46344" y="109274"/>
                    </a:cubicBezTo>
                    <a:cubicBezTo>
                      <a:pt x="46488" y="108786"/>
                      <a:pt x="45893" y="108609"/>
                      <a:pt x="46036" y="108121"/>
                    </a:cubicBezTo>
                    <a:cubicBezTo>
                      <a:pt x="46960" y="107634"/>
                      <a:pt x="46652" y="106149"/>
                      <a:pt x="47864" y="106304"/>
                    </a:cubicBezTo>
                    <a:cubicBezTo>
                      <a:pt x="47864" y="105817"/>
                      <a:pt x="47864" y="105329"/>
                      <a:pt x="48028" y="104819"/>
                    </a:cubicBezTo>
                    <a:cubicBezTo>
                      <a:pt x="48336" y="104664"/>
                      <a:pt x="48644" y="104819"/>
                      <a:pt x="48644" y="104997"/>
                    </a:cubicBezTo>
                    <a:cubicBezTo>
                      <a:pt x="48788" y="104997"/>
                      <a:pt x="48932" y="104997"/>
                      <a:pt x="48932" y="105152"/>
                    </a:cubicBezTo>
                    <a:cubicBezTo>
                      <a:pt x="48932" y="105329"/>
                      <a:pt x="49096" y="105639"/>
                      <a:pt x="49096" y="105817"/>
                    </a:cubicBezTo>
                    <a:cubicBezTo>
                      <a:pt x="49548" y="105972"/>
                      <a:pt x="49856" y="105639"/>
                      <a:pt x="50000" y="105152"/>
                    </a:cubicBezTo>
                    <a:cubicBezTo>
                      <a:pt x="50616" y="105329"/>
                      <a:pt x="51375" y="105639"/>
                      <a:pt x="52299" y="105972"/>
                    </a:cubicBezTo>
                    <a:cubicBezTo>
                      <a:pt x="52299" y="105817"/>
                      <a:pt x="52135" y="105639"/>
                      <a:pt x="52135" y="105484"/>
                    </a:cubicBezTo>
                    <a:cubicBezTo>
                      <a:pt x="52135" y="104997"/>
                      <a:pt x="51991" y="104819"/>
                      <a:pt x="51375" y="104819"/>
                    </a:cubicBezTo>
                    <a:cubicBezTo>
                      <a:pt x="51232" y="104177"/>
                      <a:pt x="50759" y="103844"/>
                      <a:pt x="50616" y="103357"/>
                    </a:cubicBezTo>
                    <a:cubicBezTo>
                      <a:pt x="51683" y="103357"/>
                      <a:pt x="50472" y="101540"/>
                      <a:pt x="50472" y="101362"/>
                    </a:cubicBezTo>
                    <a:cubicBezTo>
                      <a:pt x="50308" y="100542"/>
                      <a:pt x="50472" y="99567"/>
                      <a:pt x="50472" y="98747"/>
                    </a:cubicBezTo>
                    <a:cubicBezTo>
                      <a:pt x="50616" y="98747"/>
                      <a:pt x="50759" y="98747"/>
                      <a:pt x="50924" y="98747"/>
                    </a:cubicBezTo>
                    <a:cubicBezTo>
                      <a:pt x="50924" y="100210"/>
                      <a:pt x="51827" y="101362"/>
                      <a:pt x="51991" y="102692"/>
                    </a:cubicBezTo>
                    <a:cubicBezTo>
                      <a:pt x="51991" y="103180"/>
                      <a:pt x="52299" y="103357"/>
                      <a:pt x="52299" y="103844"/>
                    </a:cubicBezTo>
                    <a:cubicBezTo>
                      <a:pt x="52443" y="104000"/>
                      <a:pt x="52299" y="104509"/>
                      <a:pt x="52443" y="104664"/>
                    </a:cubicBezTo>
                    <a:cubicBezTo>
                      <a:pt x="52443" y="104997"/>
                      <a:pt x="52751" y="105484"/>
                      <a:pt x="53203" y="105329"/>
                    </a:cubicBezTo>
                    <a:cubicBezTo>
                      <a:pt x="53511" y="104997"/>
                      <a:pt x="52895" y="104664"/>
                      <a:pt x="52895" y="104664"/>
                    </a:cubicBezTo>
                    <a:cubicBezTo>
                      <a:pt x="52751" y="104000"/>
                      <a:pt x="53059" y="103357"/>
                      <a:pt x="52895" y="102692"/>
                    </a:cubicBezTo>
                    <a:cubicBezTo>
                      <a:pt x="52751" y="101695"/>
                      <a:pt x="52587" y="100542"/>
                      <a:pt x="52443" y="99390"/>
                    </a:cubicBezTo>
                    <a:cubicBezTo>
                      <a:pt x="52299" y="98570"/>
                      <a:pt x="52443" y="97750"/>
                      <a:pt x="52299" y="96930"/>
                    </a:cubicBezTo>
                    <a:cubicBezTo>
                      <a:pt x="52135" y="96110"/>
                      <a:pt x="51991" y="95290"/>
                      <a:pt x="51827" y="94448"/>
                    </a:cubicBezTo>
                    <a:cubicBezTo>
                      <a:pt x="51827" y="93628"/>
                      <a:pt x="51519" y="92986"/>
                      <a:pt x="51519" y="92321"/>
                    </a:cubicBezTo>
                    <a:cubicBezTo>
                      <a:pt x="51067" y="92166"/>
                      <a:pt x="50759" y="92321"/>
                      <a:pt x="50759" y="92653"/>
                    </a:cubicBezTo>
                    <a:cubicBezTo>
                      <a:pt x="50472" y="91833"/>
                      <a:pt x="51067" y="91988"/>
                      <a:pt x="51519" y="91988"/>
                    </a:cubicBezTo>
                    <a:cubicBezTo>
                      <a:pt x="51683" y="91346"/>
                      <a:pt x="51683" y="91346"/>
                      <a:pt x="51827" y="90836"/>
                    </a:cubicBezTo>
                    <a:cubicBezTo>
                      <a:pt x="52135" y="90504"/>
                      <a:pt x="52443" y="90349"/>
                      <a:pt x="52587" y="89861"/>
                    </a:cubicBezTo>
                    <a:cubicBezTo>
                      <a:pt x="52751" y="89019"/>
                      <a:pt x="52751" y="88044"/>
                      <a:pt x="52751" y="87224"/>
                    </a:cubicBezTo>
                    <a:cubicBezTo>
                      <a:pt x="52751" y="86891"/>
                      <a:pt x="52751" y="86404"/>
                      <a:pt x="52751" y="86072"/>
                    </a:cubicBezTo>
                    <a:cubicBezTo>
                      <a:pt x="52587" y="85074"/>
                      <a:pt x="52135" y="84099"/>
                      <a:pt x="51827" y="83279"/>
                    </a:cubicBezTo>
                    <a:cubicBezTo>
                      <a:pt x="51683" y="82127"/>
                      <a:pt x="51375" y="80797"/>
                      <a:pt x="51232" y="79645"/>
                    </a:cubicBezTo>
                    <a:cubicBezTo>
                      <a:pt x="51067" y="78493"/>
                      <a:pt x="51232" y="77185"/>
                      <a:pt x="51683" y="76188"/>
                    </a:cubicBezTo>
                    <a:cubicBezTo>
                      <a:pt x="51827" y="75855"/>
                      <a:pt x="51991" y="75545"/>
                      <a:pt x="52135" y="75213"/>
                    </a:cubicBezTo>
                    <a:cubicBezTo>
                      <a:pt x="52443" y="74060"/>
                      <a:pt x="52751" y="72243"/>
                      <a:pt x="53675" y="71423"/>
                    </a:cubicBezTo>
                    <a:cubicBezTo>
                      <a:pt x="54579" y="70759"/>
                      <a:pt x="54579" y="69606"/>
                      <a:pt x="55195" y="68631"/>
                    </a:cubicBezTo>
                    <a:cubicBezTo>
                      <a:pt x="55503" y="68121"/>
                      <a:pt x="55954" y="67301"/>
                      <a:pt x="56570" y="67146"/>
                    </a:cubicBezTo>
                    <a:cubicBezTo>
                      <a:pt x="57022" y="66991"/>
                      <a:pt x="57330" y="67146"/>
                      <a:pt x="57782" y="67146"/>
                    </a:cubicBezTo>
                    <a:cubicBezTo>
                      <a:pt x="58234" y="66991"/>
                      <a:pt x="58398" y="66659"/>
                      <a:pt x="58850" y="66481"/>
                    </a:cubicBezTo>
                    <a:cubicBezTo>
                      <a:pt x="58850" y="66326"/>
                      <a:pt x="58850" y="66326"/>
                      <a:pt x="58850" y="66149"/>
                    </a:cubicBezTo>
                    <a:cubicBezTo>
                      <a:pt x="59609" y="65662"/>
                      <a:pt x="60821" y="65817"/>
                      <a:pt x="61745" y="65817"/>
                    </a:cubicBezTo>
                    <a:cubicBezTo>
                      <a:pt x="61745" y="66481"/>
                      <a:pt x="62053" y="66991"/>
                      <a:pt x="62053" y="67479"/>
                    </a:cubicBezTo>
                    <a:cubicBezTo>
                      <a:pt x="62053" y="67966"/>
                      <a:pt x="61745" y="68963"/>
                      <a:pt x="62505" y="68786"/>
                    </a:cubicBezTo>
                    <a:cubicBezTo>
                      <a:pt x="62505" y="68299"/>
                      <a:pt x="62505" y="67811"/>
                      <a:pt x="62956" y="67634"/>
                    </a:cubicBezTo>
                    <a:cubicBezTo>
                      <a:pt x="62956" y="68121"/>
                      <a:pt x="62813" y="68454"/>
                      <a:pt x="62813" y="68786"/>
                    </a:cubicBezTo>
                    <a:cubicBezTo>
                      <a:pt x="63572" y="68963"/>
                      <a:pt x="63572" y="67479"/>
                      <a:pt x="63572" y="66991"/>
                    </a:cubicBezTo>
                    <a:cubicBezTo>
                      <a:pt x="63880" y="67301"/>
                      <a:pt x="63572" y="68121"/>
                      <a:pt x="64332" y="67966"/>
                    </a:cubicBezTo>
                    <a:cubicBezTo>
                      <a:pt x="64332" y="68121"/>
                      <a:pt x="64332" y="68299"/>
                      <a:pt x="64332" y="68299"/>
                    </a:cubicBezTo>
                    <a:cubicBezTo>
                      <a:pt x="64496" y="68299"/>
                      <a:pt x="64640" y="68299"/>
                      <a:pt x="64640" y="68299"/>
                    </a:cubicBezTo>
                    <a:cubicBezTo>
                      <a:pt x="64640" y="68121"/>
                      <a:pt x="64804" y="67811"/>
                      <a:pt x="64640" y="67634"/>
                    </a:cubicBezTo>
                    <a:cubicBezTo>
                      <a:pt x="64804" y="67966"/>
                      <a:pt x="65112" y="67966"/>
                      <a:pt x="65400" y="67966"/>
                    </a:cubicBezTo>
                    <a:cubicBezTo>
                      <a:pt x="64804" y="67811"/>
                      <a:pt x="64948" y="66814"/>
                      <a:pt x="65400" y="66481"/>
                    </a:cubicBezTo>
                    <a:cubicBezTo>
                      <a:pt x="66160" y="65662"/>
                      <a:pt x="66940" y="65506"/>
                      <a:pt x="67392" y="64509"/>
                    </a:cubicBezTo>
                    <a:cubicBezTo>
                      <a:pt x="67535" y="64022"/>
                      <a:pt x="67392" y="63512"/>
                      <a:pt x="67700" y="63202"/>
                    </a:cubicBezTo>
                    <a:cubicBezTo>
                      <a:pt x="67843" y="62869"/>
                      <a:pt x="68295" y="62537"/>
                      <a:pt x="68603" y="62204"/>
                    </a:cubicBezTo>
                    <a:cubicBezTo>
                      <a:pt x="68911" y="61717"/>
                      <a:pt x="68911" y="61717"/>
                      <a:pt x="69055" y="61052"/>
                    </a:cubicBezTo>
                    <a:cubicBezTo>
                      <a:pt x="69055" y="59900"/>
                      <a:pt x="69527" y="59745"/>
                      <a:pt x="70431" y="59567"/>
                    </a:cubicBezTo>
                    <a:cubicBezTo>
                      <a:pt x="71047" y="59567"/>
                      <a:pt x="71806" y="59412"/>
                      <a:pt x="72422" y="59235"/>
                    </a:cubicBezTo>
                    <a:cubicBezTo>
                      <a:pt x="72422" y="58592"/>
                      <a:pt x="71498" y="58592"/>
                      <a:pt x="71047" y="58592"/>
                    </a:cubicBezTo>
                    <a:cubicBezTo>
                      <a:pt x="70431" y="58903"/>
                      <a:pt x="70431" y="59235"/>
                      <a:pt x="69527" y="59235"/>
                    </a:cubicBezTo>
                    <a:cubicBezTo>
                      <a:pt x="69835" y="58415"/>
                      <a:pt x="71663" y="58592"/>
                      <a:pt x="72258" y="58592"/>
                    </a:cubicBezTo>
                    <a:cubicBezTo>
                      <a:pt x="72731" y="58592"/>
                      <a:pt x="73326" y="58592"/>
                      <a:pt x="73798" y="58747"/>
                    </a:cubicBezTo>
                    <a:cubicBezTo>
                      <a:pt x="74394" y="58903"/>
                      <a:pt x="74702" y="59412"/>
                      <a:pt x="75318" y="59567"/>
                    </a:cubicBezTo>
                    <a:cubicBezTo>
                      <a:pt x="75318" y="59567"/>
                      <a:pt x="75318" y="59745"/>
                      <a:pt x="75482" y="59900"/>
                    </a:cubicBezTo>
                    <a:cubicBezTo>
                      <a:pt x="75482" y="59412"/>
                      <a:pt x="75482" y="59080"/>
                      <a:pt x="75482" y="58592"/>
                    </a:cubicBezTo>
                    <a:cubicBezTo>
                      <a:pt x="75934" y="58747"/>
                      <a:pt x="75770" y="59567"/>
                      <a:pt x="75770" y="59900"/>
                    </a:cubicBezTo>
                    <a:cubicBezTo>
                      <a:pt x="76694" y="60232"/>
                      <a:pt x="77597" y="59745"/>
                      <a:pt x="78357" y="59412"/>
                    </a:cubicBezTo>
                    <a:cubicBezTo>
                      <a:pt x="79281" y="58903"/>
                      <a:pt x="79733" y="58415"/>
                      <a:pt x="80513" y="57927"/>
                    </a:cubicBezTo>
                    <a:cubicBezTo>
                      <a:pt x="81273" y="57595"/>
                      <a:pt x="82176" y="57440"/>
                      <a:pt x="82936" y="56930"/>
                    </a:cubicBezTo>
                    <a:cubicBezTo>
                      <a:pt x="83244" y="56775"/>
                      <a:pt x="83408" y="56620"/>
                      <a:pt x="83552" y="56288"/>
                    </a:cubicBezTo>
                    <a:cubicBezTo>
                      <a:pt x="83696" y="55800"/>
                      <a:pt x="83552" y="55290"/>
                      <a:pt x="84004" y="54958"/>
                    </a:cubicBezTo>
                    <a:cubicBezTo>
                      <a:pt x="84004" y="55290"/>
                      <a:pt x="83860" y="55800"/>
                      <a:pt x="84004" y="56110"/>
                    </a:cubicBezTo>
                    <a:cubicBezTo>
                      <a:pt x="84004" y="56110"/>
                      <a:pt x="84168" y="56110"/>
                      <a:pt x="84312" y="56110"/>
                    </a:cubicBezTo>
                    <a:cubicBezTo>
                      <a:pt x="84455" y="56110"/>
                      <a:pt x="84312" y="54315"/>
                      <a:pt x="84312" y="54138"/>
                    </a:cubicBezTo>
                    <a:cubicBezTo>
                      <a:pt x="84455" y="53650"/>
                      <a:pt x="84620" y="52831"/>
                      <a:pt x="84763" y="52321"/>
                    </a:cubicBezTo>
                    <a:cubicBezTo>
                      <a:pt x="85071" y="51833"/>
                      <a:pt x="85379" y="51501"/>
                      <a:pt x="85379" y="50858"/>
                    </a:cubicBezTo>
                    <a:cubicBezTo>
                      <a:pt x="85236" y="50349"/>
                      <a:pt x="84763" y="49706"/>
                      <a:pt x="84312" y="49706"/>
                    </a:cubicBezTo>
                    <a:cubicBezTo>
                      <a:pt x="84312" y="49861"/>
                      <a:pt x="84312" y="50038"/>
                      <a:pt x="84312" y="50193"/>
                    </a:cubicBezTo>
                    <a:cubicBezTo>
                      <a:pt x="84455" y="50349"/>
                      <a:pt x="84455" y="50349"/>
                      <a:pt x="84620" y="50349"/>
                    </a:cubicBezTo>
                    <a:cubicBezTo>
                      <a:pt x="84620" y="51013"/>
                      <a:pt x="84620" y="51833"/>
                      <a:pt x="84312" y="52498"/>
                    </a:cubicBezTo>
                    <a:cubicBezTo>
                      <a:pt x="82936" y="52831"/>
                      <a:pt x="84312" y="48886"/>
                      <a:pt x="84620" y="48554"/>
                    </a:cubicBezTo>
                    <a:cubicBezTo>
                      <a:pt x="84928" y="47889"/>
                      <a:pt x="85687" y="47734"/>
                      <a:pt x="86303" y="47401"/>
                    </a:cubicBezTo>
                    <a:cubicBezTo>
                      <a:pt x="87063" y="46891"/>
                      <a:pt x="87679" y="46249"/>
                      <a:pt x="88439" y="45739"/>
                    </a:cubicBezTo>
                    <a:cubicBezTo>
                      <a:pt x="89014" y="45252"/>
                      <a:pt x="89486" y="45096"/>
                      <a:pt x="89938" y="44432"/>
                    </a:cubicBezTo>
                    <a:cubicBezTo>
                      <a:pt x="90554" y="43457"/>
                      <a:pt x="91149" y="43279"/>
                      <a:pt x="92217" y="42792"/>
                    </a:cubicBezTo>
                    <a:cubicBezTo>
                      <a:pt x="92977" y="42304"/>
                      <a:pt x="93901" y="41795"/>
                      <a:pt x="94804" y="41639"/>
                    </a:cubicBezTo>
                    <a:cubicBezTo>
                      <a:pt x="95420" y="41462"/>
                      <a:pt x="96036" y="41307"/>
                      <a:pt x="96652" y="40975"/>
                    </a:cubicBezTo>
                    <a:cubicBezTo>
                      <a:pt x="97104" y="40642"/>
                      <a:pt x="97248" y="40155"/>
                      <a:pt x="97556" y="39822"/>
                    </a:cubicBezTo>
                    <a:cubicBezTo>
                      <a:pt x="98028" y="39335"/>
                      <a:pt x="98480" y="39335"/>
                      <a:pt x="98788" y="38847"/>
                    </a:cubicBezTo>
                    <a:cubicBezTo>
                      <a:pt x="98932" y="38515"/>
                      <a:pt x="98932" y="37850"/>
                      <a:pt x="99240" y="37362"/>
                    </a:cubicBezTo>
                    <a:cubicBezTo>
                      <a:pt x="99856" y="36542"/>
                      <a:pt x="100616" y="35700"/>
                      <a:pt x="101375" y="35058"/>
                    </a:cubicBezTo>
                    <a:cubicBezTo>
                      <a:pt x="102443" y="33905"/>
                      <a:pt x="103819" y="33418"/>
                      <a:pt x="105174" y="32421"/>
                    </a:cubicBezTo>
                    <a:cubicBezTo>
                      <a:pt x="105646" y="32088"/>
                      <a:pt x="105790" y="31756"/>
                      <a:pt x="106098" y="31601"/>
                    </a:cubicBezTo>
                    <a:cubicBezTo>
                      <a:pt x="106406" y="31268"/>
                      <a:pt x="106858" y="31268"/>
                      <a:pt x="107166" y="31113"/>
                    </a:cubicBezTo>
                    <a:cubicBezTo>
                      <a:pt x="107926" y="30603"/>
                      <a:pt x="108685" y="30448"/>
                      <a:pt x="109301" y="29939"/>
                    </a:cubicBezTo>
                    <a:cubicBezTo>
                      <a:pt x="109609" y="29628"/>
                      <a:pt x="109917" y="28808"/>
                      <a:pt x="110513" y="28631"/>
                    </a:cubicBezTo>
                    <a:cubicBezTo>
                      <a:pt x="111129" y="28476"/>
                      <a:pt x="110821" y="27324"/>
                      <a:pt x="110985" y="26836"/>
                    </a:cubicBezTo>
                    <a:cubicBezTo>
                      <a:pt x="111273" y="26504"/>
                      <a:pt x="111745" y="26326"/>
                      <a:pt x="112053" y="26171"/>
                    </a:cubicBezTo>
                    <a:cubicBezTo>
                      <a:pt x="112648" y="25839"/>
                      <a:pt x="113429" y="24842"/>
                      <a:pt x="114024" y="24842"/>
                    </a:cubicBezTo>
                    <a:cubicBezTo>
                      <a:pt x="114024" y="24509"/>
                      <a:pt x="114332" y="24354"/>
                      <a:pt x="114496" y="24199"/>
                    </a:cubicBezTo>
                    <a:cubicBezTo>
                      <a:pt x="114948" y="23689"/>
                      <a:pt x="115092" y="23047"/>
                      <a:pt x="115544" y="22382"/>
                    </a:cubicBezTo>
                    <a:cubicBezTo>
                      <a:pt x="115852" y="22049"/>
                      <a:pt x="116324" y="21894"/>
                      <a:pt x="116468" y="21562"/>
                    </a:cubicBezTo>
                    <a:cubicBezTo>
                      <a:pt x="116611" y="21229"/>
                      <a:pt x="116776" y="20897"/>
                      <a:pt x="116919" y="20565"/>
                    </a:cubicBezTo>
                    <a:cubicBezTo>
                      <a:pt x="117227" y="19922"/>
                      <a:pt x="117843" y="19412"/>
                      <a:pt x="118295" y="19080"/>
                    </a:cubicBezTo>
                    <a:cubicBezTo>
                      <a:pt x="118767" y="18592"/>
                      <a:pt x="119363" y="18105"/>
                      <a:pt x="119671" y="17617"/>
                    </a:cubicBezTo>
                    <a:cubicBezTo>
                      <a:pt x="119815" y="17440"/>
                      <a:pt x="119979" y="17108"/>
                      <a:pt x="119979" y="16952"/>
                    </a:cubicBezTo>
                    <a:cubicBezTo>
                      <a:pt x="119363" y="16620"/>
                      <a:pt x="118911" y="16288"/>
                      <a:pt x="118911" y="15800"/>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38" name="Shape 2612">
                <a:extLst>
                  <a:ext uri="{FF2B5EF4-FFF2-40B4-BE49-F238E27FC236}">
                    <a16:creationId xmlns="" xmlns:a16="http://schemas.microsoft.com/office/drawing/2014/main" id="{07C25A9A-9A32-4B0F-A52B-CE42C88559BC}"/>
                  </a:ext>
                </a:extLst>
              </p:cNvPr>
              <p:cNvSpPr/>
              <p:nvPr/>
            </p:nvSpPr>
            <p:spPr>
              <a:xfrm>
                <a:off x="13244895" y="6154717"/>
                <a:ext cx="1140005" cy="1796508"/>
              </a:xfrm>
              <a:custGeom>
                <a:avLst/>
                <a:gdLst/>
                <a:ahLst/>
                <a:cxnLst/>
                <a:rect l="0" t="0" r="0" b="0"/>
                <a:pathLst>
                  <a:path w="120000" h="120000" extrusionOk="0">
                    <a:moveTo>
                      <a:pt x="114857" y="19735"/>
                    </a:moveTo>
                    <a:lnTo>
                      <a:pt x="114857" y="19735"/>
                    </a:lnTo>
                    <a:cubicBezTo>
                      <a:pt x="115540" y="19302"/>
                      <a:pt x="115904" y="19071"/>
                      <a:pt x="116587" y="18667"/>
                    </a:cubicBezTo>
                    <a:cubicBezTo>
                      <a:pt x="117269" y="18004"/>
                      <a:pt x="117906" y="17802"/>
                      <a:pt x="118589" y="17167"/>
                    </a:cubicBezTo>
                    <a:cubicBezTo>
                      <a:pt x="119271" y="16734"/>
                      <a:pt x="119635" y="16301"/>
                      <a:pt x="119954" y="15869"/>
                    </a:cubicBezTo>
                    <a:cubicBezTo>
                      <a:pt x="118953" y="15869"/>
                      <a:pt x="118270" y="15436"/>
                      <a:pt x="118270" y="15003"/>
                    </a:cubicBezTo>
                    <a:cubicBezTo>
                      <a:pt x="117588" y="13936"/>
                      <a:pt x="118270" y="12233"/>
                      <a:pt x="118953" y="11368"/>
                    </a:cubicBezTo>
                    <a:cubicBezTo>
                      <a:pt x="119271" y="10502"/>
                      <a:pt x="119954" y="10098"/>
                      <a:pt x="119954" y="9232"/>
                    </a:cubicBezTo>
                    <a:cubicBezTo>
                      <a:pt x="119271" y="9232"/>
                      <a:pt x="118953" y="9434"/>
                      <a:pt x="118270" y="9434"/>
                    </a:cubicBezTo>
                    <a:cubicBezTo>
                      <a:pt x="116587" y="9665"/>
                      <a:pt x="114857" y="9434"/>
                      <a:pt x="112855" y="9434"/>
                    </a:cubicBezTo>
                    <a:cubicBezTo>
                      <a:pt x="111171" y="9434"/>
                      <a:pt x="109806" y="9665"/>
                      <a:pt x="108486" y="10098"/>
                    </a:cubicBezTo>
                    <a:cubicBezTo>
                      <a:pt x="108122" y="9434"/>
                      <a:pt x="109124" y="9002"/>
                      <a:pt x="109488" y="8569"/>
                    </a:cubicBezTo>
                    <a:cubicBezTo>
                      <a:pt x="108805" y="8367"/>
                      <a:pt x="107440" y="8367"/>
                      <a:pt x="106439" y="8165"/>
                    </a:cubicBezTo>
                    <a:cubicBezTo>
                      <a:pt x="105756" y="7934"/>
                      <a:pt x="105073" y="7069"/>
                      <a:pt x="104072" y="6867"/>
                    </a:cubicBezTo>
                    <a:cubicBezTo>
                      <a:pt x="101342" y="6232"/>
                      <a:pt x="100341" y="7934"/>
                      <a:pt x="97974" y="7732"/>
                    </a:cubicBezTo>
                    <a:cubicBezTo>
                      <a:pt x="96655" y="7732"/>
                      <a:pt x="95608" y="7732"/>
                      <a:pt x="94971" y="6867"/>
                    </a:cubicBezTo>
                    <a:cubicBezTo>
                      <a:pt x="94288" y="6001"/>
                      <a:pt x="94971" y="5799"/>
                      <a:pt x="92923" y="5597"/>
                    </a:cubicBezTo>
                    <a:cubicBezTo>
                      <a:pt x="91558" y="5597"/>
                      <a:pt x="91240" y="5799"/>
                      <a:pt x="90193" y="5164"/>
                    </a:cubicBezTo>
                    <a:cubicBezTo>
                      <a:pt x="89556" y="4731"/>
                      <a:pt x="88873" y="4299"/>
                      <a:pt x="88509" y="3866"/>
                    </a:cubicBezTo>
                    <a:cubicBezTo>
                      <a:pt x="87827" y="3433"/>
                      <a:pt x="88191" y="2798"/>
                      <a:pt x="87508" y="2163"/>
                    </a:cubicBezTo>
                    <a:cubicBezTo>
                      <a:pt x="86507" y="1500"/>
                      <a:pt x="86507" y="1500"/>
                      <a:pt x="86507" y="1298"/>
                    </a:cubicBezTo>
                    <a:cubicBezTo>
                      <a:pt x="85142" y="1298"/>
                      <a:pt x="84459" y="1096"/>
                      <a:pt x="84141" y="1096"/>
                    </a:cubicBezTo>
                    <a:cubicBezTo>
                      <a:pt x="83458" y="1298"/>
                      <a:pt x="83139" y="1500"/>
                      <a:pt x="82775" y="1933"/>
                    </a:cubicBezTo>
                    <a:cubicBezTo>
                      <a:pt x="81774" y="432"/>
                      <a:pt x="81774" y="1731"/>
                      <a:pt x="80091" y="1298"/>
                    </a:cubicBezTo>
                    <a:cubicBezTo>
                      <a:pt x="78725" y="1096"/>
                      <a:pt x="78043" y="0"/>
                      <a:pt x="76359" y="663"/>
                    </a:cubicBezTo>
                    <a:cubicBezTo>
                      <a:pt x="76359" y="1096"/>
                      <a:pt x="76359" y="1500"/>
                      <a:pt x="76359" y="1933"/>
                    </a:cubicBezTo>
                    <a:cubicBezTo>
                      <a:pt x="74311" y="2596"/>
                      <a:pt x="73310" y="3664"/>
                      <a:pt x="70625" y="2798"/>
                    </a:cubicBezTo>
                    <a:cubicBezTo>
                      <a:pt x="69579" y="2365"/>
                      <a:pt x="69260" y="2365"/>
                      <a:pt x="67576" y="2365"/>
                    </a:cubicBezTo>
                    <a:cubicBezTo>
                      <a:pt x="66894" y="2365"/>
                      <a:pt x="64846" y="2365"/>
                      <a:pt x="64209" y="2163"/>
                    </a:cubicBezTo>
                    <a:cubicBezTo>
                      <a:pt x="64209" y="2163"/>
                      <a:pt x="62844" y="1500"/>
                      <a:pt x="63162" y="1731"/>
                    </a:cubicBezTo>
                    <a:cubicBezTo>
                      <a:pt x="62844" y="1298"/>
                      <a:pt x="62525" y="1096"/>
                      <a:pt x="62525" y="1096"/>
                    </a:cubicBezTo>
                    <a:cubicBezTo>
                      <a:pt x="62525" y="1731"/>
                      <a:pt x="62525" y="2365"/>
                      <a:pt x="62844" y="2596"/>
                    </a:cubicBezTo>
                    <a:cubicBezTo>
                      <a:pt x="63526" y="3029"/>
                      <a:pt x="64527" y="2365"/>
                      <a:pt x="65210" y="3029"/>
                    </a:cubicBezTo>
                    <a:cubicBezTo>
                      <a:pt x="65893" y="3433"/>
                      <a:pt x="64846" y="4299"/>
                      <a:pt x="66211" y="4097"/>
                    </a:cubicBezTo>
                    <a:cubicBezTo>
                      <a:pt x="66211" y="4731"/>
                      <a:pt x="66211" y="5597"/>
                      <a:pt x="66211" y="6232"/>
                    </a:cubicBezTo>
                    <a:cubicBezTo>
                      <a:pt x="66575" y="7069"/>
                      <a:pt x="67212" y="7299"/>
                      <a:pt x="67895" y="7934"/>
                    </a:cubicBezTo>
                    <a:cubicBezTo>
                      <a:pt x="68259" y="8367"/>
                      <a:pt x="69579" y="9665"/>
                      <a:pt x="69260" y="10098"/>
                    </a:cubicBezTo>
                    <a:cubicBezTo>
                      <a:pt x="69260" y="10300"/>
                      <a:pt x="67895" y="10733"/>
                      <a:pt x="67576" y="10935"/>
                    </a:cubicBezTo>
                    <a:cubicBezTo>
                      <a:pt x="67212" y="11368"/>
                      <a:pt x="67212" y="12002"/>
                      <a:pt x="67212" y="12435"/>
                    </a:cubicBezTo>
                    <a:cubicBezTo>
                      <a:pt x="67212" y="12868"/>
                      <a:pt x="67212" y="13070"/>
                      <a:pt x="67212" y="13301"/>
                    </a:cubicBezTo>
                    <a:lnTo>
                      <a:pt x="67212" y="13301"/>
                    </a:lnTo>
                    <a:cubicBezTo>
                      <a:pt x="68941" y="13734"/>
                      <a:pt x="68259" y="15003"/>
                      <a:pt x="68259" y="15869"/>
                    </a:cubicBezTo>
                    <a:cubicBezTo>
                      <a:pt x="67895" y="17571"/>
                      <a:pt x="70625" y="19302"/>
                      <a:pt x="68577" y="20803"/>
                    </a:cubicBezTo>
                    <a:cubicBezTo>
                      <a:pt x="67895" y="21235"/>
                      <a:pt x="66894" y="21437"/>
                      <a:pt x="66211" y="21639"/>
                    </a:cubicBezTo>
                    <a:cubicBezTo>
                      <a:pt x="64846" y="22072"/>
                      <a:pt x="64846" y="22736"/>
                      <a:pt x="64209" y="23371"/>
                    </a:cubicBezTo>
                    <a:cubicBezTo>
                      <a:pt x="63845" y="23803"/>
                      <a:pt x="62161" y="23803"/>
                      <a:pt x="61843" y="24236"/>
                    </a:cubicBezTo>
                    <a:cubicBezTo>
                      <a:pt x="61160" y="24640"/>
                      <a:pt x="60796" y="25304"/>
                      <a:pt x="60796" y="25938"/>
                    </a:cubicBezTo>
                    <a:cubicBezTo>
                      <a:pt x="59795" y="25938"/>
                      <a:pt x="58794" y="25938"/>
                      <a:pt x="57792" y="25736"/>
                    </a:cubicBezTo>
                    <a:cubicBezTo>
                      <a:pt x="57792" y="27006"/>
                      <a:pt x="55745" y="28506"/>
                      <a:pt x="56427" y="29805"/>
                    </a:cubicBezTo>
                    <a:cubicBezTo>
                      <a:pt x="57110" y="30641"/>
                      <a:pt x="59112" y="30641"/>
                      <a:pt x="59476" y="31709"/>
                    </a:cubicBezTo>
                    <a:cubicBezTo>
                      <a:pt x="64209" y="31940"/>
                      <a:pt x="64209" y="34941"/>
                      <a:pt x="64527" y="37307"/>
                    </a:cubicBezTo>
                    <a:cubicBezTo>
                      <a:pt x="63162" y="37509"/>
                      <a:pt x="62525" y="36441"/>
                      <a:pt x="61160" y="36441"/>
                    </a:cubicBezTo>
                    <a:cubicBezTo>
                      <a:pt x="59476" y="36643"/>
                      <a:pt x="59112" y="37710"/>
                      <a:pt x="59112" y="38576"/>
                    </a:cubicBezTo>
                    <a:cubicBezTo>
                      <a:pt x="58111" y="38576"/>
                      <a:pt x="57110" y="38576"/>
                      <a:pt x="56063" y="38576"/>
                    </a:cubicBezTo>
                    <a:cubicBezTo>
                      <a:pt x="55745" y="39442"/>
                      <a:pt x="58111" y="42442"/>
                      <a:pt x="59476" y="42875"/>
                    </a:cubicBezTo>
                    <a:cubicBezTo>
                      <a:pt x="58794" y="43510"/>
                      <a:pt x="57110" y="43943"/>
                      <a:pt x="56746" y="44578"/>
                    </a:cubicBezTo>
                    <a:cubicBezTo>
                      <a:pt x="58794" y="45010"/>
                      <a:pt x="60477" y="45212"/>
                      <a:pt x="61160" y="45443"/>
                    </a:cubicBezTo>
                    <a:cubicBezTo>
                      <a:pt x="60477" y="45212"/>
                      <a:pt x="58794" y="45010"/>
                      <a:pt x="56746" y="44578"/>
                    </a:cubicBezTo>
                    <a:cubicBezTo>
                      <a:pt x="56746" y="44779"/>
                      <a:pt x="56746" y="44779"/>
                      <a:pt x="56746" y="44779"/>
                    </a:cubicBezTo>
                    <a:cubicBezTo>
                      <a:pt x="56746" y="45443"/>
                      <a:pt x="58794" y="46280"/>
                      <a:pt x="59476" y="46713"/>
                    </a:cubicBezTo>
                    <a:cubicBezTo>
                      <a:pt x="61160" y="48444"/>
                      <a:pt x="60159" y="50579"/>
                      <a:pt x="59795" y="52281"/>
                    </a:cubicBezTo>
                    <a:cubicBezTo>
                      <a:pt x="59476" y="52512"/>
                      <a:pt x="59112" y="52714"/>
                      <a:pt x="58794" y="52714"/>
                    </a:cubicBezTo>
                    <a:cubicBezTo>
                      <a:pt x="58111" y="53782"/>
                      <a:pt x="60159" y="53782"/>
                      <a:pt x="60796" y="54445"/>
                    </a:cubicBezTo>
                    <a:cubicBezTo>
                      <a:pt x="61478" y="55282"/>
                      <a:pt x="60796" y="56378"/>
                      <a:pt x="60796" y="57215"/>
                    </a:cubicBezTo>
                    <a:cubicBezTo>
                      <a:pt x="59795" y="57215"/>
                      <a:pt x="58430" y="57013"/>
                      <a:pt x="57428" y="57215"/>
                    </a:cubicBezTo>
                    <a:cubicBezTo>
                      <a:pt x="58111" y="57850"/>
                      <a:pt x="55381" y="58946"/>
                      <a:pt x="58430" y="59350"/>
                    </a:cubicBezTo>
                    <a:cubicBezTo>
                      <a:pt x="58430" y="61081"/>
                      <a:pt x="57792" y="61716"/>
                      <a:pt x="56063" y="63015"/>
                    </a:cubicBezTo>
                    <a:cubicBezTo>
                      <a:pt x="55745" y="63649"/>
                      <a:pt x="53378" y="64284"/>
                      <a:pt x="53378" y="64948"/>
                    </a:cubicBezTo>
                    <a:cubicBezTo>
                      <a:pt x="54379" y="64948"/>
                      <a:pt x="54744" y="65352"/>
                      <a:pt x="55062" y="65785"/>
                    </a:cubicBezTo>
                    <a:cubicBezTo>
                      <a:pt x="53697" y="65785"/>
                      <a:pt x="51695" y="65785"/>
                      <a:pt x="52013" y="66852"/>
                    </a:cubicBezTo>
                    <a:cubicBezTo>
                      <a:pt x="49328" y="65785"/>
                      <a:pt x="49647" y="67516"/>
                      <a:pt x="49328" y="68583"/>
                    </a:cubicBezTo>
                    <a:cubicBezTo>
                      <a:pt x="49328" y="68583"/>
                      <a:pt x="49328" y="68583"/>
                      <a:pt x="49010" y="68583"/>
                    </a:cubicBezTo>
                    <a:cubicBezTo>
                      <a:pt x="49010" y="69016"/>
                      <a:pt x="49010" y="69420"/>
                      <a:pt x="49010" y="69853"/>
                    </a:cubicBezTo>
                    <a:cubicBezTo>
                      <a:pt x="46962" y="69853"/>
                      <a:pt x="47281" y="69016"/>
                      <a:pt x="45961" y="68583"/>
                    </a:cubicBezTo>
                    <a:cubicBezTo>
                      <a:pt x="45278" y="68352"/>
                      <a:pt x="43594" y="68150"/>
                      <a:pt x="42548" y="68352"/>
                    </a:cubicBezTo>
                    <a:cubicBezTo>
                      <a:pt x="41547" y="68352"/>
                      <a:pt x="43594" y="69651"/>
                      <a:pt x="43594" y="70084"/>
                    </a:cubicBezTo>
                    <a:cubicBezTo>
                      <a:pt x="43594" y="70718"/>
                      <a:pt x="43230" y="70718"/>
                      <a:pt x="42912" y="71151"/>
                    </a:cubicBezTo>
                    <a:cubicBezTo>
                      <a:pt x="42912" y="71584"/>
                      <a:pt x="42548" y="72017"/>
                      <a:pt x="42548" y="72421"/>
                    </a:cubicBezTo>
                    <a:cubicBezTo>
                      <a:pt x="41547" y="72421"/>
                      <a:pt x="40546" y="72017"/>
                      <a:pt x="39180" y="72017"/>
                    </a:cubicBezTo>
                    <a:cubicBezTo>
                      <a:pt x="40182" y="72219"/>
                      <a:pt x="40182" y="72854"/>
                      <a:pt x="40182" y="73517"/>
                    </a:cubicBezTo>
                    <a:cubicBezTo>
                      <a:pt x="37497" y="73517"/>
                      <a:pt x="35494" y="72421"/>
                      <a:pt x="33083" y="72219"/>
                    </a:cubicBezTo>
                    <a:cubicBezTo>
                      <a:pt x="31763" y="72219"/>
                      <a:pt x="32081" y="73286"/>
                      <a:pt x="32081" y="73921"/>
                    </a:cubicBezTo>
                    <a:cubicBezTo>
                      <a:pt x="29032" y="72219"/>
                      <a:pt x="30079" y="75854"/>
                      <a:pt x="28031" y="76085"/>
                    </a:cubicBezTo>
                    <a:cubicBezTo>
                      <a:pt x="26348" y="76287"/>
                      <a:pt x="24664" y="76287"/>
                      <a:pt x="23299" y="76720"/>
                    </a:cubicBezTo>
                    <a:cubicBezTo>
                      <a:pt x="21615" y="77153"/>
                      <a:pt x="20250" y="77989"/>
                      <a:pt x="18566" y="78653"/>
                    </a:cubicBezTo>
                    <a:cubicBezTo>
                      <a:pt x="17201" y="79288"/>
                      <a:pt x="16564" y="79519"/>
                      <a:pt x="16200" y="80586"/>
                    </a:cubicBezTo>
                    <a:cubicBezTo>
                      <a:pt x="15881" y="81423"/>
                      <a:pt x="15199" y="81423"/>
                      <a:pt x="14197" y="81423"/>
                    </a:cubicBezTo>
                    <a:cubicBezTo>
                      <a:pt x="11149" y="81423"/>
                      <a:pt x="10147" y="80788"/>
                      <a:pt x="10147" y="79086"/>
                    </a:cubicBezTo>
                    <a:cubicBezTo>
                      <a:pt x="8782" y="78855"/>
                      <a:pt x="7417" y="78855"/>
                      <a:pt x="6052" y="79086"/>
                    </a:cubicBezTo>
                    <a:cubicBezTo>
                      <a:pt x="5733" y="79721"/>
                      <a:pt x="6734" y="80153"/>
                      <a:pt x="6416" y="80788"/>
                    </a:cubicBezTo>
                    <a:cubicBezTo>
                      <a:pt x="4732" y="80788"/>
                      <a:pt x="3048" y="80788"/>
                      <a:pt x="1319" y="80788"/>
                    </a:cubicBezTo>
                    <a:cubicBezTo>
                      <a:pt x="2684" y="81423"/>
                      <a:pt x="3048" y="84222"/>
                      <a:pt x="1001" y="84222"/>
                    </a:cubicBezTo>
                    <a:cubicBezTo>
                      <a:pt x="318" y="84654"/>
                      <a:pt x="0" y="85924"/>
                      <a:pt x="0" y="86588"/>
                    </a:cubicBezTo>
                    <a:cubicBezTo>
                      <a:pt x="682" y="86588"/>
                      <a:pt x="2366" y="86357"/>
                      <a:pt x="2366" y="86992"/>
                    </a:cubicBezTo>
                    <a:cubicBezTo>
                      <a:pt x="2366" y="87424"/>
                      <a:pt x="2684" y="87655"/>
                      <a:pt x="3686" y="87655"/>
                    </a:cubicBezTo>
                    <a:cubicBezTo>
                      <a:pt x="5733" y="87655"/>
                      <a:pt x="7098" y="87655"/>
                      <a:pt x="7736" y="88925"/>
                    </a:cubicBezTo>
                    <a:cubicBezTo>
                      <a:pt x="9783" y="88723"/>
                      <a:pt x="10466" y="89358"/>
                      <a:pt x="11149" y="90223"/>
                    </a:cubicBezTo>
                    <a:cubicBezTo>
                      <a:pt x="12514" y="91493"/>
                      <a:pt x="14197" y="90858"/>
                      <a:pt x="16200" y="90858"/>
                    </a:cubicBezTo>
                    <a:cubicBezTo>
                      <a:pt x="15881" y="91291"/>
                      <a:pt x="16200" y="91723"/>
                      <a:pt x="16882" y="91493"/>
                    </a:cubicBezTo>
                    <a:cubicBezTo>
                      <a:pt x="17201" y="91493"/>
                      <a:pt x="17201" y="91291"/>
                      <a:pt x="17201" y="91291"/>
                    </a:cubicBezTo>
                    <a:cubicBezTo>
                      <a:pt x="18248" y="91291"/>
                      <a:pt x="22298" y="91060"/>
                      <a:pt x="21934" y="92127"/>
                    </a:cubicBezTo>
                    <a:cubicBezTo>
                      <a:pt x="19931" y="92560"/>
                      <a:pt x="17883" y="93859"/>
                      <a:pt x="19567" y="95330"/>
                    </a:cubicBezTo>
                    <a:cubicBezTo>
                      <a:pt x="19931" y="95763"/>
                      <a:pt x="20932" y="96398"/>
                      <a:pt x="21615" y="96628"/>
                    </a:cubicBezTo>
                    <a:cubicBezTo>
                      <a:pt x="22298" y="97263"/>
                      <a:pt x="23663" y="97696"/>
                      <a:pt x="24982" y="97898"/>
                    </a:cubicBezTo>
                    <a:cubicBezTo>
                      <a:pt x="24982" y="98331"/>
                      <a:pt x="24982" y="98764"/>
                      <a:pt x="24664" y="99196"/>
                    </a:cubicBezTo>
                    <a:cubicBezTo>
                      <a:pt x="25665" y="99196"/>
                      <a:pt x="26348" y="98966"/>
                      <a:pt x="27030" y="99196"/>
                    </a:cubicBezTo>
                    <a:cubicBezTo>
                      <a:pt x="26666" y="100033"/>
                      <a:pt x="29032" y="100466"/>
                      <a:pt x="29715" y="101130"/>
                    </a:cubicBezTo>
                    <a:cubicBezTo>
                      <a:pt x="30398" y="102197"/>
                      <a:pt x="29032" y="101966"/>
                      <a:pt x="28350" y="102630"/>
                    </a:cubicBezTo>
                    <a:cubicBezTo>
                      <a:pt x="29715" y="103265"/>
                      <a:pt x="31080" y="103265"/>
                      <a:pt x="31080" y="104332"/>
                    </a:cubicBezTo>
                    <a:cubicBezTo>
                      <a:pt x="31399" y="105602"/>
                      <a:pt x="31763" y="104967"/>
                      <a:pt x="33083" y="105833"/>
                    </a:cubicBezTo>
                    <a:cubicBezTo>
                      <a:pt x="31763" y="106035"/>
                      <a:pt x="31080" y="106900"/>
                      <a:pt x="29397" y="107102"/>
                    </a:cubicBezTo>
                    <a:cubicBezTo>
                      <a:pt x="28714" y="107102"/>
                      <a:pt x="28350" y="107333"/>
                      <a:pt x="28031" y="107333"/>
                    </a:cubicBezTo>
                    <a:cubicBezTo>
                      <a:pt x="28350" y="107535"/>
                      <a:pt x="28714" y="107535"/>
                      <a:pt x="29032" y="107535"/>
                    </a:cubicBezTo>
                    <a:cubicBezTo>
                      <a:pt x="30079" y="110132"/>
                      <a:pt x="33447" y="108833"/>
                      <a:pt x="35813" y="110132"/>
                    </a:cubicBezTo>
                    <a:cubicBezTo>
                      <a:pt x="37497" y="111401"/>
                      <a:pt x="35494" y="112700"/>
                      <a:pt x="36814" y="113969"/>
                    </a:cubicBezTo>
                    <a:cubicBezTo>
                      <a:pt x="37178" y="114604"/>
                      <a:pt x="39180" y="115470"/>
                      <a:pt x="39544" y="114171"/>
                    </a:cubicBezTo>
                    <a:cubicBezTo>
                      <a:pt x="41228" y="113767"/>
                      <a:pt x="41228" y="113969"/>
                      <a:pt x="42229" y="112700"/>
                    </a:cubicBezTo>
                    <a:cubicBezTo>
                      <a:pt x="44232" y="112469"/>
                      <a:pt x="44232" y="113969"/>
                      <a:pt x="44596" y="114835"/>
                    </a:cubicBezTo>
                    <a:cubicBezTo>
                      <a:pt x="45278" y="116335"/>
                      <a:pt x="47645" y="116104"/>
                      <a:pt x="49328" y="116970"/>
                    </a:cubicBezTo>
                    <a:cubicBezTo>
                      <a:pt x="51331" y="118037"/>
                      <a:pt x="53060" y="118037"/>
                      <a:pt x="53060" y="119971"/>
                    </a:cubicBezTo>
                    <a:cubicBezTo>
                      <a:pt x="53378" y="119769"/>
                      <a:pt x="53378" y="119538"/>
                      <a:pt x="53697" y="119336"/>
                    </a:cubicBezTo>
                    <a:cubicBezTo>
                      <a:pt x="55062" y="118903"/>
                      <a:pt x="56063" y="118037"/>
                      <a:pt x="57792" y="117836"/>
                    </a:cubicBezTo>
                    <a:cubicBezTo>
                      <a:pt x="59795" y="117403"/>
                      <a:pt x="61478" y="117605"/>
                      <a:pt x="62161" y="116104"/>
                    </a:cubicBezTo>
                    <a:cubicBezTo>
                      <a:pt x="62525" y="115672"/>
                      <a:pt x="61843" y="115470"/>
                      <a:pt x="62525" y="114835"/>
                    </a:cubicBezTo>
                    <a:cubicBezTo>
                      <a:pt x="63162" y="114402"/>
                      <a:pt x="64209" y="114402"/>
                      <a:pt x="64846" y="113767"/>
                    </a:cubicBezTo>
                    <a:cubicBezTo>
                      <a:pt x="65210" y="113536"/>
                      <a:pt x="65529" y="112902"/>
                      <a:pt x="65893" y="112700"/>
                    </a:cubicBezTo>
                    <a:cubicBezTo>
                      <a:pt x="66211" y="112469"/>
                      <a:pt x="66894" y="112267"/>
                      <a:pt x="67212" y="112036"/>
                    </a:cubicBezTo>
                    <a:cubicBezTo>
                      <a:pt x="67576" y="111834"/>
                      <a:pt x="67895" y="111401"/>
                      <a:pt x="68577" y="111199"/>
                    </a:cubicBezTo>
                    <a:cubicBezTo>
                      <a:pt x="69579" y="110767"/>
                      <a:pt x="69579" y="111199"/>
                      <a:pt x="70261" y="110536"/>
                    </a:cubicBezTo>
                    <a:cubicBezTo>
                      <a:pt x="70944" y="109901"/>
                      <a:pt x="70261" y="109901"/>
                      <a:pt x="71308" y="109699"/>
                    </a:cubicBezTo>
                    <a:cubicBezTo>
                      <a:pt x="71990" y="109468"/>
                      <a:pt x="72627" y="109468"/>
                      <a:pt x="73310" y="109266"/>
                    </a:cubicBezTo>
                    <a:cubicBezTo>
                      <a:pt x="73310" y="108603"/>
                      <a:pt x="73674" y="107766"/>
                      <a:pt x="73310" y="107102"/>
                    </a:cubicBezTo>
                    <a:cubicBezTo>
                      <a:pt x="72992" y="106265"/>
                      <a:pt x="71990" y="106035"/>
                      <a:pt x="71626" y="105400"/>
                    </a:cubicBezTo>
                    <a:cubicBezTo>
                      <a:pt x="74994" y="104967"/>
                      <a:pt x="74994" y="107333"/>
                      <a:pt x="74675" y="108603"/>
                    </a:cubicBezTo>
                    <a:cubicBezTo>
                      <a:pt x="74311" y="109468"/>
                      <a:pt x="73674" y="109699"/>
                      <a:pt x="73310" y="110334"/>
                    </a:cubicBezTo>
                    <a:cubicBezTo>
                      <a:pt x="72992" y="111199"/>
                      <a:pt x="73674" y="111603"/>
                      <a:pt x="74311" y="112267"/>
                    </a:cubicBezTo>
                    <a:cubicBezTo>
                      <a:pt x="74675" y="112700"/>
                      <a:pt x="74994" y="112700"/>
                      <a:pt x="74994" y="113334"/>
                    </a:cubicBezTo>
                    <a:cubicBezTo>
                      <a:pt x="74994" y="113536"/>
                      <a:pt x="74675" y="114171"/>
                      <a:pt x="74994" y="114402"/>
                    </a:cubicBezTo>
                    <a:cubicBezTo>
                      <a:pt x="76040" y="114835"/>
                      <a:pt x="77042" y="113969"/>
                      <a:pt x="77360" y="113536"/>
                    </a:cubicBezTo>
                    <a:cubicBezTo>
                      <a:pt x="78043" y="112902"/>
                      <a:pt x="78043" y="112469"/>
                      <a:pt x="79044" y="112036"/>
                    </a:cubicBezTo>
                    <a:cubicBezTo>
                      <a:pt x="80728" y="111834"/>
                      <a:pt x="81410" y="112267"/>
                      <a:pt x="81092" y="113104"/>
                    </a:cubicBezTo>
                    <a:cubicBezTo>
                      <a:pt x="81774" y="113334"/>
                      <a:pt x="82457" y="113334"/>
                      <a:pt x="82775" y="113104"/>
                    </a:cubicBezTo>
                    <a:cubicBezTo>
                      <a:pt x="83139" y="111603"/>
                      <a:pt x="82775" y="111834"/>
                      <a:pt x="85142" y="111603"/>
                    </a:cubicBezTo>
                    <a:cubicBezTo>
                      <a:pt x="85142" y="111199"/>
                      <a:pt x="84823" y="110132"/>
                      <a:pt x="84823" y="109468"/>
                    </a:cubicBezTo>
                    <a:cubicBezTo>
                      <a:pt x="85142" y="108833"/>
                      <a:pt x="85824" y="108603"/>
                      <a:pt x="85824" y="107766"/>
                    </a:cubicBezTo>
                    <a:cubicBezTo>
                      <a:pt x="87508" y="107535"/>
                      <a:pt x="90557" y="107968"/>
                      <a:pt x="90557" y="106669"/>
                    </a:cubicBezTo>
                    <a:cubicBezTo>
                      <a:pt x="91877" y="106265"/>
                      <a:pt x="92559" y="106035"/>
                      <a:pt x="93242" y="104967"/>
                    </a:cubicBezTo>
                    <a:cubicBezTo>
                      <a:pt x="93606" y="104534"/>
                      <a:pt x="93242" y="104534"/>
                      <a:pt x="94288" y="104332"/>
                    </a:cubicBezTo>
                    <a:cubicBezTo>
                      <a:pt x="94607" y="104101"/>
                      <a:pt x="95972" y="104332"/>
                      <a:pt x="96291" y="104332"/>
                    </a:cubicBezTo>
                    <a:cubicBezTo>
                      <a:pt x="97292" y="104534"/>
                      <a:pt x="98657" y="105602"/>
                      <a:pt x="99340" y="106035"/>
                    </a:cubicBezTo>
                    <a:cubicBezTo>
                      <a:pt x="99340" y="104534"/>
                      <a:pt x="99340" y="104534"/>
                      <a:pt x="99340" y="104534"/>
                    </a:cubicBezTo>
                    <a:cubicBezTo>
                      <a:pt x="97974" y="103034"/>
                      <a:pt x="97292" y="102197"/>
                      <a:pt x="97292" y="100466"/>
                    </a:cubicBezTo>
                    <a:cubicBezTo>
                      <a:pt x="97292" y="98764"/>
                      <a:pt x="96655" y="97898"/>
                      <a:pt x="95608" y="96398"/>
                    </a:cubicBezTo>
                    <a:cubicBezTo>
                      <a:pt x="95290" y="95561"/>
                      <a:pt x="95290" y="94926"/>
                      <a:pt x="95290" y="94291"/>
                    </a:cubicBezTo>
                    <a:cubicBezTo>
                      <a:pt x="94971" y="93657"/>
                      <a:pt x="93924" y="92791"/>
                      <a:pt x="95290" y="92560"/>
                    </a:cubicBezTo>
                    <a:cubicBezTo>
                      <a:pt x="95290" y="91925"/>
                      <a:pt x="95608" y="91291"/>
                      <a:pt x="95290" y="90656"/>
                    </a:cubicBezTo>
                    <a:cubicBezTo>
                      <a:pt x="94971" y="89992"/>
                      <a:pt x="94288" y="89992"/>
                      <a:pt x="93924" y="89790"/>
                    </a:cubicBezTo>
                    <a:cubicBezTo>
                      <a:pt x="93606" y="89358"/>
                      <a:pt x="93242" y="88925"/>
                      <a:pt x="92559" y="88925"/>
                    </a:cubicBezTo>
                    <a:cubicBezTo>
                      <a:pt x="93242" y="87857"/>
                      <a:pt x="92559" y="85722"/>
                      <a:pt x="94607" y="85058"/>
                    </a:cubicBezTo>
                    <a:cubicBezTo>
                      <a:pt x="94607" y="84424"/>
                      <a:pt x="95290" y="83789"/>
                      <a:pt x="96655" y="83991"/>
                    </a:cubicBezTo>
                    <a:cubicBezTo>
                      <a:pt x="95972" y="83789"/>
                      <a:pt x="92923" y="83154"/>
                      <a:pt x="92241" y="83154"/>
                    </a:cubicBezTo>
                    <a:cubicBezTo>
                      <a:pt x="90193" y="83154"/>
                      <a:pt x="88873" y="85058"/>
                      <a:pt x="87827" y="83587"/>
                    </a:cubicBezTo>
                    <a:cubicBezTo>
                      <a:pt x="87189" y="82721"/>
                      <a:pt x="88191" y="81221"/>
                      <a:pt x="88509" y="80355"/>
                    </a:cubicBezTo>
                    <a:cubicBezTo>
                      <a:pt x="88509" y="79923"/>
                      <a:pt x="88509" y="79721"/>
                      <a:pt x="88509" y="79288"/>
                    </a:cubicBezTo>
                    <a:cubicBezTo>
                      <a:pt x="88873" y="79086"/>
                      <a:pt x="89556" y="79086"/>
                      <a:pt x="89556" y="78653"/>
                    </a:cubicBezTo>
                    <a:cubicBezTo>
                      <a:pt x="89874" y="77585"/>
                      <a:pt x="88509" y="77787"/>
                      <a:pt x="87508" y="77355"/>
                    </a:cubicBezTo>
                    <a:cubicBezTo>
                      <a:pt x="86507" y="77153"/>
                      <a:pt x="85824" y="76720"/>
                      <a:pt x="84823" y="76287"/>
                    </a:cubicBezTo>
                    <a:cubicBezTo>
                      <a:pt x="84823" y="76085"/>
                      <a:pt x="84823" y="75854"/>
                      <a:pt x="84459" y="75652"/>
                    </a:cubicBezTo>
                    <a:cubicBezTo>
                      <a:pt x="84141" y="75421"/>
                      <a:pt x="83139" y="75652"/>
                      <a:pt x="82457" y="75652"/>
                    </a:cubicBezTo>
                    <a:cubicBezTo>
                      <a:pt x="82457" y="74354"/>
                      <a:pt x="82093" y="73084"/>
                      <a:pt x="82457" y="71786"/>
                    </a:cubicBezTo>
                    <a:cubicBezTo>
                      <a:pt x="82457" y="71353"/>
                      <a:pt x="82775" y="70286"/>
                      <a:pt x="83139" y="70084"/>
                    </a:cubicBezTo>
                    <a:cubicBezTo>
                      <a:pt x="83777" y="69853"/>
                      <a:pt x="84823" y="70286"/>
                      <a:pt x="85824" y="70084"/>
                    </a:cubicBezTo>
                    <a:cubicBezTo>
                      <a:pt x="86507" y="69651"/>
                      <a:pt x="86143" y="69420"/>
                      <a:pt x="86507" y="68785"/>
                    </a:cubicBezTo>
                    <a:cubicBezTo>
                      <a:pt x="87189" y="67718"/>
                      <a:pt x="88191" y="67083"/>
                      <a:pt x="88509" y="65785"/>
                    </a:cubicBezTo>
                    <a:cubicBezTo>
                      <a:pt x="88873" y="64515"/>
                      <a:pt x="87827" y="61716"/>
                      <a:pt x="85824" y="61081"/>
                    </a:cubicBezTo>
                    <a:cubicBezTo>
                      <a:pt x="84823" y="60649"/>
                      <a:pt x="83458" y="60851"/>
                      <a:pt x="82093" y="60649"/>
                    </a:cubicBezTo>
                    <a:cubicBezTo>
                      <a:pt x="80728" y="60649"/>
                      <a:pt x="80091" y="60216"/>
                      <a:pt x="79044" y="60014"/>
                    </a:cubicBezTo>
                    <a:cubicBezTo>
                      <a:pt x="77724" y="59581"/>
                      <a:pt x="76359" y="59581"/>
                      <a:pt x="74994" y="59581"/>
                    </a:cubicBezTo>
                    <a:cubicBezTo>
                      <a:pt x="74994" y="58716"/>
                      <a:pt x="73674" y="58283"/>
                      <a:pt x="72627" y="58081"/>
                    </a:cubicBezTo>
                    <a:cubicBezTo>
                      <a:pt x="71990" y="57446"/>
                      <a:pt x="69579" y="57215"/>
                      <a:pt x="68941" y="56378"/>
                    </a:cubicBezTo>
                    <a:cubicBezTo>
                      <a:pt x="68577" y="55946"/>
                      <a:pt x="68577" y="55513"/>
                      <a:pt x="68259" y="55080"/>
                    </a:cubicBezTo>
                    <a:cubicBezTo>
                      <a:pt x="67576" y="54647"/>
                      <a:pt x="66211" y="54214"/>
                      <a:pt x="65893" y="53782"/>
                    </a:cubicBezTo>
                    <a:cubicBezTo>
                      <a:pt x="65529" y="52945"/>
                      <a:pt x="66575" y="53147"/>
                      <a:pt x="66894" y="52512"/>
                    </a:cubicBezTo>
                    <a:cubicBezTo>
                      <a:pt x="67212" y="52281"/>
                      <a:pt x="66894" y="52079"/>
                      <a:pt x="67212" y="51647"/>
                    </a:cubicBezTo>
                    <a:cubicBezTo>
                      <a:pt x="67576" y="51445"/>
                      <a:pt x="67895" y="51214"/>
                      <a:pt x="68259" y="51012"/>
                    </a:cubicBezTo>
                    <a:cubicBezTo>
                      <a:pt x="69260" y="49944"/>
                      <a:pt x="68941" y="48877"/>
                      <a:pt x="68941" y="47578"/>
                    </a:cubicBezTo>
                    <a:cubicBezTo>
                      <a:pt x="69943" y="47578"/>
                      <a:pt x="72627" y="47376"/>
                      <a:pt x="72992" y="47780"/>
                    </a:cubicBezTo>
                    <a:cubicBezTo>
                      <a:pt x="73674" y="48011"/>
                      <a:pt x="72992" y="48646"/>
                      <a:pt x="73674" y="48877"/>
                    </a:cubicBezTo>
                    <a:cubicBezTo>
                      <a:pt x="73993" y="49079"/>
                      <a:pt x="74994" y="49079"/>
                      <a:pt x="75358" y="49079"/>
                    </a:cubicBezTo>
                    <a:cubicBezTo>
                      <a:pt x="74675" y="48646"/>
                      <a:pt x="73993" y="48444"/>
                      <a:pt x="74311" y="47578"/>
                    </a:cubicBezTo>
                    <a:cubicBezTo>
                      <a:pt x="75358" y="47578"/>
                      <a:pt x="76040" y="47578"/>
                      <a:pt x="77042" y="47578"/>
                    </a:cubicBezTo>
                    <a:cubicBezTo>
                      <a:pt x="77042" y="46280"/>
                      <a:pt x="76678" y="45876"/>
                      <a:pt x="79044" y="45876"/>
                    </a:cubicBezTo>
                    <a:cubicBezTo>
                      <a:pt x="79408" y="44578"/>
                      <a:pt x="78361" y="43943"/>
                      <a:pt x="78725" y="42644"/>
                    </a:cubicBezTo>
                    <a:cubicBezTo>
                      <a:pt x="79726" y="42212"/>
                      <a:pt x="82093" y="42442"/>
                      <a:pt x="83139" y="42212"/>
                    </a:cubicBezTo>
                    <a:cubicBezTo>
                      <a:pt x="85142" y="42010"/>
                      <a:pt x="86825" y="42442"/>
                      <a:pt x="88509" y="42442"/>
                    </a:cubicBezTo>
                    <a:cubicBezTo>
                      <a:pt x="88873" y="41144"/>
                      <a:pt x="91558" y="42442"/>
                      <a:pt x="92559" y="42010"/>
                    </a:cubicBezTo>
                    <a:cubicBezTo>
                      <a:pt x="93242" y="41808"/>
                      <a:pt x="94288" y="39009"/>
                      <a:pt x="94288" y="38374"/>
                    </a:cubicBezTo>
                    <a:cubicBezTo>
                      <a:pt x="92559" y="38143"/>
                      <a:pt x="93242" y="39211"/>
                      <a:pt x="92241" y="39442"/>
                    </a:cubicBezTo>
                    <a:cubicBezTo>
                      <a:pt x="91558" y="39644"/>
                      <a:pt x="90193" y="38778"/>
                      <a:pt x="89556" y="38374"/>
                    </a:cubicBezTo>
                    <a:cubicBezTo>
                      <a:pt x="89192" y="37941"/>
                      <a:pt x="88873" y="37307"/>
                      <a:pt x="88509" y="36643"/>
                    </a:cubicBezTo>
                    <a:cubicBezTo>
                      <a:pt x="88191" y="36210"/>
                      <a:pt x="87508" y="35575"/>
                      <a:pt x="87508" y="35143"/>
                    </a:cubicBezTo>
                    <a:cubicBezTo>
                      <a:pt x="86507" y="35575"/>
                      <a:pt x="86143" y="36008"/>
                      <a:pt x="84823" y="36210"/>
                    </a:cubicBezTo>
                    <a:cubicBezTo>
                      <a:pt x="83139" y="36643"/>
                      <a:pt x="82775" y="36441"/>
                      <a:pt x="81410" y="36008"/>
                    </a:cubicBezTo>
                    <a:cubicBezTo>
                      <a:pt x="80091" y="35575"/>
                      <a:pt x="77724" y="34941"/>
                      <a:pt x="77042" y="33642"/>
                    </a:cubicBezTo>
                    <a:cubicBezTo>
                      <a:pt x="77042" y="33440"/>
                      <a:pt x="77360" y="33007"/>
                      <a:pt x="77042" y="32805"/>
                    </a:cubicBezTo>
                    <a:cubicBezTo>
                      <a:pt x="77042" y="32373"/>
                      <a:pt x="76040" y="31940"/>
                      <a:pt x="75676" y="31709"/>
                    </a:cubicBezTo>
                    <a:cubicBezTo>
                      <a:pt x="74994" y="31305"/>
                      <a:pt x="74311" y="30872"/>
                      <a:pt x="73310" y="30641"/>
                    </a:cubicBezTo>
                    <a:cubicBezTo>
                      <a:pt x="72309" y="30440"/>
                      <a:pt x="71626" y="30209"/>
                      <a:pt x="70625" y="30007"/>
                    </a:cubicBezTo>
                    <a:cubicBezTo>
                      <a:pt x="69579" y="29805"/>
                      <a:pt x="68577" y="30007"/>
                      <a:pt x="67576" y="30007"/>
                    </a:cubicBezTo>
                    <a:cubicBezTo>
                      <a:pt x="67576" y="28506"/>
                      <a:pt x="66894" y="25736"/>
                      <a:pt x="69579" y="25304"/>
                    </a:cubicBezTo>
                    <a:cubicBezTo>
                      <a:pt x="69579" y="24640"/>
                      <a:pt x="68941" y="24438"/>
                      <a:pt x="68577" y="23803"/>
                    </a:cubicBezTo>
                    <a:cubicBezTo>
                      <a:pt x="68577" y="23140"/>
                      <a:pt x="68941" y="22736"/>
                      <a:pt x="69579" y="22303"/>
                    </a:cubicBezTo>
                    <a:cubicBezTo>
                      <a:pt x="70944" y="21437"/>
                      <a:pt x="72309" y="21437"/>
                      <a:pt x="73674" y="20803"/>
                    </a:cubicBezTo>
                    <a:cubicBezTo>
                      <a:pt x="74994" y="20370"/>
                      <a:pt x="74311" y="19504"/>
                      <a:pt x="75358" y="18667"/>
                    </a:cubicBezTo>
                    <a:cubicBezTo>
                      <a:pt x="76359" y="18235"/>
                      <a:pt x="77042" y="18004"/>
                      <a:pt x="78361" y="18004"/>
                    </a:cubicBezTo>
                    <a:cubicBezTo>
                      <a:pt x="78361" y="17571"/>
                      <a:pt x="78043" y="16936"/>
                      <a:pt x="77724" y="16503"/>
                    </a:cubicBezTo>
                    <a:cubicBezTo>
                      <a:pt x="75676" y="16301"/>
                      <a:pt x="75358" y="16301"/>
                      <a:pt x="74675" y="15234"/>
                    </a:cubicBezTo>
                    <a:cubicBezTo>
                      <a:pt x="73993" y="14570"/>
                      <a:pt x="73674" y="14368"/>
                      <a:pt x="73993" y="13503"/>
                    </a:cubicBezTo>
                    <a:cubicBezTo>
                      <a:pt x="73993" y="13070"/>
                      <a:pt x="74675" y="12868"/>
                      <a:pt x="74675" y="12233"/>
                    </a:cubicBezTo>
                    <a:cubicBezTo>
                      <a:pt x="74675" y="12435"/>
                      <a:pt x="74675" y="12868"/>
                      <a:pt x="74675" y="13070"/>
                    </a:cubicBezTo>
                    <a:cubicBezTo>
                      <a:pt x="75358" y="13070"/>
                      <a:pt x="75676" y="13301"/>
                      <a:pt x="76040" y="13301"/>
                    </a:cubicBezTo>
                    <a:cubicBezTo>
                      <a:pt x="76040" y="14166"/>
                      <a:pt x="78361" y="15003"/>
                      <a:pt x="79408" y="15003"/>
                    </a:cubicBezTo>
                    <a:cubicBezTo>
                      <a:pt x="79408" y="15234"/>
                      <a:pt x="79408" y="15638"/>
                      <a:pt x="79408" y="15869"/>
                    </a:cubicBezTo>
                    <a:cubicBezTo>
                      <a:pt x="80409" y="16071"/>
                      <a:pt x="81410" y="15869"/>
                      <a:pt x="82457" y="16071"/>
                    </a:cubicBezTo>
                    <a:cubicBezTo>
                      <a:pt x="82093" y="16301"/>
                      <a:pt x="81774" y="16734"/>
                      <a:pt x="81774" y="16936"/>
                    </a:cubicBezTo>
                    <a:cubicBezTo>
                      <a:pt x="82775" y="17167"/>
                      <a:pt x="83777" y="17167"/>
                      <a:pt x="84823" y="17167"/>
                    </a:cubicBezTo>
                    <a:cubicBezTo>
                      <a:pt x="84823" y="17802"/>
                      <a:pt x="85142" y="18667"/>
                      <a:pt x="84823" y="19071"/>
                    </a:cubicBezTo>
                    <a:cubicBezTo>
                      <a:pt x="84459" y="19735"/>
                      <a:pt x="83458" y="20168"/>
                      <a:pt x="83458" y="20803"/>
                    </a:cubicBezTo>
                    <a:cubicBezTo>
                      <a:pt x="84459" y="21005"/>
                      <a:pt x="85142" y="20803"/>
                      <a:pt x="85824" y="20803"/>
                    </a:cubicBezTo>
                    <a:cubicBezTo>
                      <a:pt x="85824" y="21437"/>
                      <a:pt x="85824" y="22505"/>
                      <a:pt x="86143" y="22938"/>
                    </a:cubicBezTo>
                    <a:cubicBezTo>
                      <a:pt x="86143" y="22505"/>
                      <a:pt x="86507" y="21870"/>
                      <a:pt x="86507" y="21437"/>
                    </a:cubicBezTo>
                    <a:cubicBezTo>
                      <a:pt x="87508" y="21005"/>
                      <a:pt x="86143" y="19302"/>
                      <a:pt x="87827" y="19504"/>
                    </a:cubicBezTo>
                    <a:cubicBezTo>
                      <a:pt x="88191" y="19735"/>
                      <a:pt x="88191" y="20370"/>
                      <a:pt x="88509" y="20572"/>
                    </a:cubicBezTo>
                    <a:cubicBezTo>
                      <a:pt x="88873" y="20370"/>
                      <a:pt x="88509" y="19735"/>
                      <a:pt x="88873" y="19504"/>
                    </a:cubicBezTo>
                    <a:cubicBezTo>
                      <a:pt x="89874" y="18869"/>
                      <a:pt x="89874" y="19302"/>
                      <a:pt x="90557" y="19504"/>
                    </a:cubicBezTo>
                    <a:cubicBezTo>
                      <a:pt x="91240" y="19735"/>
                      <a:pt x="91240" y="19937"/>
                      <a:pt x="92241" y="20168"/>
                    </a:cubicBezTo>
                    <a:cubicBezTo>
                      <a:pt x="92923" y="20168"/>
                      <a:pt x="93606" y="20168"/>
                      <a:pt x="94288" y="20168"/>
                    </a:cubicBezTo>
                    <a:cubicBezTo>
                      <a:pt x="93606" y="19504"/>
                      <a:pt x="92923" y="18869"/>
                      <a:pt x="92241" y="18235"/>
                    </a:cubicBezTo>
                    <a:cubicBezTo>
                      <a:pt x="91558" y="17571"/>
                      <a:pt x="90193" y="17167"/>
                      <a:pt x="90557" y="16071"/>
                    </a:cubicBezTo>
                    <a:cubicBezTo>
                      <a:pt x="91558" y="15869"/>
                      <a:pt x="92923" y="15869"/>
                      <a:pt x="93924" y="15869"/>
                    </a:cubicBezTo>
                    <a:cubicBezTo>
                      <a:pt x="93924" y="17167"/>
                      <a:pt x="95608" y="16734"/>
                      <a:pt x="96291" y="17369"/>
                    </a:cubicBezTo>
                    <a:cubicBezTo>
                      <a:pt x="96655" y="17802"/>
                      <a:pt x="96655" y="18869"/>
                      <a:pt x="96655" y="19302"/>
                    </a:cubicBezTo>
                    <a:cubicBezTo>
                      <a:pt x="96973" y="20168"/>
                      <a:pt x="96973" y="20370"/>
                      <a:pt x="97292" y="21005"/>
                    </a:cubicBezTo>
                    <a:cubicBezTo>
                      <a:pt x="97974" y="21870"/>
                      <a:pt x="98339" y="22303"/>
                      <a:pt x="99658" y="22736"/>
                    </a:cubicBezTo>
                    <a:cubicBezTo>
                      <a:pt x="101342" y="23371"/>
                      <a:pt x="103390" y="24438"/>
                      <a:pt x="105437" y="24640"/>
                    </a:cubicBezTo>
                    <a:cubicBezTo>
                      <a:pt x="106439" y="24640"/>
                      <a:pt x="109488" y="25073"/>
                      <a:pt x="110170" y="24640"/>
                    </a:cubicBezTo>
                    <a:cubicBezTo>
                      <a:pt x="110170" y="24438"/>
                      <a:pt x="110489" y="23803"/>
                      <a:pt x="110489" y="23572"/>
                    </a:cubicBezTo>
                    <a:cubicBezTo>
                      <a:pt x="110807" y="23371"/>
                      <a:pt x="111490" y="22938"/>
                      <a:pt x="111490" y="22736"/>
                    </a:cubicBezTo>
                    <a:cubicBezTo>
                      <a:pt x="111490" y="22505"/>
                      <a:pt x="111490" y="22072"/>
                      <a:pt x="111490" y="21870"/>
                    </a:cubicBezTo>
                    <a:cubicBezTo>
                      <a:pt x="111854" y="21437"/>
                      <a:pt x="112172" y="21437"/>
                      <a:pt x="112855" y="21235"/>
                    </a:cubicBezTo>
                    <a:cubicBezTo>
                      <a:pt x="113174" y="20572"/>
                      <a:pt x="113856" y="20168"/>
                      <a:pt x="114857" y="19735"/>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39" name="Shape 2613">
                <a:extLst>
                  <a:ext uri="{FF2B5EF4-FFF2-40B4-BE49-F238E27FC236}">
                    <a16:creationId xmlns="" xmlns:a16="http://schemas.microsoft.com/office/drawing/2014/main" id="{81128778-9D7B-4B44-BE67-D0BFCF8B1C3F}"/>
                  </a:ext>
                </a:extLst>
              </p:cNvPr>
              <p:cNvSpPr/>
              <p:nvPr/>
            </p:nvSpPr>
            <p:spPr>
              <a:xfrm>
                <a:off x="13832056" y="5849898"/>
                <a:ext cx="261171" cy="360064"/>
              </a:xfrm>
              <a:custGeom>
                <a:avLst/>
                <a:gdLst/>
                <a:ahLst/>
                <a:cxnLst/>
                <a:rect l="0" t="0" r="0" b="0"/>
                <a:pathLst>
                  <a:path w="120000" h="120000" extrusionOk="0">
                    <a:moveTo>
                      <a:pt x="10365" y="112364"/>
                    </a:moveTo>
                    <a:lnTo>
                      <a:pt x="10365" y="112364"/>
                    </a:lnTo>
                    <a:cubicBezTo>
                      <a:pt x="13156" y="113373"/>
                      <a:pt x="22126" y="113373"/>
                      <a:pt x="25116" y="113373"/>
                    </a:cubicBezTo>
                    <a:cubicBezTo>
                      <a:pt x="32491" y="113373"/>
                      <a:pt x="33887" y="113373"/>
                      <a:pt x="38471" y="115534"/>
                    </a:cubicBezTo>
                    <a:cubicBezTo>
                      <a:pt x="50232" y="119855"/>
                      <a:pt x="54617" y="114525"/>
                      <a:pt x="63588" y="111212"/>
                    </a:cubicBezTo>
                    <a:cubicBezTo>
                      <a:pt x="63588" y="109051"/>
                      <a:pt x="63588" y="107034"/>
                      <a:pt x="63588" y="104873"/>
                    </a:cubicBezTo>
                    <a:cubicBezTo>
                      <a:pt x="70963" y="101560"/>
                      <a:pt x="73953" y="107034"/>
                      <a:pt x="79933" y="108043"/>
                    </a:cubicBezTo>
                    <a:cubicBezTo>
                      <a:pt x="87308" y="110204"/>
                      <a:pt x="87308" y="103721"/>
                      <a:pt x="91694" y="111212"/>
                    </a:cubicBezTo>
                    <a:cubicBezTo>
                      <a:pt x="93289" y="109051"/>
                      <a:pt x="94684" y="108043"/>
                      <a:pt x="97674" y="107034"/>
                    </a:cubicBezTo>
                    <a:cubicBezTo>
                      <a:pt x="99069" y="107034"/>
                      <a:pt x="102059" y="108043"/>
                      <a:pt x="108039" y="108043"/>
                    </a:cubicBezTo>
                    <a:cubicBezTo>
                      <a:pt x="108039" y="107034"/>
                      <a:pt x="108039" y="105882"/>
                      <a:pt x="108039" y="103721"/>
                    </a:cubicBezTo>
                    <a:cubicBezTo>
                      <a:pt x="109435" y="99543"/>
                      <a:pt x="106445" y="94069"/>
                      <a:pt x="115415" y="94069"/>
                    </a:cubicBezTo>
                    <a:cubicBezTo>
                      <a:pt x="116810" y="90900"/>
                      <a:pt x="119800" y="87731"/>
                      <a:pt x="119800" y="85570"/>
                    </a:cubicBezTo>
                    <a:cubicBezTo>
                      <a:pt x="118405" y="81248"/>
                      <a:pt x="115415" y="81248"/>
                      <a:pt x="112425" y="79231"/>
                    </a:cubicBezTo>
                    <a:cubicBezTo>
                      <a:pt x="106445" y="75918"/>
                      <a:pt x="105049" y="68427"/>
                      <a:pt x="105049" y="63097"/>
                    </a:cubicBezTo>
                    <a:cubicBezTo>
                      <a:pt x="103654" y="63097"/>
                      <a:pt x="103654" y="63097"/>
                      <a:pt x="103654" y="63097"/>
                    </a:cubicBezTo>
                    <a:cubicBezTo>
                      <a:pt x="103654" y="62088"/>
                      <a:pt x="102059" y="60936"/>
                      <a:pt x="102059" y="59927"/>
                    </a:cubicBezTo>
                    <a:cubicBezTo>
                      <a:pt x="103654" y="59927"/>
                      <a:pt x="105049" y="59927"/>
                      <a:pt x="106445" y="59927"/>
                    </a:cubicBezTo>
                    <a:cubicBezTo>
                      <a:pt x="106445" y="55606"/>
                      <a:pt x="111029" y="52436"/>
                      <a:pt x="112425" y="50276"/>
                    </a:cubicBezTo>
                    <a:cubicBezTo>
                      <a:pt x="115415" y="47106"/>
                      <a:pt x="116810" y="42785"/>
                      <a:pt x="116810" y="39615"/>
                    </a:cubicBezTo>
                    <a:cubicBezTo>
                      <a:pt x="109435" y="39615"/>
                      <a:pt x="113820" y="34285"/>
                      <a:pt x="115415" y="33133"/>
                    </a:cubicBezTo>
                    <a:cubicBezTo>
                      <a:pt x="118405" y="29963"/>
                      <a:pt x="118405" y="27803"/>
                      <a:pt x="118405" y="24633"/>
                    </a:cubicBezTo>
                    <a:cubicBezTo>
                      <a:pt x="108039" y="24633"/>
                      <a:pt x="112425" y="21320"/>
                      <a:pt x="112425" y="17142"/>
                    </a:cubicBezTo>
                    <a:cubicBezTo>
                      <a:pt x="112425" y="12821"/>
                      <a:pt x="111029" y="8499"/>
                      <a:pt x="106445" y="6482"/>
                    </a:cubicBezTo>
                    <a:cubicBezTo>
                      <a:pt x="103654" y="6482"/>
                      <a:pt x="99069" y="5330"/>
                      <a:pt x="97674" y="5330"/>
                    </a:cubicBezTo>
                    <a:cubicBezTo>
                      <a:pt x="94684" y="4321"/>
                      <a:pt x="93289" y="6482"/>
                      <a:pt x="90299" y="5330"/>
                    </a:cubicBezTo>
                    <a:cubicBezTo>
                      <a:pt x="85714" y="4321"/>
                      <a:pt x="90299" y="3169"/>
                      <a:pt x="87308" y="1152"/>
                    </a:cubicBezTo>
                    <a:cubicBezTo>
                      <a:pt x="85714" y="0"/>
                      <a:pt x="81328" y="0"/>
                      <a:pt x="79933" y="0"/>
                    </a:cubicBezTo>
                    <a:cubicBezTo>
                      <a:pt x="79933" y="1152"/>
                      <a:pt x="79933" y="3169"/>
                      <a:pt x="79933" y="4321"/>
                    </a:cubicBezTo>
                    <a:cubicBezTo>
                      <a:pt x="78338" y="4321"/>
                      <a:pt x="75348" y="4321"/>
                      <a:pt x="73953" y="4321"/>
                    </a:cubicBezTo>
                    <a:cubicBezTo>
                      <a:pt x="73953" y="6482"/>
                      <a:pt x="73953" y="8499"/>
                      <a:pt x="73953" y="9651"/>
                    </a:cubicBezTo>
                    <a:cubicBezTo>
                      <a:pt x="69568" y="10660"/>
                      <a:pt x="67973" y="7490"/>
                      <a:pt x="64983" y="6482"/>
                    </a:cubicBezTo>
                    <a:cubicBezTo>
                      <a:pt x="63588" y="8499"/>
                      <a:pt x="62192" y="10660"/>
                      <a:pt x="60598" y="11812"/>
                    </a:cubicBezTo>
                    <a:cubicBezTo>
                      <a:pt x="59202" y="12821"/>
                      <a:pt x="57607" y="15990"/>
                      <a:pt x="57607" y="15990"/>
                    </a:cubicBezTo>
                    <a:cubicBezTo>
                      <a:pt x="53222" y="18151"/>
                      <a:pt x="56212" y="12821"/>
                      <a:pt x="53222" y="11812"/>
                    </a:cubicBezTo>
                    <a:cubicBezTo>
                      <a:pt x="42857" y="10660"/>
                      <a:pt x="48837" y="15990"/>
                      <a:pt x="41461" y="17142"/>
                    </a:cubicBezTo>
                    <a:cubicBezTo>
                      <a:pt x="38471" y="18151"/>
                      <a:pt x="28106" y="13973"/>
                      <a:pt x="29501" y="18151"/>
                    </a:cubicBezTo>
                    <a:cubicBezTo>
                      <a:pt x="26511" y="18151"/>
                      <a:pt x="22126" y="18151"/>
                      <a:pt x="19136" y="18151"/>
                    </a:cubicBezTo>
                    <a:cubicBezTo>
                      <a:pt x="19136" y="22472"/>
                      <a:pt x="25116" y="24633"/>
                      <a:pt x="26511" y="27803"/>
                    </a:cubicBezTo>
                    <a:cubicBezTo>
                      <a:pt x="26511" y="29963"/>
                      <a:pt x="25116" y="36446"/>
                      <a:pt x="23521" y="39615"/>
                    </a:cubicBezTo>
                    <a:cubicBezTo>
                      <a:pt x="22126" y="40624"/>
                      <a:pt x="20730" y="42785"/>
                      <a:pt x="19136" y="44945"/>
                    </a:cubicBezTo>
                    <a:cubicBezTo>
                      <a:pt x="17740" y="47106"/>
                      <a:pt x="17740" y="47106"/>
                      <a:pt x="16146" y="49267"/>
                    </a:cubicBezTo>
                    <a:cubicBezTo>
                      <a:pt x="14750" y="51284"/>
                      <a:pt x="14750" y="52436"/>
                      <a:pt x="13156" y="54597"/>
                    </a:cubicBezTo>
                    <a:cubicBezTo>
                      <a:pt x="11760" y="58775"/>
                      <a:pt x="4385" y="58775"/>
                      <a:pt x="4385" y="63097"/>
                    </a:cubicBezTo>
                    <a:cubicBezTo>
                      <a:pt x="4385" y="67418"/>
                      <a:pt x="7375" y="70588"/>
                      <a:pt x="7375" y="74909"/>
                    </a:cubicBezTo>
                    <a:cubicBezTo>
                      <a:pt x="5780" y="77070"/>
                      <a:pt x="2990" y="79231"/>
                      <a:pt x="4385" y="82400"/>
                    </a:cubicBezTo>
                    <a:cubicBezTo>
                      <a:pt x="5780" y="88739"/>
                      <a:pt x="8770" y="92052"/>
                      <a:pt x="0" y="95222"/>
                    </a:cubicBezTo>
                    <a:lnTo>
                      <a:pt x="2990" y="96230"/>
                    </a:lnTo>
                    <a:cubicBezTo>
                      <a:pt x="4385" y="98391"/>
                      <a:pt x="2990" y="102713"/>
                      <a:pt x="2990" y="107034"/>
                    </a:cubicBezTo>
                    <a:cubicBezTo>
                      <a:pt x="2990" y="107034"/>
                      <a:pt x="4385" y="108043"/>
                      <a:pt x="5780" y="110204"/>
                    </a:cubicBezTo>
                    <a:cubicBezTo>
                      <a:pt x="4385" y="109051"/>
                      <a:pt x="10365" y="112364"/>
                      <a:pt x="10365" y="112364"/>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40" name="Shape 2614">
                <a:extLst>
                  <a:ext uri="{FF2B5EF4-FFF2-40B4-BE49-F238E27FC236}">
                    <a16:creationId xmlns="" xmlns:a16="http://schemas.microsoft.com/office/drawing/2014/main" id="{B88BEE43-648D-4D51-839D-46D5B443CCB8}"/>
                  </a:ext>
                </a:extLst>
              </p:cNvPr>
              <p:cNvSpPr/>
              <p:nvPr/>
            </p:nvSpPr>
            <p:spPr>
              <a:xfrm>
                <a:off x="11512010" y="8867575"/>
                <a:ext cx="26688" cy="32388"/>
              </a:xfrm>
              <a:custGeom>
                <a:avLst/>
                <a:gdLst/>
                <a:ahLst/>
                <a:cxnLst/>
                <a:rect l="0" t="0" r="0" b="0"/>
                <a:pathLst>
                  <a:path w="120000" h="120000" extrusionOk="0">
                    <a:moveTo>
                      <a:pt x="104000" y="0"/>
                    </a:moveTo>
                    <a:lnTo>
                      <a:pt x="104000" y="0"/>
                    </a:lnTo>
                    <a:cubicBezTo>
                      <a:pt x="88000" y="24000"/>
                      <a:pt x="0" y="118400"/>
                      <a:pt x="118000" y="70400"/>
                    </a:cubicBezTo>
                    <a:cubicBezTo>
                      <a:pt x="104000" y="59200"/>
                      <a:pt x="118000" y="24000"/>
                      <a:pt x="118000" y="0"/>
                    </a:cubicBezTo>
                    <a:lnTo>
                      <a:pt x="104000" y="0"/>
                    </a:ln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41" name="Shape 2615">
                <a:extLst>
                  <a:ext uri="{FF2B5EF4-FFF2-40B4-BE49-F238E27FC236}">
                    <a16:creationId xmlns="" xmlns:a16="http://schemas.microsoft.com/office/drawing/2014/main" id="{6F01C0CC-96B5-4562-8696-89A6C78C6AE5}"/>
                  </a:ext>
                </a:extLst>
              </p:cNvPr>
              <p:cNvSpPr/>
              <p:nvPr/>
            </p:nvSpPr>
            <p:spPr>
              <a:xfrm>
                <a:off x="10169928" y="10488814"/>
                <a:ext cx="1345894" cy="1745070"/>
              </a:xfrm>
              <a:custGeom>
                <a:avLst/>
                <a:gdLst/>
                <a:ahLst/>
                <a:cxnLst/>
                <a:rect l="0" t="0" r="0" b="0"/>
                <a:pathLst>
                  <a:path w="120000" h="120000" extrusionOk="0">
                    <a:moveTo>
                      <a:pt x="111670" y="1544"/>
                    </a:moveTo>
                    <a:lnTo>
                      <a:pt x="111670" y="1544"/>
                    </a:lnTo>
                    <a:cubicBezTo>
                      <a:pt x="111670" y="1306"/>
                      <a:pt x="111362" y="890"/>
                      <a:pt x="111362" y="653"/>
                    </a:cubicBezTo>
                    <a:cubicBezTo>
                      <a:pt x="111362" y="445"/>
                      <a:pt x="111092" y="445"/>
                      <a:pt x="110822" y="445"/>
                    </a:cubicBezTo>
                    <a:cubicBezTo>
                      <a:pt x="110822" y="207"/>
                      <a:pt x="110244" y="0"/>
                      <a:pt x="109665" y="207"/>
                    </a:cubicBezTo>
                    <a:cubicBezTo>
                      <a:pt x="109357" y="890"/>
                      <a:pt x="109357" y="1544"/>
                      <a:pt x="109357" y="2197"/>
                    </a:cubicBezTo>
                    <a:cubicBezTo>
                      <a:pt x="107082" y="1989"/>
                      <a:pt x="107660" y="3979"/>
                      <a:pt x="105925" y="4632"/>
                    </a:cubicBezTo>
                    <a:cubicBezTo>
                      <a:pt x="105655" y="5285"/>
                      <a:pt x="106773" y="5523"/>
                      <a:pt x="106503" y="6176"/>
                    </a:cubicBezTo>
                    <a:cubicBezTo>
                      <a:pt x="104228" y="6384"/>
                      <a:pt x="102493" y="5731"/>
                      <a:pt x="102493" y="7928"/>
                    </a:cubicBezTo>
                    <a:cubicBezTo>
                      <a:pt x="101645" y="7928"/>
                      <a:pt x="100796" y="8166"/>
                      <a:pt x="100218" y="7928"/>
                    </a:cubicBezTo>
                    <a:cubicBezTo>
                      <a:pt x="100488" y="6622"/>
                      <a:pt x="97904" y="4632"/>
                      <a:pt x="97634" y="6829"/>
                    </a:cubicBezTo>
                    <a:cubicBezTo>
                      <a:pt x="97326" y="6829"/>
                      <a:pt x="97056" y="7067"/>
                      <a:pt x="96478" y="7067"/>
                    </a:cubicBezTo>
                    <a:cubicBezTo>
                      <a:pt x="96478" y="5523"/>
                      <a:pt x="96208" y="5077"/>
                      <a:pt x="94203" y="4840"/>
                    </a:cubicBezTo>
                    <a:cubicBezTo>
                      <a:pt x="92467" y="4840"/>
                      <a:pt x="90192" y="5285"/>
                      <a:pt x="92776" y="5968"/>
                    </a:cubicBezTo>
                    <a:cubicBezTo>
                      <a:pt x="91349" y="6622"/>
                      <a:pt x="92776" y="7928"/>
                      <a:pt x="91349" y="8374"/>
                    </a:cubicBezTo>
                    <a:cubicBezTo>
                      <a:pt x="90192" y="8611"/>
                      <a:pt x="89884" y="8819"/>
                      <a:pt x="89344" y="9918"/>
                    </a:cubicBezTo>
                    <a:cubicBezTo>
                      <a:pt x="88457" y="11254"/>
                      <a:pt x="87030" y="7928"/>
                      <a:pt x="86760" y="10809"/>
                    </a:cubicBezTo>
                    <a:cubicBezTo>
                      <a:pt x="86182" y="10571"/>
                      <a:pt x="85874" y="10809"/>
                      <a:pt x="85604" y="10809"/>
                    </a:cubicBezTo>
                    <a:cubicBezTo>
                      <a:pt x="85604" y="11907"/>
                      <a:pt x="83868" y="11907"/>
                      <a:pt x="82750" y="11907"/>
                    </a:cubicBezTo>
                    <a:cubicBezTo>
                      <a:pt x="81323" y="11700"/>
                      <a:pt x="81015" y="10363"/>
                      <a:pt x="79588" y="9918"/>
                    </a:cubicBezTo>
                    <a:cubicBezTo>
                      <a:pt x="76426" y="9472"/>
                      <a:pt x="72416" y="10126"/>
                      <a:pt x="69562" y="11017"/>
                    </a:cubicBezTo>
                    <a:cubicBezTo>
                      <a:pt x="69562" y="11462"/>
                      <a:pt x="69293" y="12145"/>
                      <a:pt x="69562" y="12561"/>
                    </a:cubicBezTo>
                    <a:cubicBezTo>
                      <a:pt x="69562" y="12561"/>
                      <a:pt x="69562" y="12561"/>
                      <a:pt x="69871" y="12561"/>
                    </a:cubicBezTo>
                    <a:cubicBezTo>
                      <a:pt x="69871" y="13452"/>
                      <a:pt x="69871" y="14550"/>
                      <a:pt x="69562" y="15441"/>
                    </a:cubicBezTo>
                    <a:cubicBezTo>
                      <a:pt x="68136" y="15204"/>
                      <a:pt x="67287" y="17431"/>
                      <a:pt x="66401" y="18084"/>
                    </a:cubicBezTo>
                    <a:cubicBezTo>
                      <a:pt x="64974" y="18975"/>
                      <a:pt x="63547" y="20519"/>
                      <a:pt x="61542" y="19628"/>
                    </a:cubicBezTo>
                    <a:cubicBezTo>
                      <a:pt x="60694" y="19420"/>
                      <a:pt x="58958" y="18737"/>
                      <a:pt x="58688" y="18084"/>
                    </a:cubicBezTo>
                    <a:cubicBezTo>
                      <a:pt x="58419" y="17847"/>
                      <a:pt x="58688" y="17193"/>
                      <a:pt x="58419" y="16985"/>
                    </a:cubicBezTo>
                    <a:cubicBezTo>
                      <a:pt x="58110" y="17847"/>
                      <a:pt x="57840" y="18737"/>
                      <a:pt x="57840" y="18975"/>
                    </a:cubicBezTo>
                    <a:cubicBezTo>
                      <a:pt x="57840" y="18737"/>
                      <a:pt x="58110" y="17847"/>
                      <a:pt x="58419" y="16985"/>
                    </a:cubicBezTo>
                    <a:cubicBezTo>
                      <a:pt x="58110" y="16985"/>
                      <a:pt x="58110" y="16748"/>
                      <a:pt x="58110" y="16748"/>
                    </a:cubicBezTo>
                    <a:cubicBezTo>
                      <a:pt x="57262" y="16540"/>
                      <a:pt x="56375" y="16540"/>
                      <a:pt x="55835" y="16302"/>
                    </a:cubicBezTo>
                    <a:cubicBezTo>
                      <a:pt x="54948" y="15887"/>
                      <a:pt x="54678" y="15204"/>
                      <a:pt x="53830" y="14788"/>
                    </a:cubicBezTo>
                    <a:cubicBezTo>
                      <a:pt x="52095" y="14342"/>
                      <a:pt x="52095" y="16985"/>
                      <a:pt x="50398" y="15204"/>
                    </a:cubicBezTo>
                    <a:cubicBezTo>
                      <a:pt x="49820" y="14550"/>
                      <a:pt x="46349" y="13897"/>
                      <a:pt x="46079" y="14788"/>
                    </a:cubicBezTo>
                    <a:cubicBezTo>
                      <a:pt x="45809" y="15887"/>
                      <a:pt x="45809" y="16985"/>
                      <a:pt x="45231" y="17847"/>
                    </a:cubicBezTo>
                    <a:cubicBezTo>
                      <a:pt x="44383" y="19183"/>
                      <a:pt x="41221" y="18737"/>
                      <a:pt x="39794" y="18737"/>
                    </a:cubicBezTo>
                    <a:cubicBezTo>
                      <a:pt x="39794" y="19836"/>
                      <a:pt x="40064" y="21380"/>
                      <a:pt x="39485" y="22271"/>
                    </a:cubicBezTo>
                    <a:cubicBezTo>
                      <a:pt x="39794" y="22271"/>
                      <a:pt x="40064" y="22479"/>
                      <a:pt x="40372" y="22271"/>
                    </a:cubicBezTo>
                    <a:cubicBezTo>
                      <a:pt x="40372" y="23608"/>
                      <a:pt x="40642" y="24914"/>
                      <a:pt x="39794" y="25805"/>
                    </a:cubicBezTo>
                    <a:cubicBezTo>
                      <a:pt x="38946" y="26458"/>
                      <a:pt x="36902" y="27349"/>
                      <a:pt x="36053" y="28002"/>
                    </a:cubicBezTo>
                    <a:cubicBezTo>
                      <a:pt x="37480" y="29339"/>
                      <a:pt x="42917" y="28002"/>
                      <a:pt x="43804" y="29784"/>
                    </a:cubicBezTo>
                    <a:cubicBezTo>
                      <a:pt x="44074" y="30645"/>
                      <a:pt x="43804" y="31536"/>
                      <a:pt x="43496" y="32397"/>
                    </a:cubicBezTo>
                    <a:cubicBezTo>
                      <a:pt x="43496" y="32843"/>
                      <a:pt x="42917" y="32843"/>
                      <a:pt x="42647" y="33080"/>
                    </a:cubicBezTo>
                    <a:cubicBezTo>
                      <a:pt x="41799" y="33526"/>
                      <a:pt x="41799" y="34179"/>
                      <a:pt x="41799" y="34832"/>
                    </a:cubicBezTo>
                    <a:cubicBezTo>
                      <a:pt x="40064" y="34832"/>
                      <a:pt x="37789" y="34387"/>
                      <a:pt x="36362" y="35515"/>
                    </a:cubicBezTo>
                    <a:cubicBezTo>
                      <a:pt x="35205" y="36377"/>
                      <a:pt x="35205" y="37713"/>
                      <a:pt x="34897" y="38812"/>
                    </a:cubicBezTo>
                    <a:cubicBezTo>
                      <a:pt x="33778" y="38812"/>
                      <a:pt x="31773" y="37921"/>
                      <a:pt x="30616" y="37921"/>
                    </a:cubicBezTo>
                    <a:cubicBezTo>
                      <a:pt x="28920" y="37475"/>
                      <a:pt x="27455" y="37268"/>
                      <a:pt x="25758" y="37713"/>
                    </a:cubicBezTo>
                    <a:cubicBezTo>
                      <a:pt x="25758" y="37921"/>
                      <a:pt x="25758" y="38366"/>
                      <a:pt x="25449" y="38604"/>
                    </a:cubicBezTo>
                    <a:cubicBezTo>
                      <a:pt x="24601" y="38812"/>
                      <a:pt x="24331" y="37921"/>
                      <a:pt x="24023" y="37475"/>
                    </a:cubicBezTo>
                    <a:cubicBezTo>
                      <a:pt x="23174" y="37060"/>
                      <a:pt x="22326" y="37268"/>
                      <a:pt x="21478" y="37268"/>
                    </a:cubicBezTo>
                    <a:cubicBezTo>
                      <a:pt x="19742" y="37475"/>
                      <a:pt x="18316" y="38366"/>
                      <a:pt x="18007" y="39703"/>
                    </a:cubicBezTo>
                    <a:cubicBezTo>
                      <a:pt x="17467" y="41247"/>
                      <a:pt x="17467" y="41662"/>
                      <a:pt x="14884" y="41455"/>
                    </a:cubicBezTo>
                    <a:cubicBezTo>
                      <a:pt x="13997" y="41247"/>
                      <a:pt x="12879" y="41247"/>
                      <a:pt x="11722" y="41247"/>
                    </a:cubicBezTo>
                    <a:cubicBezTo>
                      <a:pt x="11143" y="41455"/>
                      <a:pt x="10295" y="41900"/>
                      <a:pt x="9447" y="41662"/>
                    </a:cubicBezTo>
                    <a:cubicBezTo>
                      <a:pt x="9717" y="41662"/>
                      <a:pt x="9447" y="39910"/>
                      <a:pt x="9138" y="39703"/>
                    </a:cubicBezTo>
                    <a:cubicBezTo>
                      <a:pt x="8290" y="39257"/>
                      <a:pt x="6863" y="39465"/>
                      <a:pt x="5976" y="39703"/>
                    </a:cubicBezTo>
                    <a:cubicBezTo>
                      <a:pt x="5976" y="40564"/>
                      <a:pt x="6285" y="41900"/>
                      <a:pt x="6285" y="41900"/>
                    </a:cubicBezTo>
                    <a:cubicBezTo>
                      <a:pt x="6285" y="41900"/>
                      <a:pt x="5976" y="40564"/>
                      <a:pt x="5976" y="39703"/>
                    </a:cubicBezTo>
                    <a:cubicBezTo>
                      <a:pt x="5976" y="39703"/>
                      <a:pt x="5976" y="39703"/>
                      <a:pt x="5706" y="39703"/>
                    </a:cubicBezTo>
                    <a:cubicBezTo>
                      <a:pt x="5706" y="41247"/>
                      <a:pt x="3431" y="40356"/>
                      <a:pt x="3431" y="41900"/>
                    </a:cubicBezTo>
                    <a:cubicBezTo>
                      <a:pt x="2005" y="42108"/>
                      <a:pt x="1426" y="41247"/>
                      <a:pt x="269" y="41009"/>
                    </a:cubicBezTo>
                    <a:cubicBezTo>
                      <a:pt x="0" y="42108"/>
                      <a:pt x="0" y="43444"/>
                      <a:pt x="0" y="44543"/>
                    </a:cubicBezTo>
                    <a:cubicBezTo>
                      <a:pt x="1118" y="44543"/>
                      <a:pt x="2005" y="44335"/>
                      <a:pt x="2853" y="44988"/>
                    </a:cubicBezTo>
                    <a:cubicBezTo>
                      <a:pt x="3701" y="45434"/>
                      <a:pt x="4550" y="45196"/>
                      <a:pt x="5128" y="45642"/>
                    </a:cubicBezTo>
                    <a:cubicBezTo>
                      <a:pt x="5976" y="45879"/>
                      <a:pt x="5976" y="46533"/>
                      <a:pt x="6863" y="46740"/>
                    </a:cubicBezTo>
                    <a:cubicBezTo>
                      <a:pt x="7442" y="46978"/>
                      <a:pt x="8560" y="46978"/>
                      <a:pt x="8560" y="47631"/>
                    </a:cubicBezTo>
                    <a:cubicBezTo>
                      <a:pt x="7712" y="47839"/>
                      <a:pt x="5706" y="50066"/>
                      <a:pt x="5706" y="50720"/>
                    </a:cubicBezTo>
                    <a:cubicBezTo>
                      <a:pt x="5437" y="50720"/>
                      <a:pt x="5437" y="50720"/>
                      <a:pt x="5128" y="50720"/>
                    </a:cubicBezTo>
                    <a:cubicBezTo>
                      <a:pt x="7442" y="50720"/>
                      <a:pt x="10295" y="50066"/>
                      <a:pt x="12300" y="50927"/>
                    </a:cubicBezTo>
                    <a:cubicBezTo>
                      <a:pt x="13997" y="51610"/>
                      <a:pt x="13457" y="53363"/>
                      <a:pt x="13457" y="54699"/>
                    </a:cubicBezTo>
                    <a:cubicBezTo>
                      <a:pt x="12879" y="54699"/>
                      <a:pt x="12570" y="54699"/>
                      <a:pt x="11992" y="54699"/>
                    </a:cubicBezTo>
                    <a:cubicBezTo>
                      <a:pt x="11452" y="55352"/>
                      <a:pt x="11992" y="56451"/>
                      <a:pt x="11722" y="57104"/>
                    </a:cubicBezTo>
                    <a:cubicBezTo>
                      <a:pt x="12570" y="57104"/>
                      <a:pt x="16002" y="58440"/>
                      <a:pt x="16580" y="59094"/>
                    </a:cubicBezTo>
                    <a:cubicBezTo>
                      <a:pt x="17737" y="60193"/>
                      <a:pt x="17467" y="61737"/>
                      <a:pt x="17159" y="62835"/>
                    </a:cubicBezTo>
                    <a:cubicBezTo>
                      <a:pt x="16002" y="63518"/>
                      <a:pt x="16311" y="65063"/>
                      <a:pt x="16002" y="66161"/>
                    </a:cubicBezTo>
                    <a:cubicBezTo>
                      <a:pt x="15732" y="67260"/>
                      <a:pt x="15424" y="68359"/>
                      <a:pt x="15732" y="69458"/>
                    </a:cubicBezTo>
                    <a:cubicBezTo>
                      <a:pt x="16002" y="70348"/>
                      <a:pt x="16002" y="71447"/>
                      <a:pt x="16889" y="71893"/>
                    </a:cubicBezTo>
                    <a:cubicBezTo>
                      <a:pt x="17737" y="72338"/>
                      <a:pt x="19164" y="72338"/>
                      <a:pt x="19164" y="73437"/>
                    </a:cubicBezTo>
                    <a:cubicBezTo>
                      <a:pt x="19473" y="73437"/>
                      <a:pt x="19742" y="73437"/>
                      <a:pt x="20012" y="73199"/>
                    </a:cubicBezTo>
                    <a:cubicBezTo>
                      <a:pt x="20012" y="71655"/>
                      <a:pt x="22017" y="72100"/>
                      <a:pt x="22904" y="71002"/>
                    </a:cubicBezTo>
                    <a:cubicBezTo>
                      <a:pt x="23753" y="70348"/>
                      <a:pt x="25758" y="70111"/>
                      <a:pt x="26915" y="70556"/>
                    </a:cubicBezTo>
                    <a:cubicBezTo>
                      <a:pt x="28341" y="71239"/>
                      <a:pt x="28611" y="75634"/>
                      <a:pt x="26028" y="75426"/>
                    </a:cubicBezTo>
                    <a:cubicBezTo>
                      <a:pt x="26028" y="76080"/>
                      <a:pt x="26606" y="76288"/>
                      <a:pt x="26336" y="76971"/>
                    </a:cubicBezTo>
                    <a:cubicBezTo>
                      <a:pt x="30616" y="77416"/>
                      <a:pt x="25758" y="80059"/>
                      <a:pt x="26336" y="81603"/>
                    </a:cubicBezTo>
                    <a:cubicBezTo>
                      <a:pt x="26336" y="81603"/>
                      <a:pt x="26336" y="81603"/>
                      <a:pt x="26606" y="81603"/>
                    </a:cubicBezTo>
                    <a:cubicBezTo>
                      <a:pt x="26606" y="82019"/>
                      <a:pt x="26606" y="82464"/>
                      <a:pt x="26606" y="82910"/>
                    </a:cubicBezTo>
                    <a:cubicBezTo>
                      <a:pt x="24601" y="83355"/>
                      <a:pt x="26028" y="86651"/>
                      <a:pt x="24331" y="86651"/>
                    </a:cubicBezTo>
                    <a:cubicBezTo>
                      <a:pt x="25758" y="86889"/>
                      <a:pt x="26336" y="88195"/>
                      <a:pt x="27763" y="87988"/>
                    </a:cubicBezTo>
                    <a:cubicBezTo>
                      <a:pt x="28341" y="87542"/>
                      <a:pt x="28611" y="86889"/>
                      <a:pt x="29768" y="87097"/>
                    </a:cubicBezTo>
                    <a:cubicBezTo>
                      <a:pt x="29498" y="88433"/>
                      <a:pt x="31773" y="89086"/>
                      <a:pt x="30038" y="89977"/>
                    </a:cubicBezTo>
                    <a:cubicBezTo>
                      <a:pt x="29190" y="90423"/>
                      <a:pt x="28611" y="92620"/>
                      <a:pt x="28611" y="93511"/>
                    </a:cubicBezTo>
                    <a:cubicBezTo>
                      <a:pt x="26336" y="93066"/>
                      <a:pt x="26606" y="97015"/>
                      <a:pt x="25758" y="98144"/>
                    </a:cubicBezTo>
                    <a:cubicBezTo>
                      <a:pt x="25179" y="99005"/>
                      <a:pt x="23444" y="99005"/>
                      <a:pt x="23753" y="99896"/>
                    </a:cubicBezTo>
                    <a:cubicBezTo>
                      <a:pt x="24023" y="100786"/>
                      <a:pt x="25179" y="102331"/>
                      <a:pt x="26028" y="102331"/>
                    </a:cubicBezTo>
                    <a:cubicBezTo>
                      <a:pt x="26336" y="103192"/>
                      <a:pt x="26336" y="104083"/>
                      <a:pt x="26028" y="104736"/>
                    </a:cubicBezTo>
                    <a:cubicBezTo>
                      <a:pt x="24910" y="104736"/>
                      <a:pt x="23753" y="105835"/>
                      <a:pt x="23753" y="106518"/>
                    </a:cubicBezTo>
                    <a:cubicBezTo>
                      <a:pt x="23444" y="107616"/>
                      <a:pt x="24910" y="108270"/>
                      <a:pt x="24910" y="109368"/>
                    </a:cubicBezTo>
                    <a:cubicBezTo>
                      <a:pt x="25179" y="109368"/>
                      <a:pt x="25179" y="109368"/>
                      <a:pt x="25179" y="109368"/>
                    </a:cubicBezTo>
                    <a:cubicBezTo>
                      <a:pt x="25758" y="110705"/>
                      <a:pt x="26336" y="112457"/>
                      <a:pt x="23753" y="111566"/>
                    </a:cubicBezTo>
                    <a:cubicBezTo>
                      <a:pt x="23753" y="112011"/>
                      <a:pt x="23753" y="112457"/>
                      <a:pt x="23753" y="112902"/>
                    </a:cubicBezTo>
                    <a:cubicBezTo>
                      <a:pt x="23444" y="112902"/>
                      <a:pt x="23444" y="113110"/>
                      <a:pt x="23174" y="112902"/>
                    </a:cubicBezTo>
                    <a:cubicBezTo>
                      <a:pt x="23174" y="113793"/>
                      <a:pt x="23174" y="114446"/>
                      <a:pt x="22904" y="115100"/>
                    </a:cubicBezTo>
                    <a:cubicBezTo>
                      <a:pt x="22904" y="115337"/>
                      <a:pt x="22596" y="115337"/>
                      <a:pt x="22326" y="115337"/>
                    </a:cubicBezTo>
                    <a:cubicBezTo>
                      <a:pt x="22326" y="115337"/>
                      <a:pt x="22017" y="115545"/>
                      <a:pt x="21748" y="115545"/>
                    </a:cubicBezTo>
                    <a:cubicBezTo>
                      <a:pt x="22017" y="115991"/>
                      <a:pt x="22326" y="116436"/>
                      <a:pt x="22904" y="116881"/>
                    </a:cubicBezTo>
                    <a:cubicBezTo>
                      <a:pt x="23753" y="117327"/>
                      <a:pt x="25449" y="117743"/>
                      <a:pt x="26606" y="118188"/>
                    </a:cubicBezTo>
                    <a:cubicBezTo>
                      <a:pt x="28341" y="118634"/>
                      <a:pt x="30038" y="119287"/>
                      <a:pt x="31773" y="119732"/>
                    </a:cubicBezTo>
                    <a:cubicBezTo>
                      <a:pt x="32622" y="119732"/>
                      <a:pt x="33470" y="119732"/>
                      <a:pt x="34357" y="119732"/>
                    </a:cubicBezTo>
                    <a:cubicBezTo>
                      <a:pt x="34627" y="119732"/>
                      <a:pt x="34897" y="119970"/>
                      <a:pt x="35205" y="119732"/>
                    </a:cubicBezTo>
                    <a:cubicBezTo>
                      <a:pt x="35205" y="119732"/>
                      <a:pt x="35475" y="119287"/>
                      <a:pt x="35784" y="119287"/>
                    </a:cubicBezTo>
                    <a:lnTo>
                      <a:pt x="35784" y="119287"/>
                    </a:lnTo>
                    <a:cubicBezTo>
                      <a:pt x="36053" y="119079"/>
                      <a:pt x="36053" y="118426"/>
                      <a:pt x="36902" y="118188"/>
                    </a:cubicBezTo>
                    <a:cubicBezTo>
                      <a:pt x="37210" y="117980"/>
                      <a:pt x="38059" y="118188"/>
                      <a:pt x="38637" y="118188"/>
                    </a:cubicBezTo>
                    <a:cubicBezTo>
                      <a:pt x="39485" y="118188"/>
                      <a:pt x="40372" y="117980"/>
                      <a:pt x="41221" y="117743"/>
                    </a:cubicBezTo>
                    <a:cubicBezTo>
                      <a:pt x="41491" y="117535"/>
                      <a:pt x="42069" y="117327"/>
                      <a:pt x="42377" y="117089"/>
                    </a:cubicBezTo>
                    <a:cubicBezTo>
                      <a:pt x="42647" y="116436"/>
                      <a:pt x="42917" y="115991"/>
                      <a:pt x="43496" y="115545"/>
                    </a:cubicBezTo>
                    <a:cubicBezTo>
                      <a:pt x="44074" y="115337"/>
                      <a:pt x="44922" y="115337"/>
                      <a:pt x="45231" y="115100"/>
                    </a:cubicBezTo>
                    <a:cubicBezTo>
                      <a:pt x="45501" y="115100"/>
                      <a:pt x="46079" y="115100"/>
                      <a:pt x="46349" y="115100"/>
                    </a:cubicBezTo>
                    <a:cubicBezTo>
                      <a:pt x="46658" y="115100"/>
                      <a:pt x="46928" y="114684"/>
                      <a:pt x="47506" y="114684"/>
                    </a:cubicBezTo>
                    <a:cubicBezTo>
                      <a:pt x="48393" y="114239"/>
                      <a:pt x="48971" y="114239"/>
                      <a:pt x="49820" y="113556"/>
                    </a:cubicBezTo>
                    <a:cubicBezTo>
                      <a:pt x="50398" y="113110"/>
                      <a:pt x="50938" y="112457"/>
                      <a:pt x="51246" y="111804"/>
                    </a:cubicBezTo>
                    <a:cubicBezTo>
                      <a:pt x="51516" y="111358"/>
                      <a:pt x="51516" y="110913"/>
                      <a:pt x="51825" y="110705"/>
                    </a:cubicBezTo>
                    <a:cubicBezTo>
                      <a:pt x="52365" y="110259"/>
                      <a:pt x="52365" y="110259"/>
                      <a:pt x="52673" y="109814"/>
                    </a:cubicBezTo>
                    <a:cubicBezTo>
                      <a:pt x="52673" y="109606"/>
                      <a:pt x="52673" y="108715"/>
                      <a:pt x="52673" y="108507"/>
                    </a:cubicBezTo>
                    <a:cubicBezTo>
                      <a:pt x="52365" y="108270"/>
                      <a:pt x="51246" y="108270"/>
                      <a:pt x="51246" y="108507"/>
                    </a:cubicBezTo>
                    <a:cubicBezTo>
                      <a:pt x="50668" y="108507"/>
                      <a:pt x="49820" y="108507"/>
                      <a:pt x="49241" y="108507"/>
                    </a:cubicBezTo>
                    <a:cubicBezTo>
                      <a:pt x="49511" y="107616"/>
                      <a:pt x="51825" y="108062"/>
                      <a:pt x="52365" y="108062"/>
                    </a:cubicBezTo>
                    <a:cubicBezTo>
                      <a:pt x="52673" y="107409"/>
                      <a:pt x="52673" y="106963"/>
                      <a:pt x="53251" y="106518"/>
                    </a:cubicBezTo>
                    <a:cubicBezTo>
                      <a:pt x="53521" y="106280"/>
                      <a:pt x="54100" y="105835"/>
                      <a:pt x="54100" y="105419"/>
                    </a:cubicBezTo>
                    <a:cubicBezTo>
                      <a:pt x="54370" y="104291"/>
                      <a:pt x="54100" y="103192"/>
                      <a:pt x="54100" y="102093"/>
                    </a:cubicBezTo>
                    <a:cubicBezTo>
                      <a:pt x="54370" y="101648"/>
                      <a:pt x="54370" y="100549"/>
                      <a:pt x="54948" y="100103"/>
                    </a:cubicBezTo>
                    <a:cubicBezTo>
                      <a:pt x="55257" y="99896"/>
                      <a:pt x="55526" y="100103"/>
                      <a:pt x="55835" y="99896"/>
                    </a:cubicBezTo>
                    <a:cubicBezTo>
                      <a:pt x="56375" y="99896"/>
                      <a:pt x="56375" y="99688"/>
                      <a:pt x="56953" y="99450"/>
                    </a:cubicBezTo>
                    <a:cubicBezTo>
                      <a:pt x="57532" y="99005"/>
                      <a:pt x="58419" y="99242"/>
                      <a:pt x="58958" y="98797"/>
                    </a:cubicBezTo>
                    <a:cubicBezTo>
                      <a:pt x="59537" y="98351"/>
                      <a:pt x="59845" y="97698"/>
                      <a:pt x="60424" y="97461"/>
                    </a:cubicBezTo>
                    <a:cubicBezTo>
                      <a:pt x="60964" y="97015"/>
                      <a:pt x="62120" y="97015"/>
                      <a:pt x="62969" y="97015"/>
                    </a:cubicBezTo>
                    <a:cubicBezTo>
                      <a:pt x="64704" y="96807"/>
                      <a:pt x="66709" y="96570"/>
                      <a:pt x="68406" y="96154"/>
                    </a:cubicBezTo>
                    <a:cubicBezTo>
                      <a:pt x="68984" y="95916"/>
                      <a:pt x="69293" y="95916"/>
                      <a:pt x="69871" y="95916"/>
                    </a:cubicBezTo>
                    <a:cubicBezTo>
                      <a:pt x="69871" y="95916"/>
                      <a:pt x="70141" y="95708"/>
                      <a:pt x="70141" y="95471"/>
                    </a:cubicBezTo>
                    <a:cubicBezTo>
                      <a:pt x="70411" y="95263"/>
                      <a:pt x="71298" y="95263"/>
                      <a:pt x="71876" y="95263"/>
                    </a:cubicBezTo>
                    <a:cubicBezTo>
                      <a:pt x="72146" y="94818"/>
                      <a:pt x="72146" y="94818"/>
                      <a:pt x="72724" y="94610"/>
                    </a:cubicBezTo>
                    <a:cubicBezTo>
                      <a:pt x="72994" y="94610"/>
                      <a:pt x="73573" y="94610"/>
                      <a:pt x="73843" y="94610"/>
                    </a:cubicBezTo>
                    <a:cubicBezTo>
                      <a:pt x="75308" y="94164"/>
                      <a:pt x="76735" y="93927"/>
                      <a:pt x="78431" y="94164"/>
                    </a:cubicBezTo>
                    <a:cubicBezTo>
                      <a:pt x="79318" y="94164"/>
                      <a:pt x="80167" y="94372"/>
                      <a:pt x="81323" y="94372"/>
                    </a:cubicBezTo>
                    <a:cubicBezTo>
                      <a:pt x="81863" y="94372"/>
                      <a:pt x="82172" y="94164"/>
                      <a:pt x="82750" y="93927"/>
                    </a:cubicBezTo>
                    <a:cubicBezTo>
                      <a:pt x="82442" y="93927"/>
                      <a:pt x="81863" y="93719"/>
                      <a:pt x="81593" y="93719"/>
                    </a:cubicBezTo>
                    <a:cubicBezTo>
                      <a:pt x="81593" y="93511"/>
                      <a:pt x="81323" y="93273"/>
                      <a:pt x="81015" y="93066"/>
                    </a:cubicBezTo>
                    <a:cubicBezTo>
                      <a:pt x="80745" y="93066"/>
                      <a:pt x="80437" y="93066"/>
                      <a:pt x="80167" y="92828"/>
                    </a:cubicBezTo>
                    <a:cubicBezTo>
                      <a:pt x="79318" y="92412"/>
                      <a:pt x="78740" y="92175"/>
                      <a:pt x="77853" y="91967"/>
                    </a:cubicBezTo>
                    <a:cubicBezTo>
                      <a:pt x="75000" y="90868"/>
                      <a:pt x="76735" y="87542"/>
                      <a:pt x="77853" y="85998"/>
                    </a:cubicBezTo>
                    <a:cubicBezTo>
                      <a:pt x="78431" y="84899"/>
                      <a:pt x="79897" y="84454"/>
                      <a:pt x="80437" y="83593"/>
                    </a:cubicBezTo>
                    <a:cubicBezTo>
                      <a:pt x="80745" y="82702"/>
                      <a:pt x="81323" y="82019"/>
                      <a:pt x="82442" y="81603"/>
                    </a:cubicBezTo>
                    <a:cubicBezTo>
                      <a:pt x="82442" y="80267"/>
                      <a:pt x="84177" y="79613"/>
                      <a:pt x="85295" y="78723"/>
                    </a:cubicBezTo>
                    <a:cubicBezTo>
                      <a:pt x="85604" y="78277"/>
                      <a:pt x="85874" y="78069"/>
                      <a:pt x="86182" y="77832"/>
                    </a:cubicBezTo>
                    <a:cubicBezTo>
                      <a:pt x="86452" y="77624"/>
                      <a:pt x="86760" y="77624"/>
                      <a:pt x="87030" y="77416"/>
                    </a:cubicBezTo>
                    <a:cubicBezTo>
                      <a:pt x="88187" y="76733"/>
                      <a:pt x="87030" y="76733"/>
                      <a:pt x="86452" y="76525"/>
                    </a:cubicBezTo>
                    <a:cubicBezTo>
                      <a:pt x="86452" y="76080"/>
                      <a:pt x="86452" y="73882"/>
                      <a:pt x="87300" y="74090"/>
                    </a:cubicBezTo>
                    <a:cubicBezTo>
                      <a:pt x="87300" y="73645"/>
                      <a:pt x="87300" y="73199"/>
                      <a:pt x="87609" y="72991"/>
                    </a:cubicBezTo>
                    <a:cubicBezTo>
                      <a:pt x="87879" y="72546"/>
                      <a:pt x="89035" y="71655"/>
                      <a:pt x="89614" y="71447"/>
                    </a:cubicBezTo>
                    <a:cubicBezTo>
                      <a:pt x="90192" y="71239"/>
                      <a:pt x="91041" y="71239"/>
                      <a:pt x="91619" y="71239"/>
                    </a:cubicBezTo>
                    <a:cubicBezTo>
                      <a:pt x="92197" y="71239"/>
                      <a:pt x="92776" y="71239"/>
                      <a:pt x="93046" y="71239"/>
                    </a:cubicBezTo>
                    <a:cubicBezTo>
                      <a:pt x="93316" y="71447"/>
                      <a:pt x="93624" y="71447"/>
                      <a:pt x="93894" y="71447"/>
                    </a:cubicBezTo>
                    <a:cubicBezTo>
                      <a:pt x="94781" y="71239"/>
                      <a:pt x="95321" y="71893"/>
                      <a:pt x="96208" y="71655"/>
                    </a:cubicBezTo>
                    <a:cubicBezTo>
                      <a:pt x="95899" y="71239"/>
                      <a:pt x="95899" y="70794"/>
                      <a:pt x="95629" y="70556"/>
                    </a:cubicBezTo>
                    <a:cubicBezTo>
                      <a:pt x="95899" y="70348"/>
                      <a:pt x="96208" y="70348"/>
                      <a:pt x="96748" y="70348"/>
                    </a:cubicBezTo>
                    <a:cubicBezTo>
                      <a:pt x="97904" y="70348"/>
                      <a:pt x="99061" y="70556"/>
                      <a:pt x="100218" y="70556"/>
                    </a:cubicBezTo>
                    <a:cubicBezTo>
                      <a:pt x="100488" y="70556"/>
                      <a:pt x="101066" y="70556"/>
                      <a:pt x="101336" y="70556"/>
                    </a:cubicBezTo>
                    <a:cubicBezTo>
                      <a:pt x="101645" y="70794"/>
                      <a:pt x="101915" y="71002"/>
                      <a:pt x="102493" y="71002"/>
                    </a:cubicBezTo>
                    <a:cubicBezTo>
                      <a:pt x="102802" y="71002"/>
                      <a:pt x="103341" y="70794"/>
                      <a:pt x="103650" y="71002"/>
                    </a:cubicBezTo>
                    <a:cubicBezTo>
                      <a:pt x="104228" y="71239"/>
                      <a:pt x="103071" y="71893"/>
                      <a:pt x="102802" y="72100"/>
                    </a:cubicBezTo>
                    <a:cubicBezTo>
                      <a:pt x="103071" y="72100"/>
                      <a:pt x="103341" y="72100"/>
                      <a:pt x="103650" y="72100"/>
                    </a:cubicBezTo>
                    <a:cubicBezTo>
                      <a:pt x="104768" y="70111"/>
                      <a:pt x="104768" y="70111"/>
                      <a:pt x="104768" y="70111"/>
                    </a:cubicBezTo>
                    <a:cubicBezTo>
                      <a:pt x="104768" y="68804"/>
                      <a:pt x="104768" y="67468"/>
                      <a:pt x="104768" y="66161"/>
                    </a:cubicBezTo>
                    <a:cubicBezTo>
                      <a:pt x="104498" y="63518"/>
                      <a:pt x="104228" y="60876"/>
                      <a:pt x="104228" y="58203"/>
                    </a:cubicBezTo>
                    <a:cubicBezTo>
                      <a:pt x="104228" y="56005"/>
                      <a:pt x="104228" y="53808"/>
                      <a:pt x="104228" y="51373"/>
                    </a:cubicBezTo>
                    <a:cubicBezTo>
                      <a:pt x="104228" y="50274"/>
                      <a:pt x="104228" y="48938"/>
                      <a:pt x="103920" y="47839"/>
                    </a:cubicBezTo>
                    <a:cubicBezTo>
                      <a:pt x="103920" y="47631"/>
                      <a:pt x="103650" y="47631"/>
                      <a:pt x="103650" y="47423"/>
                    </a:cubicBezTo>
                    <a:cubicBezTo>
                      <a:pt x="103650" y="46978"/>
                      <a:pt x="103650" y="46533"/>
                      <a:pt x="103650" y="46295"/>
                    </a:cubicBezTo>
                    <a:cubicBezTo>
                      <a:pt x="103650" y="45879"/>
                      <a:pt x="103341" y="45879"/>
                      <a:pt x="103071" y="45642"/>
                    </a:cubicBezTo>
                    <a:cubicBezTo>
                      <a:pt x="102223" y="44543"/>
                      <a:pt x="102802" y="42345"/>
                      <a:pt x="103071" y="41247"/>
                    </a:cubicBezTo>
                    <a:cubicBezTo>
                      <a:pt x="103341" y="41009"/>
                      <a:pt x="103341" y="40564"/>
                      <a:pt x="103341" y="40356"/>
                    </a:cubicBezTo>
                    <a:cubicBezTo>
                      <a:pt x="103071" y="40356"/>
                      <a:pt x="102802" y="40118"/>
                      <a:pt x="102493" y="40356"/>
                    </a:cubicBezTo>
                    <a:cubicBezTo>
                      <a:pt x="102223" y="40356"/>
                      <a:pt x="101915" y="40356"/>
                      <a:pt x="101915" y="40356"/>
                    </a:cubicBezTo>
                    <a:cubicBezTo>
                      <a:pt x="101645" y="40356"/>
                      <a:pt x="101336" y="40356"/>
                      <a:pt x="101336" y="40356"/>
                    </a:cubicBezTo>
                    <a:lnTo>
                      <a:pt x="101066" y="39910"/>
                    </a:lnTo>
                    <a:cubicBezTo>
                      <a:pt x="101066" y="39703"/>
                      <a:pt x="100796" y="39465"/>
                      <a:pt x="100488" y="39465"/>
                    </a:cubicBezTo>
                    <a:cubicBezTo>
                      <a:pt x="100488" y="39910"/>
                      <a:pt x="99331" y="39910"/>
                      <a:pt x="99331" y="39465"/>
                    </a:cubicBezTo>
                    <a:cubicBezTo>
                      <a:pt x="98791" y="39465"/>
                      <a:pt x="98483" y="39257"/>
                      <a:pt x="97904" y="39020"/>
                    </a:cubicBezTo>
                    <a:cubicBezTo>
                      <a:pt x="98791" y="38158"/>
                      <a:pt x="96478" y="37475"/>
                      <a:pt x="95629" y="37475"/>
                    </a:cubicBezTo>
                    <a:cubicBezTo>
                      <a:pt x="95899" y="36822"/>
                      <a:pt x="97634" y="37060"/>
                      <a:pt x="97634" y="37060"/>
                    </a:cubicBezTo>
                    <a:cubicBezTo>
                      <a:pt x="97904" y="36377"/>
                      <a:pt x="97326" y="35961"/>
                      <a:pt x="98213" y="35723"/>
                    </a:cubicBezTo>
                    <a:cubicBezTo>
                      <a:pt x="98213" y="35515"/>
                      <a:pt x="98213" y="35515"/>
                      <a:pt x="98213" y="35278"/>
                    </a:cubicBezTo>
                    <a:cubicBezTo>
                      <a:pt x="97326" y="35278"/>
                      <a:pt x="97056" y="34832"/>
                      <a:pt x="97326" y="34387"/>
                    </a:cubicBezTo>
                    <a:cubicBezTo>
                      <a:pt x="97904" y="34387"/>
                      <a:pt x="98791" y="33971"/>
                      <a:pt x="99061" y="34387"/>
                    </a:cubicBezTo>
                    <a:cubicBezTo>
                      <a:pt x="99331" y="34625"/>
                      <a:pt x="99061" y="35515"/>
                      <a:pt x="99910" y="35070"/>
                    </a:cubicBezTo>
                    <a:cubicBezTo>
                      <a:pt x="100488" y="34832"/>
                      <a:pt x="100218" y="33971"/>
                      <a:pt x="100796" y="34179"/>
                    </a:cubicBezTo>
                    <a:cubicBezTo>
                      <a:pt x="101645" y="34387"/>
                      <a:pt x="101336" y="35070"/>
                      <a:pt x="100796" y="35278"/>
                    </a:cubicBezTo>
                    <a:cubicBezTo>
                      <a:pt x="100796" y="35278"/>
                      <a:pt x="101066" y="35723"/>
                      <a:pt x="101336" y="35723"/>
                    </a:cubicBezTo>
                    <a:cubicBezTo>
                      <a:pt x="101066" y="35723"/>
                      <a:pt x="100796" y="35961"/>
                      <a:pt x="100796" y="36169"/>
                    </a:cubicBezTo>
                    <a:cubicBezTo>
                      <a:pt x="101066" y="36377"/>
                      <a:pt x="101645" y="36169"/>
                      <a:pt x="101915" y="36169"/>
                    </a:cubicBezTo>
                    <a:cubicBezTo>
                      <a:pt x="102493" y="35961"/>
                      <a:pt x="103341" y="35723"/>
                      <a:pt x="104228" y="35961"/>
                    </a:cubicBezTo>
                    <a:cubicBezTo>
                      <a:pt x="104498" y="35515"/>
                      <a:pt x="104768" y="34832"/>
                      <a:pt x="105077" y="34387"/>
                    </a:cubicBezTo>
                    <a:cubicBezTo>
                      <a:pt x="105347" y="33971"/>
                      <a:pt x="105347" y="33288"/>
                      <a:pt x="105347" y="32843"/>
                    </a:cubicBezTo>
                    <a:cubicBezTo>
                      <a:pt x="105655" y="32635"/>
                      <a:pt x="105925" y="31982"/>
                      <a:pt x="105655" y="31744"/>
                    </a:cubicBezTo>
                    <a:cubicBezTo>
                      <a:pt x="105655" y="31299"/>
                      <a:pt x="104228" y="31982"/>
                      <a:pt x="104228" y="31299"/>
                    </a:cubicBezTo>
                    <a:cubicBezTo>
                      <a:pt x="104228" y="30883"/>
                      <a:pt x="105077" y="30438"/>
                      <a:pt x="105655" y="30438"/>
                    </a:cubicBezTo>
                    <a:cubicBezTo>
                      <a:pt x="105925" y="30645"/>
                      <a:pt x="106503" y="31299"/>
                      <a:pt x="106233" y="31299"/>
                    </a:cubicBezTo>
                    <a:cubicBezTo>
                      <a:pt x="106773" y="31299"/>
                      <a:pt x="106773" y="31091"/>
                      <a:pt x="107082" y="30883"/>
                    </a:cubicBezTo>
                    <a:cubicBezTo>
                      <a:pt x="107082" y="30645"/>
                      <a:pt x="107082" y="30645"/>
                      <a:pt x="107082" y="30438"/>
                    </a:cubicBezTo>
                    <a:cubicBezTo>
                      <a:pt x="107082" y="30200"/>
                      <a:pt x="107352" y="30200"/>
                      <a:pt x="107352" y="29992"/>
                    </a:cubicBezTo>
                    <a:cubicBezTo>
                      <a:pt x="107352" y="29547"/>
                      <a:pt x="107352" y="29339"/>
                      <a:pt x="107660" y="29101"/>
                    </a:cubicBezTo>
                    <a:cubicBezTo>
                      <a:pt x="107930" y="28893"/>
                      <a:pt x="108239" y="28656"/>
                      <a:pt x="108508" y="28448"/>
                    </a:cubicBezTo>
                    <a:cubicBezTo>
                      <a:pt x="109357" y="27795"/>
                      <a:pt x="110514" y="27349"/>
                      <a:pt x="111362" y="26696"/>
                    </a:cubicBezTo>
                    <a:cubicBezTo>
                      <a:pt x="111940" y="26250"/>
                      <a:pt x="111940" y="26013"/>
                      <a:pt x="111940" y="25567"/>
                    </a:cubicBezTo>
                    <a:cubicBezTo>
                      <a:pt x="112249" y="25122"/>
                      <a:pt x="112789" y="24914"/>
                      <a:pt x="113097" y="24706"/>
                    </a:cubicBezTo>
                    <a:cubicBezTo>
                      <a:pt x="113367" y="24261"/>
                      <a:pt x="113367" y="23815"/>
                      <a:pt x="113367" y="23370"/>
                    </a:cubicBezTo>
                    <a:cubicBezTo>
                      <a:pt x="113097" y="22925"/>
                      <a:pt x="112789" y="22925"/>
                      <a:pt x="112249" y="22717"/>
                    </a:cubicBezTo>
                    <a:cubicBezTo>
                      <a:pt x="111940" y="22717"/>
                      <a:pt x="111670" y="22271"/>
                      <a:pt x="111092" y="22271"/>
                    </a:cubicBezTo>
                    <a:cubicBezTo>
                      <a:pt x="111670" y="22271"/>
                      <a:pt x="111940" y="22271"/>
                      <a:pt x="112249" y="22271"/>
                    </a:cubicBezTo>
                    <a:cubicBezTo>
                      <a:pt x="112519" y="22479"/>
                      <a:pt x="112789" y="22717"/>
                      <a:pt x="113097" y="22717"/>
                    </a:cubicBezTo>
                    <a:cubicBezTo>
                      <a:pt x="114524" y="22925"/>
                      <a:pt x="115951" y="19628"/>
                      <a:pt x="116221" y="18737"/>
                    </a:cubicBezTo>
                    <a:cubicBezTo>
                      <a:pt x="116799" y="17639"/>
                      <a:pt x="117377" y="17193"/>
                      <a:pt x="117377" y="16095"/>
                    </a:cubicBezTo>
                    <a:cubicBezTo>
                      <a:pt x="117686" y="15204"/>
                      <a:pt x="117377" y="14342"/>
                      <a:pt x="117686" y="13452"/>
                    </a:cubicBezTo>
                    <a:cubicBezTo>
                      <a:pt x="117686" y="11462"/>
                      <a:pt x="119691" y="10363"/>
                      <a:pt x="119691" y="8611"/>
                    </a:cubicBezTo>
                    <a:cubicBezTo>
                      <a:pt x="119961" y="7067"/>
                      <a:pt x="119961" y="5523"/>
                      <a:pt x="119383" y="3979"/>
                    </a:cubicBezTo>
                    <a:cubicBezTo>
                      <a:pt x="119113" y="3088"/>
                      <a:pt x="118226" y="2435"/>
                      <a:pt x="117686" y="1752"/>
                    </a:cubicBezTo>
                    <a:cubicBezTo>
                      <a:pt x="115951" y="1306"/>
                      <a:pt x="114524" y="890"/>
                      <a:pt x="113367" y="653"/>
                    </a:cubicBezTo>
                    <a:cubicBezTo>
                      <a:pt x="113097" y="1306"/>
                      <a:pt x="112519" y="1752"/>
                      <a:pt x="111670" y="1544"/>
                    </a:cubicBezTo>
                    <a:close/>
                    <a:moveTo>
                      <a:pt x="100488" y="57342"/>
                    </a:moveTo>
                    <a:lnTo>
                      <a:pt x="100488" y="57342"/>
                    </a:lnTo>
                    <a:cubicBezTo>
                      <a:pt x="101336" y="57104"/>
                      <a:pt x="102223" y="57104"/>
                      <a:pt x="102802" y="57342"/>
                    </a:cubicBezTo>
                    <a:cubicBezTo>
                      <a:pt x="103071" y="57550"/>
                      <a:pt x="103341" y="57995"/>
                      <a:pt x="103650" y="58440"/>
                    </a:cubicBezTo>
                    <a:cubicBezTo>
                      <a:pt x="103920" y="59094"/>
                      <a:pt x="103920" y="60193"/>
                      <a:pt x="103650" y="61083"/>
                    </a:cubicBezTo>
                    <a:cubicBezTo>
                      <a:pt x="102802" y="61529"/>
                      <a:pt x="103071" y="61291"/>
                      <a:pt x="102223" y="60876"/>
                    </a:cubicBezTo>
                    <a:cubicBezTo>
                      <a:pt x="101915" y="60638"/>
                      <a:pt x="101645" y="60638"/>
                      <a:pt x="101336" y="60430"/>
                    </a:cubicBezTo>
                    <a:cubicBezTo>
                      <a:pt x="101066" y="60193"/>
                      <a:pt x="101336" y="59985"/>
                      <a:pt x="100796" y="59985"/>
                    </a:cubicBezTo>
                    <a:lnTo>
                      <a:pt x="100796" y="59985"/>
                    </a:lnTo>
                    <a:cubicBezTo>
                      <a:pt x="99910" y="59777"/>
                      <a:pt x="99061" y="58886"/>
                      <a:pt x="99061" y="58440"/>
                    </a:cubicBezTo>
                    <a:cubicBezTo>
                      <a:pt x="100218" y="58440"/>
                      <a:pt x="99640" y="57550"/>
                      <a:pt x="100488" y="57342"/>
                    </a:cubicBezTo>
                    <a:close/>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42" name="Shape 2616">
                <a:extLst>
                  <a:ext uri="{FF2B5EF4-FFF2-40B4-BE49-F238E27FC236}">
                    <a16:creationId xmlns="" xmlns:a16="http://schemas.microsoft.com/office/drawing/2014/main" id="{26F4DA37-1A81-4CDB-80AE-A008D1865014}"/>
                  </a:ext>
                </a:extLst>
              </p:cNvPr>
              <p:cNvSpPr/>
              <p:nvPr/>
            </p:nvSpPr>
            <p:spPr>
              <a:xfrm>
                <a:off x="12493785" y="6792925"/>
                <a:ext cx="1336362" cy="1040183"/>
              </a:xfrm>
              <a:custGeom>
                <a:avLst/>
                <a:gdLst/>
                <a:ahLst/>
                <a:cxnLst/>
                <a:rect l="0" t="0" r="0" b="0"/>
                <a:pathLst>
                  <a:path w="120000" h="120000" extrusionOk="0">
                    <a:moveTo>
                      <a:pt x="108155" y="399"/>
                    </a:moveTo>
                    <a:lnTo>
                      <a:pt x="108155" y="399"/>
                    </a:lnTo>
                    <a:cubicBezTo>
                      <a:pt x="107844" y="399"/>
                      <a:pt x="107844" y="2593"/>
                      <a:pt x="107844" y="2593"/>
                    </a:cubicBezTo>
                    <a:cubicBezTo>
                      <a:pt x="106718" y="2593"/>
                      <a:pt x="107300" y="4089"/>
                      <a:pt x="106990" y="4837"/>
                    </a:cubicBezTo>
                    <a:cubicBezTo>
                      <a:pt x="105553" y="4837"/>
                      <a:pt x="104116" y="4837"/>
                      <a:pt x="102679" y="4837"/>
                    </a:cubicBezTo>
                    <a:cubicBezTo>
                      <a:pt x="102097" y="6683"/>
                      <a:pt x="101786" y="10374"/>
                      <a:pt x="100077" y="10773"/>
                    </a:cubicBezTo>
                    <a:cubicBezTo>
                      <a:pt x="96621" y="11122"/>
                      <a:pt x="98912" y="15561"/>
                      <a:pt x="98058" y="18154"/>
                    </a:cubicBezTo>
                    <a:cubicBezTo>
                      <a:pt x="97786" y="19650"/>
                      <a:pt x="96310" y="19251"/>
                      <a:pt x="96310" y="21097"/>
                    </a:cubicBezTo>
                    <a:cubicBezTo>
                      <a:pt x="96310" y="22593"/>
                      <a:pt x="96310" y="25187"/>
                      <a:pt x="95728" y="26683"/>
                    </a:cubicBezTo>
                    <a:cubicBezTo>
                      <a:pt x="95456" y="27431"/>
                      <a:pt x="94291" y="26683"/>
                      <a:pt x="93708" y="27032"/>
                    </a:cubicBezTo>
                    <a:cubicBezTo>
                      <a:pt x="92582" y="27780"/>
                      <a:pt x="93436" y="28877"/>
                      <a:pt x="93165" y="30024"/>
                    </a:cubicBezTo>
                    <a:cubicBezTo>
                      <a:pt x="91417" y="31122"/>
                      <a:pt x="90834" y="27780"/>
                      <a:pt x="89398" y="27780"/>
                    </a:cubicBezTo>
                    <a:cubicBezTo>
                      <a:pt x="89398" y="29625"/>
                      <a:pt x="87378" y="31122"/>
                      <a:pt x="86213" y="30773"/>
                    </a:cubicBezTo>
                    <a:cubicBezTo>
                      <a:pt x="86213" y="29625"/>
                      <a:pt x="85669" y="27431"/>
                      <a:pt x="84504" y="28528"/>
                    </a:cubicBezTo>
                    <a:cubicBezTo>
                      <a:pt x="83922" y="28877"/>
                      <a:pt x="84194" y="29625"/>
                      <a:pt x="83922" y="30374"/>
                    </a:cubicBezTo>
                    <a:cubicBezTo>
                      <a:pt x="83339" y="30773"/>
                      <a:pt x="82757" y="30773"/>
                      <a:pt x="82485" y="31471"/>
                    </a:cubicBezTo>
                    <a:cubicBezTo>
                      <a:pt x="81902" y="33316"/>
                      <a:pt x="82485" y="37406"/>
                      <a:pt x="79883" y="36708"/>
                    </a:cubicBezTo>
                    <a:cubicBezTo>
                      <a:pt x="79883" y="34812"/>
                      <a:pt x="78174" y="36309"/>
                      <a:pt x="77592" y="35561"/>
                    </a:cubicBezTo>
                    <a:cubicBezTo>
                      <a:pt x="77009" y="34463"/>
                      <a:pt x="77592" y="32618"/>
                      <a:pt x="77281" y="31471"/>
                    </a:cubicBezTo>
                    <a:cubicBezTo>
                      <a:pt x="77281" y="27431"/>
                      <a:pt x="75262" y="30773"/>
                      <a:pt x="73242" y="30024"/>
                    </a:cubicBezTo>
                    <a:cubicBezTo>
                      <a:pt x="73242" y="28528"/>
                      <a:pt x="74097" y="26284"/>
                      <a:pt x="72970" y="24837"/>
                    </a:cubicBezTo>
                    <a:cubicBezTo>
                      <a:pt x="72388" y="24089"/>
                      <a:pt x="71533" y="23740"/>
                      <a:pt x="71223" y="22593"/>
                    </a:cubicBezTo>
                    <a:cubicBezTo>
                      <a:pt x="71223" y="22244"/>
                      <a:pt x="71223" y="22244"/>
                      <a:pt x="70951" y="21845"/>
                    </a:cubicBezTo>
                    <a:cubicBezTo>
                      <a:pt x="69786" y="22244"/>
                      <a:pt x="65747" y="24438"/>
                      <a:pt x="65747" y="21496"/>
                    </a:cubicBezTo>
                    <a:cubicBezTo>
                      <a:pt x="64893" y="21097"/>
                      <a:pt x="63456" y="20748"/>
                      <a:pt x="62873" y="21097"/>
                    </a:cubicBezTo>
                    <a:cubicBezTo>
                      <a:pt x="61708" y="21845"/>
                      <a:pt x="62563" y="23341"/>
                      <a:pt x="62291" y="24438"/>
                    </a:cubicBezTo>
                    <a:cubicBezTo>
                      <a:pt x="62019" y="25187"/>
                      <a:pt x="61126" y="25187"/>
                      <a:pt x="61126" y="26284"/>
                    </a:cubicBezTo>
                    <a:cubicBezTo>
                      <a:pt x="61126" y="27032"/>
                      <a:pt x="61126" y="27431"/>
                      <a:pt x="60854" y="27780"/>
                    </a:cubicBezTo>
                    <a:cubicBezTo>
                      <a:pt x="60854" y="28877"/>
                      <a:pt x="60271" y="28877"/>
                      <a:pt x="59689" y="29276"/>
                    </a:cubicBezTo>
                    <a:cubicBezTo>
                      <a:pt x="58834" y="29276"/>
                      <a:pt x="58563" y="29276"/>
                      <a:pt x="58252" y="30024"/>
                    </a:cubicBezTo>
                    <a:cubicBezTo>
                      <a:pt x="58252" y="30773"/>
                      <a:pt x="57980" y="31870"/>
                      <a:pt x="57398" y="32219"/>
                    </a:cubicBezTo>
                    <a:cubicBezTo>
                      <a:pt x="55067" y="32618"/>
                      <a:pt x="53048" y="31870"/>
                      <a:pt x="51029" y="33316"/>
                    </a:cubicBezTo>
                    <a:cubicBezTo>
                      <a:pt x="51029" y="35960"/>
                      <a:pt x="48466" y="35211"/>
                      <a:pt x="47300" y="35561"/>
                    </a:cubicBezTo>
                    <a:cubicBezTo>
                      <a:pt x="46446" y="35960"/>
                      <a:pt x="46446" y="37406"/>
                      <a:pt x="45553" y="37805"/>
                    </a:cubicBezTo>
                    <a:cubicBezTo>
                      <a:pt x="45009" y="37805"/>
                      <a:pt x="44116" y="37406"/>
                      <a:pt x="43533" y="37057"/>
                    </a:cubicBezTo>
                    <a:cubicBezTo>
                      <a:pt x="41825" y="35960"/>
                      <a:pt x="41825" y="31870"/>
                      <a:pt x="39805" y="32219"/>
                    </a:cubicBezTo>
                    <a:cubicBezTo>
                      <a:pt x="38058" y="32618"/>
                      <a:pt x="38368" y="34064"/>
                      <a:pt x="37786" y="35211"/>
                    </a:cubicBezTo>
                    <a:cubicBezTo>
                      <a:pt x="37203" y="36708"/>
                      <a:pt x="35766" y="36309"/>
                      <a:pt x="34601" y="36309"/>
                    </a:cubicBezTo>
                    <a:cubicBezTo>
                      <a:pt x="34601" y="37406"/>
                      <a:pt x="34601" y="38553"/>
                      <a:pt x="34330" y="39650"/>
                    </a:cubicBezTo>
                    <a:cubicBezTo>
                      <a:pt x="32310" y="39650"/>
                      <a:pt x="28543" y="39251"/>
                      <a:pt x="28271" y="35960"/>
                    </a:cubicBezTo>
                    <a:cubicBezTo>
                      <a:pt x="28271" y="34064"/>
                      <a:pt x="28543" y="30374"/>
                      <a:pt x="26252" y="31122"/>
                    </a:cubicBezTo>
                    <a:cubicBezTo>
                      <a:pt x="25087" y="31471"/>
                      <a:pt x="22796" y="34463"/>
                      <a:pt x="21902" y="32219"/>
                    </a:cubicBezTo>
                    <a:cubicBezTo>
                      <a:pt x="21048" y="30024"/>
                      <a:pt x="20466" y="27780"/>
                      <a:pt x="18446" y="28179"/>
                    </a:cubicBezTo>
                    <a:cubicBezTo>
                      <a:pt x="18174" y="31870"/>
                      <a:pt x="16427" y="31122"/>
                      <a:pt x="13825" y="31122"/>
                    </a:cubicBezTo>
                    <a:cubicBezTo>
                      <a:pt x="11262" y="30773"/>
                      <a:pt x="7223" y="31471"/>
                      <a:pt x="4893" y="29276"/>
                    </a:cubicBezTo>
                    <a:cubicBezTo>
                      <a:pt x="4310" y="29276"/>
                      <a:pt x="3456" y="28877"/>
                      <a:pt x="2291" y="28528"/>
                    </a:cubicBezTo>
                    <a:cubicBezTo>
                      <a:pt x="2291" y="29276"/>
                      <a:pt x="2291" y="30024"/>
                      <a:pt x="2291" y="30773"/>
                    </a:cubicBezTo>
                    <a:cubicBezTo>
                      <a:pt x="2601" y="31471"/>
                      <a:pt x="3456" y="31870"/>
                      <a:pt x="2873" y="32967"/>
                    </a:cubicBezTo>
                    <a:cubicBezTo>
                      <a:pt x="2019" y="34463"/>
                      <a:pt x="1436" y="35561"/>
                      <a:pt x="2291" y="37057"/>
                    </a:cubicBezTo>
                    <a:cubicBezTo>
                      <a:pt x="3184" y="38902"/>
                      <a:pt x="1708" y="38902"/>
                      <a:pt x="854" y="40000"/>
                    </a:cubicBezTo>
                    <a:cubicBezTo>
                      <a:pt x="0" y="41147"/>
                      <a:pt x="582" y="41845"/>
                      <a:pt x="1165" y="42593"/>
                    </a:cubicBezTo>
                    <a:cubicBezTo>
                      <a:pt x="3184" y="42593"/>
                      <a:pt x="5203" y="43341"/>
                      <a:pt x="5203" y="45586"/>
                    </a:cubicBezTo>
                    <a:cubicBezTo>
                      <a:pt x="5475" y="49276"/>
                      <a:pt x="6330" y="50024"/>
                      <a:pt x="8349" y="51870"/>
                    </a:cubicBezTo>
                    <a:cubicBezTo>
                      <a:pt x="9514" y="52618"/>
                      <a:pt x="10097" y="53366"/>
                      <a:pt x="10368" y="54812"/>
                    </a:cubicBezTo>
                    <a:cubicBezTo>
                      <a:pt x="10679" y="56309"/>
                      <a:pt x="10951" y="58154"/>
                      <a:pt x="12388" y="57805"/>
                    </a:cubicBezTo>
                    <a:cubicBezTo>
                      <a:pt x="12388" y="58902"/>
                      <a:pt x="12388" y="60748"/>
                      <a:pt x="13281" y="61097"/>
                    </a:cubicBezTo>
                    <a:cubicBezTo>
                      <a:pt x="14407" y="61845"/>
                      <a:pt x="16155" y="60748"/>
                      <a:pt x="16737" y="61496"/>
                    </a:cubicBezTo>
                    <a:cubicBezTo>
                      <a:pt x="19339" y="64089"/>
                      <a:pt x="16737" y="69276"/>
                      <a:pt x="17320" y="72967"/>
                    </a:cubicBezTo>
                    <a:cubicBezTo>
                      <a:pt x="19339" y="72219"/>
                      <a:pt x="18757" y="77805"/>
                      <a:pt x="19029" y="79650"/>
                    </a:cubicBezTo>
                    <a:cubicBezTo>
                      <a:pt x="20194" y="79650"/>
                      <a:pt x="20776" y="81496"/>
                      <a:pt x="21320" y="82593"/>
                    </a:cubicBezTo>
                    <a:cubicBezTo>
                      <a:pt x="22485" y="85187"/>
                      <a:pt x="24504" y="84438"/>
                      <a:pt x="26252" y="84438"/>
                    </a:cubicBezTo>
                    <a:cubicBezTo>
                      <a:pt x="25941" y="86683"/>
                      <a:pt x="25398" y="88528"/>
                      <a:pt x="25398" y="90374"/>
                    </a:cubicBezTo>
                    <a:cubicBezTo>
                      <a:pt x="25398" y="92917"/>
                      <a:pt x="23067" y="92568"/>
                      <a:pt x="22213" y="94014"/>
                    </a:cubicBezTo>
                    <a:cubicBezTo>
                      <a:pt x="20776" y="95511"/>
                      <a:pt x="19883" y="97356"/>
                      <a:pt x="19339" y="99600"/>
                    </a:cubicBezTo>
                    <a:cubicBezTo>
                      <a:pt x="19883" y="99600"/>
                      <a:pt x="20466" y="99600"/>
                      <a:pt x="20776" y="100349"/>
                    </a:cubicBezTo>
                    <a:cubicBezTo>
                      <a:pt x="21631" y="101097"/>
                      <a:pt x="21631" y="102942"/>
                      <a:pt x="22485" y="104039"/>
                    </a:cubicBezTo>
                    <a:cubicBezTo>
                      <a:pt x="23922" y="106234"/>
                      <a:pt x="28543" y="106982"/>
                      <a:pt x="30873" y="105536"/>
                    </a:cubicBezTo>
                    <a:cubicBezTo>
                      <a:pt x="31728" y="104788"/>
                      <a:pt x="32582" y="104039"/>
                      <a:pt x="33747" y="103690"/>
                    </a:cubicBezTo>
                    <a:cubicBezTo>
                      <a:pt x="35766" y="103291"/>
                      <a:pt x="37475" y="104389"/>
                      <a:pt x="39495" y="104039"/>
                    </a:cubicBezTo>
                    <a:cubicBezTo>
                      <a:pt x="40932" y="103690"/>
                      <a:pt x="42407" y="103291"/>
                      <a:pt x="43844" y="102543"/>
                    </a:cubicBezTo>
                    <a:cubicBezTo>
                      <a:pt x="45009" y="101795"/>
                      <a:pt x="46135" y="100349"/>
                      <a:pt x="47572" y="100698"/>
                    </a:cubicBezTo>
                    <a:cubicBezTo>
                      <a:pt x="47883" y="104389"/>
                      <a:pt x="47883" y="108478"/>
                      <a:pt x="47572" y="112169"/>
                    </a:cubicBezTo>
                    <a:cubicBezTo>
                      <a:pt x="47300" y="112169"/>
                      <a:pt x="47300" y="112169"/>
                      <a:pt x="47029" y="112568"/>
                    </a:cubicBezTo>
                    <a:cubicBezTo>
                      <a:pt x="47029" y="114014"/>
                      <a:pt x="45553" y="114014"/>
                      <a:pt x="45281" y="115162"/>
                    </a:cubicBezTo>
                    <a:cubicBezTo>
                      <a:pt x="47300" y="115511"/>
                      <a:pt x="49320" y="117755"/>
                      <a:pt x="51611" y="117356"/>
                    </a:cubicBezTo>
                    <a:cubicBezTo>
                      <a:pt x="53359" y="117007"/>
                      <a:pt x="53941" y="114413"/>
                      <a:pt x="55378" y="113665"/>
                    </a:cubicBezTo>
                    <a:cubicBezTo>
                      <a:pt x="57087" y="112568"/>
                      <a:pt x="59417" y="113665"/>
                      <a:pt x="61126" y="114413"/>
                    </a:cubicBezTo>
                    <a:cubicBezTo>
                      <a:pt x="62873" y="115511"/>
                      <a:pt x="64893" y="117755"/>
                      <a:pt x="66640" y="115511"/>
                    </a:cubicBezTo>
                    <a:cubicBezTo>
                      <a:pt x="68349" y="116259"/>
                      <a:pt x="67495" y="117755"/>
                      <a:pt x="66640" y="118852"/>
                    </a:cubicBezTo>
                    <a:cubicBezTo>
                      <a:pt x="67766" y="119201"/>
                      <a:pt x="68621" y="119950"/>
                      <a:pt x="70097" y="119600"/>
                    </a:cubicBezTo>
                    <a:cubicBezTo>
                      <a:pt x="70951" y="118104"/>
                      <a:pt x="70097" y="114763"/>
                      <a:pt x="72660" y="115162"/>
                    </a:cubicBezTo>
                    <a:cubicBezTo>
                      <a:pt x="72970" y="112917"/>
                      <a:pt x="71533" y="111421"/>
                      <a:pt x="71805" y="109576"/>
                    </a:cubicBezTo>
                    <a:cubicBezTo>
                      <a:pt x="74407" y="108478"/>
                      <a:pt x="71223" y="102194"/>
                      <a:pt x="70640" y="100698"/>
                    </a:cubicBezTo>
                    <a:cubicBezTo>
                      <a:pt x="72077" y="100349"/>
                      <a:pt x="75262" y="98852"/>
                      <a:pt x="74990" y="101795"/>
                    </a:cubicBezTo>
                    <a:cubicBezTo>
                      <a:pt x="77009" y="102194"/>
                      <a:pt x="79611" y="101097"/>
                      <a:pt x="81048" y="103291"/>
                    </a:cubicBezTo>
                    <a:cubicBezTo>
                      <a:pt x="81902" y="104389"/>
                      <a:pt x="83922" y="107381"/>
                      <a:pt x="83611" y="108827"/>
                    </a:cubicBezTo>
                    <a:cubicBezTo>
                      <a:pt x="83922" y="108827"/>
                      <a:pt x="84504" y="108827"/>
                      <a:pt x="84776" y="108478"/>
                    </a:cubicBezTo>
                    <a:cubicBezTo>
                      <a:pt x="85669" y="104039"/>
                      <a:pt x="90834" y="108129"/>
                      <a:pt x="90252" y="111820"/>
                    </a:cubicBezTo>
                    <a:cubicBezTo>
                      <a:pt x="90834" y="111820"/>
                      <a:pt x="91145" y="111820"/>
                      <a:pt x="91417" y="111820"/>
                    </a:cubicBezTo>
                    <a:cubicBezTo>
                      <a:pt x="91689" y="111820"/>
                      <a:pt x="92000" y="111421"/>
                      <a:pt x="92582" y="111421"/>
                    </a:cubicBezTo>
                    <a:cubicBezTo>
                      <a:pt x="94019" y="111072"/>
                      <a:pt x="94601" y="109576"/>
                      <a:pt x="95728" y="109226"/>
                    </a:cubicBezTo>
                    <a:cubicBezTo>
                      <a:pt x="94601" y="107730"/>
                      <a:pt x="94291" y="108827"/>
                      <a:pt x="94019" y="106633"/>
                    </a:cubicBezTo>
                    <a:cubicBezTo>
                      <a:pt x="94019" y="104788"/>
                      <a:pt x="92854" y="104788"/>
                      <a:pt x="91689" y="103690"/>
                    </a:cubicBezTo>
                    <a:cubicBezTo>
                      <a:pt x="92271" y="102543"/>
                      <a:pt x="93436" y="102942"/>
                      <a:pt x="92854" y="101097"/>
                    </a:cubicBezTo>
                    <a:cubicBezTo>
                      <a:pt x="92271" y="99950"/>
                      <a:pt x="90252" y="99201"/>
                      <a:pt x="90563" y="97755"/>
                    </a:cubicBezTo>
                    <a:cubicBezTo>
                      <a:pt x="89980" y="97356"/>
                      <a:pt x="89398" y="97755"/>
                      <a:pt x="88543" y="97755"/>
                    </a:cubicBezTo>
                    <a:cubicBezTo>
                      <a:pt x="88815" y="97007"/>
                      <a:pt x="88815" y="96259"/>
                      <a:pt x="88815" y="95511"/>
                    </a:cubicBezTo>
                    <a:cubicBezTo>
                      <a:pt x="87689" y="95162"/>
                      <a:pt x="86524" y="94413"/>
                      <a:pt x="85941" y="93316"/>
                    </a:cubicBezTo>
                    <a:cubicBezTo>
                      <a:pt x="85359" y="92917"/>
                      <a:pt x="84504" y="91820"/>
                      <a:pt x="84194" y="91072"/>
                    </a:cubicBezTo>
                    <a:cubicBezTo>
                      <a:pt x="82757" y="88528"/>
                      <a:pt x="84504" y="86284"/>
                      <a:pt x="86213" y="85536"/>
                    </a:cubicBezTo>
                    <a:cubicBezTo>
                      <a:pt x="86524" y="83690"/>
                      <a:pt x="83067" y="84089"/>
                      <a:pt x="82174" y="84089"/>
                    </a:cubicBezTo>
                    <a:cubicBezTo>
                      <a:pt x="82174" y="84089"/>
                      <a:pt x="82174" y="84438"/>
                      <a:pt x="81902" y="84438"/>
                    </a:cubicBezTo>
                    <a:cubicBezTo>
                      <a:pt x="81320" y="84837"/>
                      <a:pt x="81048" y="84089"/>
                      <a:pt x="81320" y="83341"/>
                    </a:cubicBezTo>
                    <a:cubicBezTo>
                      <a:pt x="79611" y="83341"/>
                      <a:pt x="78174" y="84438"/>
                      <a:pt x="77009" y="82244"/>
                    </a:cubicBezTo>
                    <a:cubicBezTo>
                      <a:pt x="76427" y="80748"/>
                      <a:pt x="75844" y="79650"/>
                      <a:pt x="74097" y="80000"/>
                    </a:cubicBezTo>
                    <a:cubicBezTo>
                      <a:pt x="73553" y="77805"/>
                      <a:pt x="72388" y="77805"/>
                      <a:pt x="70640" y="77805"/>
                    </a:cubicBezTo>
                    <a:cubicBezTo>
                      <a:pt x="69786" y="77805"/>
                      <a:pt x="69514" y="77406"/>
                      <a:pt x="69514" y="76658"/>
                    </a:cubicBezTo>
                    <a:cubicBezTo>
                      <a:pt x="69514" y="75561"/>
                      <a:pt x="68077" y="75960"/>
                      <a:pt x="67495" y="75960"/>
                    </a:cubicBezTo>
                    <a:cubicBezTo>
                      <a:pt x="67495" y="74812"/>
                      <a:pt x="67766" y="72618"/>
                      <a:pt x="68349" y="71870"/>
                    </a:cubicBezTo>
                    <a:cubicBezTo>
                      <a:pt x="70097" y="71870"/>
                      <a:pt x="69786" y="67032"/>
                      <a:pt x="68621" y="65935"/>
                    </a:cubicBezTo>
                    <a:cubicBezTo>
                      <a:pt x="70097" y="65935"/>
                      <a:pt x="71533" y="65935"/>
                      <a:pt x="72970" y="65935"/>
                    </a:cubicBezTo>
                    <a:cubicBezTo>
                      <a:pt x="73242" y="64837"/>
                      <a:pt x="72388" y="64089"/>
                      <a:pt x="72660" y="62992"/>
                    </a:cubicBezTo>
                    <a:cubicBezTo>
                      <a:pt x="73825" y="62593"/>
                      <a:pt x="74990" y="62593"/>
                      <a:pt x="76155" y="62992"/>
                    </a:cubicBezTo>
                    <a:cubicBezTo>
                      <a:pt x="76155" y="65935"/>
                      <a:pt x="77009" y="67032"/>
                      <a:pt x="79611" y="67032"/>
                    </a:cubicBezTo>
                    <a:cubicBezTo>
                      <a:pt x="80466" y="67032"/>
                      <a:pt x="81048" y="67032"/>
                      <a:pt x="81320" y="65586"/>
                    </a:cubicBezTo>
                    <a:cubicBezTo>
                      <a:pt x="81631" y="63740"/>
                      <a:pt x="82174" y="63341"/>
                      <a:pt x="83339" y="62244"/>
                    </a:cubicBezTo>
                    <a:cubicBezTo>
                      <a:pt x="84776" y="61097"/>
                      <a:pt x="85941" y="59650"/>
                      <a:pt x="87378" y="58902"/>
                    </a:cubicBezTo>
                    <a:cubicBezTo>
                      <a:pt x="88543" y="58154"/>
                      <a:pt x="89980" y="58154"/>
                      <a:pt x="91417" y="57805"/>
                    </a:cubicBezTo>
                    <a:cubicBezTo>
                      <a:pt x="93165" y="57406"/>
                      <a:pt x="92271" y="51122"/>
                      <a:pt x="94873" y="54064"/>
                    </a:cubicBezTo>
                    <a:cubicBezTo>
                      <a:pt x="94873" y="52967"/>
                      <a:pt x="94601" y="51122"/>
                      <a:pt x="95728" y="51122"/>
                    </a:cubicBezTo>
                    <a:cubicBezTo>
                      <a:pt x="97786" y="51471"/>
                      <a:pt x="99495" y="53366"/>
                      <a:pt x="101786" y="53366"/>
                    </a:cubicBezTo>
                    <a:cubicBezTo>
                      <a:pt x="101786" y="52219"/>
                      <a:pt x="101786" y="51122"/>
                      <a:pt x="100932" y="50773"/>
                    </a:cubicBezTo>
                    <a:cubicBezTo>
                      <a:pt x="102097" y="50773"/>
                      <a:pt x="102951" y="51471"/>
                      <a:pt x="103805" y="51471"/>
                    </a:cubicBezTo>
                    <a:cubicBezTo>
                      <a:pt x="103805" y="50773"/>
                      <a:pt x="104116" y="50024"/>
                      <a:pt x="104116" y="49276"/>
                    </a:cubicBezTo>
                    <a:cubicBezTo>
                      <a:pt x="104388" y="48528"/>
                      <a:pt x="104699" y="48528"/>
                      <a:pt x="104699" y="47431"/>
                    </a:cubicBezTo>
                    <a:cubicBezTo>
                      <a:pt x="104699" y="46683"/>
                      <a:pt x="102951" y="44438"/>
                      <a:pt x="103805" y="44438"/>
                    </a:cubicBezTo>
                    <a:cubicBezTo>
                      <a:pt x="104699" y="44089"/>
                      <a:pt x="106135" y="44438"/>
                      <a:pt x="106718" y="44837"/>
                    </a:cubicBezTo>
                    <a:cubicBezTo>
                      <a:pt x="107844" y="45586"/>
                      <a:pt x="107572" y="47032"/>
                      <a:pt x="109320" y="47032"/>
                    </a:cubicBezTo>
                    <a:cubicBezTo>
                      <a:pt x="109320" y="46284"/>
                      <a:pt x="109320" y="45586"/>
                      <a:pt x="109320" y="44837"/>
                    </a:cubicBezTo>
                    <a:cubicBezTo>
                      <a:pt x="109592" y="44837"/>
                      <a:pt x="109592" y="44837"/>
                      <a:pt x="109592" y="44837"/>
                    </a:cubicBezTo>
                    <a:cubicBezTo>
                      <a:pt x="109864" y="42992"/>
                      <a:pt x="109592" y="40000"/>
                      <a:pt x="111883" y="41845"/>
                    </a:cubicBezTo>
                    <a:cubicBezTo>
                      <a:pt x="111611" y="40000"/>
                      <a:pt x="113320" y="40000"/>
                      <a:pt x="114485" y="40000"/>
                    </a:cubicBezTo>
                    <a:cubicBezTo>
                      <a:pt x="114213" y="39251"/>
                      <a:pt x="113902" y="38553"/>
                      <a:pt x="113048" y="38553"/>
                    </a:cubicBezTo>
                    <a:cubicBezTo>
                      <a:pt x="113048" y="37406"/>
                      <a:pt x="115067" y="36309"/>
                      <a:pt x="115339" y="35211"/>
                    </a:cubicBezTo>
                    <a:cubicBezTo>
                      <a:pt x="116815" y="32967"/>
                      <a:pt x="117359" y="31870"/>
                      <a:pt x="117359" y="28877"/>
                    </a:cubicBezTo>
                    <a:cubicBezTo>
                      <a:pt x="114757" y="28179"/>
                      <a:pt x="117087" y="26284"/>
                      <a:pt x="116504" y="25187"/>
                    </a:cubicBezTo>
                    <a:cubicBezTo>
                      <a:pt x="117359" y="24837"/>
                      <a:pt x="118524" y="25187"/>
                      <a:pt x="119378" y="25187"/>
                    </a:cubicBezTo>
                    <a:cubicBezTo>
                      <a:pt x="119378" y="23740"/>
                      <a:pt x="119961" y="21845"/>
                      <a:pt x="119378" y="20399"/>
                    </a:cubicBezTo>
                    <a:cubicBezTo>
                      <a:pt x="118834" y="19251"/>
                      <a:pt x="117087" y="19251"/>
                      <a:pt x="117669" y="17406"/>
                    </a:cubicBezTo>
                    <a:cubicBezTo>
                      <a:pt x="117941" y="17406"/>
                      <a:pt x="118252" y="17057"/>
                      <a:pt x="118524" y="16658"/>
                    </a:cubicBezTo>
                    <a:cubicBezTo>
                      <a:pt x="118834" y="13715"/>
                      <a:pt x="119689" y="10024"/>
                      <a:pt x="118252" y="7032"/>
                    </a:cubicBezTo>
                    <a:cubicBezTo>
                      <a:pt x="117669" y="6284"/>
                      <a:pt x="115922" y="4837"/>
                      <a:pt x="115922" y="3690"/>
                    </a:cubicBezTo>
                    <a:cubicBezTo>
                      <a:pt x="115922" y="3690"/>
                      <a:pt x="115922" y="3690"/>
                      <a:pt x="115922" y="3341"/>
                    </a:cubicBezTo>
                    <a:cubicBezTo>
                      <a:pt x="114757" y="2992"/>
                      <a:pt x="113320" y="2593"/>
                      <a:pt x="113048" y="2244"/>
                    </a:cubicBezTo>
                    <a:cubicBezTo>
                      <a:pt x="111611" y="748"/>
                      <a:pt x="109864" y="0"/>
                      <a:pt x="108155" y="399"/>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43" name="Shape 2617">
                <a:extLst>
                  <a:ext uri="{FF2B5EF4-FFF2-40B4-BE49-F238E27FC236}">
                    <a16:creationId xmlns="" xmlns:a16="http://schemas.microsoft.com/office/drawing/2014/main" id="{36B3BAC9-1973-4A5B-B5F7-FE93E0A2C7FC}"/>
                  </a:ext>
                </a:extLst>
              </p:cNvPr>
              <p:cNvSpPr/>
              <p:nvPr/>
            </p:nvSpPr>
            <p:spPr>
              <a:xfrm>
                <a:off x="13014225" y="8608482"/>
                <a:ext cx="9530" cy="7621"/>
              </a:xfrm>
              <a:custGeom>
                <a:avLst/>
                <a:gdLst/>
                <a:ahLst/>
                <a:cxnLst/>
                <a:rect l="0" t="0" r="0" b="0"/>
                <a:pathLst>
                  <a:path w="120000" h="120000" extrusionOk="0">
                    <a:moveTo>
                      <a:pt x="114782" y="0"/>
                    </a:moveTo>
                    <a:lnTo>
                      <a:pt x="114782" y="0"/>
                    </a:lnTo>
                    <a:cubicBezTo>
                      <a:pt x="78260" y="60000"/>
                      <a:pt x="41739" y="60000"/>
                      <a:pt x="0" y="112500"/>
                    </a:cubicBezTo>
                    <a:cubicBezTo>
                      <a:pt x="41739" y="112500"/>
                      <a:pt x="114782" y="60000"/>
                      <a:pt x="114782" y="0"/>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44" name="Shape 2618">
                <a:extLst>
                  <a:ext uri="{FF2B5EF4-FFF2-40B4-BE49-F238E27FC236}">
                    <a16:creationId xmlns="" xmlns:a16="http://schemas.microsoft.com/office/drawing/2014/main" id="{ADDE0ECD-95E3-4A72-AC7B-8C48ED293841}"/>
                  </a:ext>
                </a:extLst>
              </p:cNvPr>
              <p:cNvSpPr/>
              <p:nvPr/>
            </p:nvSpPr>
            <p:spPr>
              <a:xfrm>
                <a:off x="10680835" y="5602237"/>
                <a:ext cx="116287" cy="129546"/>
              </a:xfrm>
              <a:custGeom>
                <a:avLst/>
                <a:gdLst/>
                <a:ahLst/>
                <a:cxnLst/>
                <a:rect l="0" t="0" r="0" b="0"/>
                <a:pathLst>
                  <a:path w="120000" h="120000" extrusionOk="0">
                    <a:moveTo>
                      <a:pt x="66468" y="3221"/>
                    </a:moveTo>
                    <a:lnTo>
                      <a:pt x="66468" y="3221"/>
                    </a:lnTo>
                    <a:cubicBezTo>
                      <a:pt x="59776" y="3221"/>
                      <a:pt x="53085" y="0"/>
                      <a:pt x="49962" y="3221"/>
                    </a:cubicBezTo>
                    <a:cubicBezTo>
                      <a:pt x="46394" y="6040"/>
                      <a:pt x="46394" y="9261"/>
                      <a:pt x="43271" y="12080"/>
                    </a:cubicBezTo>
                    <a:cubicBezTo>
                      <a:pt x="40148" y="12080"/>
                      <a:pt x="36579" y="9261"/>
                      <a:pt x="33457" y="9261"/>
                    </a:cubicBezTo>
                    <a:cubicBezTo>
                      <a:pt x="29888" y="12080"/>
                      <a:pt x="26765" y="14899"/>
                      <a:pt x="23197" y="18120"/>
                    </a:cubicBezTo>
                    <a:cubicBezTo>
                      <a:pt x="23197" y="20939"/>
                      <a:pt x="23197" y="30201"/>
                      <a:pt x="26765" y="33020"/>
                    </a:cubicBezTo>
                    <a:cubicBezTo>
                      <a:pt x="29888" y="35838"/>
                      <a:pt x="23197" y="39060"/>
                      <a:pt x="26765" y="41879"/>
                    </a:cubicBezTo>
                    <a:cubicBezTo>
                      <a:pt x="26765" y="41879"/>
                      <a:pt x="29888" y="41879"/>
                      <a:pt x="26765" y="45100"/>
                    </a:cubicBezTo>
                    <a:lnTo>
                      <a:pt x="26765" y="50738"/>
                    </a:lnTo>
                    <a:cubicBezTo>
                      <a:pt x="23197" y="50738"/>
                      <a:pt x="20074" y="50738"/>
                      <a:pt x="20074" y="53959"/>
                    </a:cubicBezTo>
                    <a:cubicBezTo>
                      <a:pt x="16505" y="56778"/>
                      <a:pt x="20074" y="56778"/>
                      <a:pt x="16505" y="60000"/>
                    </a:cubicBezTo>
                    <a:cubicBezTo>
                      <a:pt x="13382" y="60000"/>
                      <a:pt x="9814" y="60000"/>
                      <a:pt x="9814" y="60000"/>
                    </a:cubicBezTo>
                    <a:cubicBezTo>
                      <a:pt x="6691" y="62818"/>
                      <a:pt x="6691" y="66040"/>
                      <a:pt x="6691" y="68859"/>
                    </a:cubicBezTo>
                    <a:cubicBezTo>
                      <a:pt x="3568" y="71677"/>
                      <a:pt x="0" y="68859"/>
                      <a:pt x="0" y="74899"/>
                    </a:cubicBezTo>
                    <a:cubicBezTo>
                      <a:pt x="0" y="77718"/>
                      <a:pt x="0" y="80939"/>
                      <a:pt x="3568" y="80939"/>
                    </a:cubicBezTo>
                    <a:cubicBezTo>
                      <a:pt x="6691" y="80939"/>
                      <a:pt x="9814" y="86577"/>
                      <a:pt x="9814" y="86577"/>
                    </a:cubicBezTo>
                    <a:cubicBezTo>
                      <a:pt x="6691" y="89798"/>
                      <a:pt x="6691" y="92617"/>
                      <a:pt x="9814" y="89798"/>
                    </a:cubicBezTo>
                    <a:cubicBezTo>
                      <a:pt x="13382" y="89798"/>
                      <a:pt x="16505" y="89798"/>
                      <a:pt x="20074" y="89798"/>
                    </a:cubicBezTo>
                    <a:cubicBezTo>
                      <a:pt x="26765" y="89798"/>
                      <a:pt x="26765" y="89798"/>
                      <a:pt x="29888" y="86577"/>
                    </a:cubicBezTo>
                    <a:cubicBezTo>
                      <a:pt x="33457" y="86577"/>
                      <a:pt x="33457" y="89798"/>
                      <a:pt x="36579" y="86577"/>
                    </a:cubicBezTo>
                    <a:cubicBezTo>
                      <a:pt x="40148" y="86577"/>
                      <a:pt x="40148" y="86577"/>
                      <a:pt x="40148" y="86577"/>
                    </a:cubicBezTo>
                    <a:cubicBezTo>
                      <a:pt x="33457" y="83758"/>
                      <a:pt x="40148" y="80939"/>
                      <a:pt x="43271" y="83758"/>
                    </a:cubicBezTo>
                    <a:cubicBezTo>
                      <a:pt x="43271" y="86577"/>
                      <a:pt x="46394" y="89798"/>
                      <a:pt x="49962" y="89798"/>
                    </a:cubicBezTo>
                    <a:cubicBezTo>
                      <a:pt x="53085" y="89798"/>
                      <a:pt x="53085" y="89798"/>
                      <a:pt x="56654" y="89798"/>
                    </a:cubicBezTo>
                    <a:lnTo>
                      <a:pt x="56654" y="92617"/>
                    </a:lnTo>
                    <a:cubicBezTo>
                      <a:pt x="59776" y="92617"/>
                      <a:pt x="62899" y="92617"/>
                      <a:pt x="62899" y="92617"/>
                    </a:cubicBezTo>
                    <a:cubicBezTo>
                      <a:pt x="62899" y="95838"/>
                      <a:pt x="62899" y="95838"/>
                      <a:pt x="62899" y="98657"/>
                    </a:cubicBezTo>
                    <a:cubicBezTo>
                      <a:pt x="59776" y="101879"/>
                      <a:pt x="59776" y="104697"/>
                      <a:pt x="62899" y="104697"/>
                    </a:cubicBezTo>
                    <a:cubicBezTo>
                      <a:pt x="62899" y="107516"/>
                      <a:pt x="69591" y="107516"/>
                      <a:pt x="69591" y="110738"/>
                    </a:cubicBezTo>
                    <a:cubicBezTo>
                      <a:pt x="69591" y="113557"/>
                      <a:pt x="69591" y="113557"/>
                      <a:pt x="73159" y="113557"/>
                    </a:cubicBezTo>
                    <a:cubicBezTo>
                      <a:pt x="73159" y="116778"/>
                      <a:pt x="73159" y="116778"/>
                      <a:pt x="73159" y="116778"/>
                    </a:cubicBezTo>
                    <a:cubicBezTo>
                      <a:pt x="79405" y="119597"/>
                      <a:pt x="89665" y="113557"/>
                      <a:pt x="92788" y="110738"/>
                    </a:cubicBezTo>
                    <a:cubicBezTo>
                      <a:pt x="92788" y="104697"/>
                      <a:pt x="86096" y="104697"/>
                      <a:pt x="92788" y="98657"/>
                    </a:cubicBezTo>
                    <a:cubicBezTo>
                      <a:pt x="96356" y="98657"/>
                      <a:pt x="99479" y="95838"/>
                      <a:pt x="102602" y="95838"/>
                    </a:cubicBezTo>
                    <a:cubicBezTo>
                      <a:pt x="106171" y="98657"/>
                      <a:pt x="106171" y="101879"/>
                      <a:pt x="109293" y="98657"/>
                    </a:cubicBezTo>
                    <a:lnTo>
                      <a:pt x="109293" y="98657"/>
                    </a:lnTo>
                    <a:cubicBezTo>
                      <a:pt x="102602" y="92617"/>
                      <a:pt x="96356" y="83758"/>
                      <a:pt x="92788" y="83758"/>
                    </a:cubicBezTo>
                    <a:cubicBezTo>
                      <a:pt x="96356" y="83758"/>
                      <a:pt x="102602" y="92617"/>
                      <a:pt x="109293" y="98657"/>
                    </a:cubicBezTo>
                    <a:cubicBezTo>
                      <a:pt x="115985" y="92617"/>
                      <a:pt x="112862" y="86577"/>
                      <a:pt x="109293" y="83758"/>
                    </a:cubicBezTo>
                    <a:cubicBezTo>
                      <a:pt x="102602" y="80939"/>
                      <a:pt x="102602" y="74899"/>
                      <a:pt x="109293" y="71677"/>
                    </a:cubicBezTo>
                    <a:cubicBezTo>
                      <a:pt x="119553" y="68859"/>
                      <a:pt x="112862" y="66040"/>
                      <a:pt x="109293" y="60000"/>
                    </a:cubicBezTo>
                    <a:cubicBezTo>
                      <a:pt x="109293" y="56778"/>
                      <a:pt x="109293" y="53959"/>
                      <a:pt x="109293" y="50738"/>
                    </a:cubicBezTo>
                    <a:cubicBezTo>
                      <a:pt x="112862" y="50738"/>
                      <a:pt x="112862" y="45100"/>
                      <a:pt x="109293" y="41879"/>
                    </a:cubicBezTo>
                    <a:cubicBezTo>
                      <a:pt x="106171" y="41879"/>
                      <a:pt x="102602" y="47919"/>
                      <a:pt x="102602" y="41879"/>
                    </a:cubicBezTo>
                    <a:cubicBezTo>
                      <a:pt x="99479" y="39060"/>
                      <a:pt x="99479" y="39060"/>
                      <a:pt x="96356" y="35838"/>
                    </a:cubicBezTo>
                    <a:cubicBezTo>
                      <a:pt x="96356" y="35838"/>
                      <a:pt x="96356" y="35838"/>
                      <a:pt x="96356" y="33020"/>
                    </a:cubicBezTo>
                    <a:cubicBezTo>
                      <a:pt x="92788" y="33020"/>
                      <a:pt x="92788" y="33020"/>
                      <a:pt x="92788" y="33020"/>
                    </a:cubicBezTo>
                    <a:cubicBezTo>
                      <a:pt x="89665" y="30201"/>
                      <a:pt x="89665" y="26979"/>
                      <a:pt x="89665" y="26979"/>
                    </a:cubicBezTo>
                    <a:cubicBezTo>
                      <a:pt x="89665" y="26979"/>
                      <a:pt x="89665" y="26979"/>
                      <a:pt x="89665" y="24161"/>
                    </a:cubicBezTo>
                    <a:lnTo>
                      <a:pt x="86096" y="24161"/>
                    </a:lnTo>
                    <a:cubicBezTo>
                      <a:pt x="86096" y="24161"/>
                      <a:pt x="79405" y="20939"/>
                      <a:pt x="82973" y="18120"/>
                    </a:cubicBezTo>
                    <a:cubicBezTo>
                      <a:pt x="82973" y="14899"/>
                      <a:pt x="89665" y="20939"/>
                      <a:pt x="86096" y="14899"/>
                    </a:cubicBezTo>
                    <a:cubicBezTo>
                      <a:pt x="86096" y="14899"/>
                      <a:pt x="82973" y="6040"/>
                      <a:pt x="79405" y="6040"/>
                    </a:cubicBezTo>
                    <a:cubicBezTo>
                      <a:pt x="76282" y="6040"/>
                      <a:pt x="76282" y="9261"/>
                      <a:pt x="73159" y="9261"/>
                    </a:cubicBezTo>
                    <a:cubicBezTo>
                      <a:pt x="73159" y="9261"/>
                      <a:pt x="69591" y="9261"/>
                      <a:pt x="69591" y="6040"/>
                    </a:cubicBezTo>
                    <a:cubicBezTo>
                      <a:pt x="69591" y="12080"/>
                      <a:pt x="69591" y="18120"/>
                      <a:pt x="69591" y="24161"/>
                    </a:cubicBezTo>
                    <a:cubicBezTo>
                      <a:pt x="69591" y="18120"/>
                      <a:pt x="69591" y="12080"/>
                      <a:pt x="69591" y="6040"/>
                    </a:cubicBezTo>
                    <a:lnTo>
                      <a:pt x="66468" y="6040"/>
                    </a:lnTo>
                    <a:cubicBezTo>
                      <a:pt x="66468" y="6040"/>
                      <a:pt x="66468" y="6040"/>
                      <a:pt x="66468" y="3221"/>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45" name="Shape 2619">
                <a:extLst>
                  <a:ext uri="{FF2B5EF4-FFF2-40B4-BE49-F238E27FC236}">
                    <a16:creationId xmlns="" xmlns:a16="http://schemas.microsoft.com/office/drawing/2014/main" id="{7C1A0359-CE27-4E65-89D9-C6FBBED3543E}"/>
                  </a:ext>
                </a:extLst>
              </p:cNvPr>
              <p:cNvSpPr/>
              <p:nvPr/>
            </p:nvSpPr>
            <p:spPr>
              <a:xfrm>
                <a:off x="9672365" y="2927480"/>
                <a:ext cx="2077938" cy="1560276"/>
              </a:xfrm>
              <a:custGeom>
                <a:avLst/>
                <a:gdLst/>
                <a:ahLst/>
                <a:cxnLst/>
                <a:rect l="0" t="0" r="0" b="0"/>
                <a:pathLst>
                  <a:path w="120000" h="120000" extrusionOk="0">
                    <a:moveTo>
                      <a:pt x="40424" y="117008"/>
                    </a:moveTo>
                    <a:lnTo>
                      <a:pt x="40424" y="117008"/>
                    </a:lnTo>
                    <a:cubicBezTo>
                      <a:pt x="40424" y="115778"/>
                      <a:pt x="41373" y="116011"/>
                      <a:pt x="41373" y="115279"/>
                    </a:cubicBezTo>
                    <a:cubicBezTo>
                      <a:pt x="41922" y="115013"/>
                      <a:pt x="42471" y="115279"/>
                      <a:pt x="43021" y="115279"/>
                    </a:cubicBezTo>
                    <a:cubicBezTo>
                      <a:pt x="43770" y="115013"/>
                      <a:pt x="43770" y="114781"/>
                      <a:pt x="43945" y="114049"/>
                    </a:cubicBezTo>
                    <a:cubicBezTo>
                      <a:pt x="44144" y="113052"/>
                      <a:pt x="44319" y="113285"/>
                      <a:pt x="44519" y="113285"/>
                    </a:cubicBezTo>
                    <a:cubicBezTo>
                      <a:pt x="44319" y="112819"/>
                      <a:pt x="44144" y="112055"/>
                      <a:pt x="44144" y="111822"/>
                    </a:cubicBezTo>
                    <a:cubicBezTo>
                      <a:pt x="44144" y="112055"/>
                      <a:pt x="44319" y="112819"/>
                      <a:pt x="44519" y="113285"/>
                    </a:cubicBezTo>
                    <a:cubicBezTo>
                      <a:pt x="44694" y="113285"/>
                      <a:pt x="44893" y="113285"/>
                      <a:pt x="45068" y="113285"/>
                    </a:cubicBezTo>
                    <a:cubicBezTo>
                      <a:pt x="45243" y="113052"/>
                      <a:pt x="45068" y="112819"/>
                      <a:pt x="45243" y="112819"/>
                    </a:cubicBezTo>
                    <a:cubicBezTo>
                      <a:pt x="45243" y="112819"/>
                      <a:pt x="45443" y="112819"/>
                      <a:pt x="45443" y="112554"/>
                    </a:cubicBezTo>
                    <a:cubicBezTo>
                      <a:pt x="45817" y="112321"/>
                      <a:pt x="45992" y="112321"/>
                      <a:pt x="46192" y="112055"/>
                    </a:cubicBezTo>
                    <a:cubicBezTo>
                      <a:pt x="46916" y="111091"/>
                      <a:pt x="46916" y="109595"/>
                      <a:pt x="47116" y="108099"/>
                    </a:cubicBezTo>
                    <a:cubicBezTo>
                      <a:pt x="47116" y="107368"/>
                      <a:pt x="47290" y="106637"/>
                      <a:pt x="47290" y="105639"/>
                    </a:cubicBezTo>
                    <a:cubicBezTo>
                      <a:pt x="47116" y="104675"/>
                      <a:pt x="46741" y="104675"/>
                      <a:pt x="45992" y="104675"/>
                    </a:cubicBezTo>
                    <a:cubicBezTo>
                      <a:pt x="45992" y="103911"/>
                      <a:pt x="46192" y="103412"/>
                      <a:pt x="46367" y="102681"/>
                    </a:cubicBezTo>
                    <a:cubicBezTo>
                      <a:pt x="46741" y="102681"/>
                      <a:pt x="46916" y="102448"/>
                      <a:pt x="47290" y="102448"/>
                    </a:cubicBezTo>
                    <a:cubicBezTo>
                      <a:pt x="47490" y="103180"/>
                      <a:pt x="47490" y="103412"/>
                      <a:pt x="48039" y="103678"/>
                    </a:cubicBezTo>
                    <a:cubicBezTo>
                      <a:pt x="48589" y="103911"/>
                      <a:pt x="48589" y="103911"/>
                      <a:pt x="48963" y="103412"/>
                    </a:cubicBezTo>
                    <a:cubicBezTo>
                      <a:pt x="49138" y="103180"/>
                      <a:pt x="49338" y="102947"/>
                      <a:pt x="49513" y="102681"/>
                    </a:cubicBezTo>
                    <a:cubicBezTo>
                      <a:pt x="49513" y="102681"/>
                      <a:pt x="49712" y="102681"/>
                      <a:pt x="49887" y="102448"/>
                    </a:cubicBezTo>
                    <a:cubicBezTo>
                      <a:pt x="50087" y="102182"/>
                      <a:pt x="50262" y="101717"/>
                      <a:pt x="50262" y="101218"/>
                    </a:cubicBezTo>
                    <a:cubicBezTo>
                      <a:pt x="51011" y="100952"/>
                      <a:pt x="52109" y="101451"/>
                      <a:pt x="52858" y="100952"/>
                    </a:cubicBezTo>
                    <a:cubicBezTo>
                      <a:pt x="53607" y="100454"/>
                      <a:pt x="53408" y="98991"/>
                      <a:pt x="53982" y="98227"/>
                    </a:cubicBezTo>
                    <a:cubicBezTo>
                      <a:pt x="54531" y="96265"/>
                      <a:pt x="56004" y="96764"/>
                      <a:pt x="57503" y="96997"/>
                    </a:cubicBezTo>
                    <a:cubicBezTo>
                      <a:pt x="58776" y="96997"/>
                      <a:pt x="60274" y="96997"/>
                      <a:pt x="61573" y="97263"/>
                    </a:cubicBezTo>
                    <a:cubicBezTo>
                      <a:pt x="61947" y="97994"/>
                      <a:pt x="61573" y="98725"/>
                      <a:pt x="62122" y="99457"/>
                    </a:cubicBezTo>
                    <a:cubicBezTo>
                      <a:pt x="62496" y="99955"/>
                      <a:pt x="63245" y="99955"/>
                      <a:pt x="63795" y="99955"/>
                    </a:cubicBezTo>
                    <a:cubicBezTo>
                      <a:pt x="64719" y="100221"/>
                      <a:pt x="64544" y="100221"/>
                      <a:pt x="64918" y="101218"/>
                    </a:cubicBezTo>
                    <a:cubicBezTo>
                      <a:pt x="65093" y="101950"/>
                      <a:pt x="65842" y="102448"/>
                      <a:pt x="66017" y="103180"/>
                    </a:cubicBezTo>
                    <a:cubicBezTo>
                      <a:pt x="66591" y="103412"/>
                      <a:pt x="67315" y="103180"/>
                      <a:pt x="67890" y="103180"/>
                    </a:cubicBezTo>
                    <a:cubicBezTo>
                      <a:pt x="68439" y="103412"/>
                      <a:pt x="68439" y="103678"/>
                      <a:pt x="68813" y="104409"/>
                    </a:cubicBezTo>
                    <a:cubicBezTo>
                      <a:pt x="69538" y="105639"/>
                      <a:pt x="70661" y="105905"/>
                      <a:pt x="71760" y="105639"/>
                    </a:cubicBezTo>
                    <a:cubicBezTo>
                      <a:pt x="72883" y="105639"/>
                      <a:pt x="74007" y="105141"/>
                      <a:pt x="74931" y="104675"/>
                    </a:cubicBezTo>
                    <a:cubicBezTo>
                      <a:pt x="75655" y="104409"/>
                      <a:pt x="76579" y="103180"/>
                      <a:pt x="77528" y="103412"/>
                    </a:cubicBezTo>
                    <a:cubicBezTo>
                      <a:pt x="77528" y="104177"/>
                      <a:pt x="77328" y="105141"/>
                      <a:pt x="77528" y="105905"/>
                    </a:cubicBezTo>
                    <a:cubicBezTo>
                      <a:pt x="77877" y="106371"/>
                      <a:pt x="78826" y="106637"/>
                      <a:pt x="79176" y="107368"/>
                    </a:cubicBezTo>
                    <a:cubicBezTo>
                      <a:pt x="79550" y="107867"/>
                      <a:pt x="80124" y="108864"/>
                      <a:pt x="80299" y="109595"/>
                    </a:cubicBezTo>
                    <a:cubicBezTo>
                      <a:pt x="80299" y="110326"/>
                      <a:pt x="80299" y="111091"/>
                      <a:pt x="80299" y="111822"/>
                    </a:cubicBezTo>
                    <a:cubicBezTo>
                      <a:pt x="80674" y="112055"/>
                      <a:pt x="81223" y="111822"/>
                      <a:pt x="81772" y="112055"/>
                    </a:cubicBezTo>
                    <a:cubicBezTo>
                      <a:pt x="82147" y="112055"/>
                      <a:pt x="82721" y="112554"/>
                      <a:pt x="83071" y="112321"/>
                    </a:cubicBezTo>
                    <a:cubicBezTo>
                      <a:pt x="83645" y="112321"/>
                      <a:pt x="83645" y="111590"/>
                      <a:pt x="83995" y="111324"/>
                    </a:cubicBezTo>
                    <a:cubicBezTo>
                      <a:pt x="84194" y="111091"/>
                      <a:pt x="84569" y="111324"/>
                      <a:pt x="84744" y="111324"/>
                    </a:cubicBezTo>
                    <a:cubicBezTo>
                      <a:pt x="84943" y="111091"/>
                      <a:pt x="85118" y="110825"/>
                      <a:pt x="85293" y="110592"/>
                    </a:cubicBezTo>
                    <a:cubicBezTo>
                      <a:pt x="87915" y="108864"/>
                      <a:pt x="86616" y="114548"/>
                      <a:pt x="86242" y="116011"/>
                    </a:cubicBezTo>
                    <a:cubicBezTo>
                      <a:pt x="85667" y="115778"/>
                      <a:pt x="85493" y="116742"/>
                      <a:pt x="85493" y="117240"/>
                    </a:cubicBezTo>
                    <a:cubicBezTo>
                      <a:pt x="85667" y="117008"/>
                      <a:pt x="86416" y="116742"/>
                      <a:pt x="86791" y="116742"/>
                    </a:cubicBezTo>
                    <a:cubicBezTo>
                      <a:pt x="87340" y="117008"/>
                      <a:pt x="87340" y="117240"/>
                      <a:pt x="87715" y="117739"/>
                    </a:cubicBezTo>
                    <a:cubicBezTo>
                      <a:pt x="88089" y="118470"/>
                      <a:pt x="88089" y="118470"/>
                      <a:pt x="88639" y="118470"/>
                    </a:cubicBezTo>
                    <a:cubicBezTo>
                      <a:pt x="89013" y="118470"/>
                      <a:pt x="89388" y="118470"/>
                      <a:pt x="89762" y="118470"/>
                    </a:cubicBezTo>
                    <a:cubicBezTo>
                      <a:pt x="89762" y="118238"/>
                      <a:pt x="89762" y="118005"/>
                      <a:pt x="89762" y="117739"/>
                    </a:cubicBezTo>
                    <a:cubicBezTo>
                      <a:pt x="89762" y="116742"/>
                      <a:pt x="89563" y="116011"/>
                      <a:pt x="89013" y="115279"/>
                    </a:cubicBezTo>
                    <a:cubicBezTo>
                      <a:pt x="88838" y="115013"/>
                      <a:pt x="88089" y="115013"/>
                      <a:pt x="88089" y="114548"/>
                    </a:cubicBezTo>
                    <a:cubicBezTo>
                      <a:pt x="87915" y="114049"/>
                      <a:pt x="88639" y="113783"/>
                      <a:pt x="89013" y="113783"/>
                    </a:cubicBezTo>
                    <a:cubicBezTo>
                      <a:pt x="89388" y="111822"/>
                      <a:pt x="91410" y="112055"/>
                      <a:pt x="92534" y="111590"/>
                    </a:cubicBezTo>
                    <a:cubicBezTo>
                      <a:pt x="92534" y="111091"/>
                      <a:pt x="92908" y="110825"/>
                      <a:pt x="93283" y="110094"/>
                    </a:cubicBezTo>
                    <a:cubicBezTo>
                      <a:pt x="93283" y="110094"/>
                      <a:pt x="93458" y="110094"/>
                      <a:pt x="93657" y="110094"/>
                    </a:cubicBezTo>
                    <a:cubicBezTo>
                      <a:pt x="93657" y="111822"/>
                      <a:pt x="93083" y="113285"/>
                      <a:pt x="93283" y="114781"/>
                    </a:cubicBezTo>
                    <a:cubicBezTo>
                      <a:pt x="93657" y="115013"/>
                      <a:pt x="93832" y="115013"/>
                      <a:pt x="94207" y="115279"/>
                    </a:cubicBezTo>
                    <a:cubicBezTo>
                      <a:pt x="94207" y="115778"/>
                      <a:pt x="94207" y="116243"/>
                      <a:pt x="94207" y="116742"/>
                    </a:cubicBezTo>
                    <a:cubicBezTo>
                      <a:pt x="94956" y="116742"/>
                      <a:pt x="95330" y="117506"/>
                      <a:pt x="95880" y="118238"/>
                    </a:cubicBezTo>
                    <a:cubicBezTo>
                      <a:pt x="95880" y="118238"/>
                      <a:pt x="97178" y="119966"/>
                      <a:pt x="97178" y="119468"/>
                    </a:cubicBezTo>
                    <a:cubicBezTo>
                      <a:pt x="96978" y="118238"/>
                      <a:pt x="97553" y="118238"/>
                      <a:pt x="98102" y="117739"/>
                    </a:cubicBezTo>
                    <a:cubicBezTo>
                      <a:pt x="98277" y="117506"/>
                      <a:pt x="98476" y="117739"/>
                      <a:pt x="98476" y="117739"/>
                    </a:cubicBezTo>
                    <a:cubicBezTo>
                      <a:pt x="98651" y="117506"/>
                      <a:pt x="98476" y="117240"/>
                      <a:pt x="98651" y="117008"/>
                    </a:cubicBezTo>
                    <a:cubicBezTo>
                      <a:pt x="98851" y="116742"/>
                      <a:pt x="98851" y="116509"/>
                      <a:pt x="99200" y="116243"/>
                    </a:cubicBezTo>
                    <a:cubicBezTo>
                      <a:pt x="99200" y="116011"/>
                      <a:pt x="100524" y="116011"/>
                      <a:pt x="100524" y="116011"/>
                    </a:cubicBezTo>
                    <a:cubicBezTo>
                      <a:pt x="100524" y="114781"/>
                      <a:pt x="101248" y="113783"/>
                      <a:pt x="101997" y="113052"/>
                    </a:cubicBezTo>
                    <a:cubicBezTo>
                      <a:pt x="101997" y="113783"/>
                      <a:pt x="102546" y="114548"/>
                      <a:pt x="103096" y="114282"/>
                    </a:cubicBezTo>
                    <a:cubicBezTo>
                      <a:pt x="103670" y="114282"/>
                      <a:pt x="103670" y="113551"/>
                      <a:pt x="103845" y="112819"/>
                    </a:cubicBezTo>
                    <a:cubicBezTo>
                      <a:pt x="104219" y="112055"/>
                      <a:pt x="104219" y="112055"/>
                      <a:pt x="104968" y="111590"/>
                    </a:cubicBezTo>
                    <a:cubicBezTo>
                      <a:pt x="105518" y="111324"/>
                      <a:pt x="105892" y="110825"/>
                      <a:pt x="106441" y="110825"/>
                    </a:cubicBezTo>
                    <a:cubicBezTo>
                      <a:pt x="105892" y="109861"/>
                      <a:pt x="106267" y="108864"/>
                      <a:pt x="105692" y="107867"/>
                    </a:cubicBezTo>
                    <a:cubicBezTo>
                      <a:pt x="105518" y="107368"/>
                      <a:pt x="105143" y="107135"/>
                      <a:pt x="104968" y="106637"/>
                    </a:cubicBezTo>
                    <a:cubicBezTo>
                      <a:pt x="104594" y="106371"/>
                      <a:pt x="104594" y="105639"/>
                      <a:pt x="104394" y="105141"/>
                    </a:cubicBezTo>
                    <a:cubicBezTo>
                      <a:pt x="103845" y="104177"/>
                      <a:pt x="103096" y="103412"/>
                      <a:pt x="102921" y="102182"/>
                    </a:cubicBezTo>
                    <a:cubicBezTo>
                      <a:pt x="102746" y="100720"/>
                      <a:pt x="103295" y="99955"/>
                      <a:pt x="103670" y="98991"/>
                    </a:cubicBezTo>
                    <a:cubicBezTo>
                      <a:pt x="105318" y="95767"/>
                      <a:pt x="101797" y="96265"/>
                      <a:pt x="100524" y="96033"/>
                    </a:cubicBezTo>
                    <a:cubicBezTo>
                      <a:pt x="99026" y="95534"/>
                      <a:pt x="97353" y="93540"/>
                      <a:pt x="97178" y="91578"/>
                    </a:cubicBezTo>
                    <a:cubicBezTo>
                      <a:pt x="96978" y="90083"/>
                      <a:pt x="97353" y="88620"/>
                      <a:pt x="96978" y="87390"/>
                    </a:cubicBezTo>
                    <a:lnTo>
                      <a:pt x="99400" y="87124"/>
                    </a:lnTo>
                    <a:cubicBezTo>
                      <a:pt x="99775" y="86160"/>
                      <a:pt x="99400" y="86160"/>
                      <a:pt x="99200" y="85662"/>
                    </a:cubicBezTo>
                    <a:cubicBezTo>
                      <a:pt x="98476" y="83434"/>
                      <a:pt x="98277" y="80709"/>
                      <a:pt x="97553" y="78481"/>
                    </a:cubicBezTo>
                    <a:cubicBezTo>
                      <a:pt x="97353" y="78249"/>
                      <a:pt x="97353" y="78249"/>
                      <a:pt x="97353" y="78249"/>
                    </a:cubicBezTo>
                    <a:cubicBezTo>
                      <a:pt x="97727" y="77750"/>
                      <a:pt x="98476" y="77019"/>
                      <a:pt x="98851" y="76753"/>
                    </a:cubicBezTo>
                    <a:cubicBezTo>
                      <a:pt x="99400" y="76753"/>
                      <a:pt x="99575" y="77252"/>
                      <a:pt x="99950" y="77252"/>
                    </a:cubicBezTo>
                    <a:cubicBezTo>
                      <a:pt x="100324" y="77518"/>
                      <a:pt x="100699" y="77252"/>
                      <a:pt x="101073" y="77252"/>
                    </a:cubicBezTo>
                    <a:cubicBezTo>
                      <a:pt x="101797" y="77518"/>
                      <a:pt x="102172" y="78249"/>
                      <a:pt x="103096" y="78016"/>
                    </a:cubicBezTo>
                    <a:cubicBezTo>
                      <a:pt x="103845" y="78016"/>
                      <a:pt x="104394" y="77750"/>
                      <a:pt x="105318" y="78016"/>
                    </a:cubicBezTo>
                    <a:cubicBezTo>
                      <a:pt x="105143" y="77750"/>
                      <a:pt x="104968" y="76753"/>
                      <a:pt x="104968" y="76520"/>
                    </a:cubicBezTo>
                    <a:cubicBezTo>
                      <a:pt x="105143" y="75789"/>
                      <a:pt x="105518" y="76022"/>
                      <a:pt x="105892" y="75789"/>
                    </a:cubicBezTo>
                    <a:cubicBezTo>
                      <a:pt x="106641" y="75058"/>
                      <a:pt x="107191" y="74293"/>
                      <a:pt x="107191" y="73063"/>
                    </a:cubicBezTo>
                    <a:cubicBezTo>
                      <a:pt x="107191" y="72565"/>
                      <a:pt x="106816" y="72332"/>
                      <a:pt x="106991" y="71567"/>
                    </a:cubicBezTo>
                    <a:cubicBezTo>
                      <a:pt x="106991" y="71102"/>
                      <a:pt x="107365" y="70603"/>
                      <a:pt x="107365" y="69839"/>
                    </a:cubicBezTo>
                    <a:cubicBezTo>
                      <a:pt x="107191" y="69373"/>
                      <a:pt x="106816" y="68144"/>
                      <a:pt x="106441" y="67645"/>
                    </a:cubicBezTo>
                    <a:cubicBezTo>
                      <a:pt x="107365" y="67645"/>
                      <a:pt x="107915" y="67379"/>
                      <a:pt x="108863" y="67379"/>
                    </a:cubicBezTo>
                    <a:cubicBezTo>
                      <a:pt x="109213" y="67379"/>
                      <a:pt x="110162" y="67645"/>
                      <a:pt x="110511" y="67146"/>
                    </a:cubicBezTo>
                    <a:cubicBezTo>
                      <a:pt x="110711" y="66880"/>
                      <a:pt x="110511" y="65916"/>
                      <a:pt x="110711" y="65418"/>
                    </a:cubicBezTo>
                    <a:cubicBezTo>
                      <a:pt x="110886" y="64188"/>
                      <a:pt x="111810" y="63423"/>
                      <a:pt x="112559" y="62925"/>
                    </a:cubicBezTo>
                    <a:cubicBezTo>
                      <a:pt x="113483" y="62193"/>
                      <a:pt x="114406" y="62459"/>
                      <a:pt x="115330" y="62459"/>
                    </a:cubicBezTo>
                    <a:cubicBezTo>
                      <a:pt x="115330" y="60963"/>
                      <a:pt x="115330" y="59966"/>
                      <a:pt x="115905" y="58736"/>
                    </a:cubicBezTo>
                    <a:cubicBezTo>
                      <a:pt x="116279" y="58271"/>
                      <a:pt x="116454" y="57772"/>
                      <a:pt x="116629" y="57274"/>
                    </a:cubicBezTo>
                    <a:cubicBezTo>
                      <a:pt x="116828" y="56509"/>
                      <a:pt x="116828" y="55778"/>
                      <a:pt x="117378" y="55545"/>
                    </a:cubicBezTo>
                    <a:cubicBezTo>
                      <a:pt x="117378" y="53817"/>
                      <a:pt x="117003" y="50858"/>
                      <a:pt x="118501" y="50592"/>
                    </a:cubicBezTo>
                    <a:cubicBezTo>
                      <a:pt x="119225" y="48864"/>
                      <a:pt x="118302" y="46903"/>
                      <a:pt x="118876" y="45174"/>
                    </a:cubicBezTo>
                    <a:cubicBezTo>
                      <a:pt x="119225" y="44177"/>
                      <a:pt x="119975" y="44443"/>
                      <a:pt x="119600" y="42947"/>
                    </a:cubicBezTo>
                    <a:cubicBezTo>
                      <a:pt x="119225" y="42216"/>
                      <a:pt x="118876" y="41950"/>
                      <a:pt x="118676" y="41218"/>
                    </a:cubicBezTo>
                    <a:cubicBezTo>
                      <a:pt x="118501" y="40986"/>
                      <a:pt x="118302" y="40720"/>
                      <a:pt x="118127" y="40720"/>
                    </a:cubicBezTo>
                    <a:cubicBezTo>
                      <a:pt x="117752" y="40487"/>
                      <a:pt x="117378" y="40720"/>
                      <a:pt x="117203" y="40487"/>
                    </a:cubicBezTo>
                    <a:cubicBezTo>
                      <a:pt x="116454" y="39988"/>
                      <a:pt x="116279" y="38759"/>
                      <a:pt x="115905" y="38260"/>
                    </a:cubicBezTo>
                    <a:cubicBezTo>
                      <a:pt x="114981" y="36531"/>
                      <a:pt x="114406" y="36033"/>
                      <a:pt x="112933" y="36531"/>
                    </a:cubicBezTo>
                    <a:cubicBezTo>
                      <a:pt x="111435" y="36764"/>
                      <a:pt x="110511" y="36033"/>
                      <a:pt x="109213" y="35534"/>
                    </a:cubicBezTo>
                    <a:cubicBezTo>
                      <a:pt x="108114" y="35036"/>
                      <a:pt x="106441" y="33573"/>
                      <a:pt x="105518" y="33573"/>
                    </a:cubicBezTo>
                    <a:cubicBezTo>
                      <a:pt x="105518" y="32842"/>
                      <a:pt x="105318" y="32077"/>
                      <a:pt x="104594" y="31844"/>
                    </a:cubicBezTo>
                    <a:cubicBezTo>
                      <a:pt x="103845" y="31612"/>
                      <a:pt x="103470" y="32576"/>
                      <a:pt x="102746" y="32343"/>
                    </a:cubicBezTo>
                    <a:cubicBezTo>
                      <a:pt x="102372" y="33074"/>
                      <a:pt x="102546" y="34304"/>
                      <a:pt x="101797" y="34570"/>
                    </a:cubicBezTo>
                    <a:cubicBezTo>
                      <a:pt x="101248" y="34803"/>
                      <a:pt x="100149" y="34570"/>
                      <a:pt x="99575" y="34304"/>
                    </a:cubicBezTo>
                    <a:cubicBezTo>
                      <a:pt x="98277" y="34072"/>
                      <a:pt x="96429" y="33573"/>
                      <a:pt x="95131" y="33806"/>
                    </a:cubicBezTo>
                    <a:cubicBezTo>
                      <a:pt x="94382" y="34072"/>
                      <a:pt x="93832" y="35036"/>
                      <a:pt x="92908" y="35301"/>
                    </a:cubicBezTo>
                    <a:cubicBezTo>
                      <a:pt x="92159" y="35534"/>
                      <a:pt x="91410" y="35800"/>
                      <a:pt x="90686" y="36265"/>
                    </a:cubicBezTo>
                    <a:cubicBezTo>
                      <a:pt x="90312" y="36764"/>
                      <a:pt x="90137" y="37030"/>
                      <a:pt x="89563" y="37030"/>
                    </a:cubicBezTo>
                    <a:cubicBezTo>
                      <a:pt x="89188" y="37263"/>
                      <a:pt x="88838" y="37030"/>
                      <a:pt x="88464" y="37030"/>
                    </a:cubicBezTo>
                    <a:cubicBezTo>
                      <a:pt x="88089" y="37263"/>
                      <a:pt x="87915" y="37761"/>
                      <a:pt x="87715" y="37994"/>
                    </a:cubicBezTo>
                    <a:cubicBezTo>
                      <a:pt x="87340" y="38260"/>
                      <a:pt x="86966" y="38260"/>
                      <a:pt x="86616" y="38260"/>
                    </a:cubicBezTo>
                    <a:cubicBezTo>
                      <a:pt x="86616" y="38759"/>
                      <a:pt x="86416" y="38991"/>
                      <a:pt x="86416" y="39257"/>
                    </a:cubicBezTo>
                    <a:cubicBezTo>
                      <a:pt x="85493" y="39490"/>
                      <a:pt x="84369" y="38991"/>
                      <a:pt x="83445" y="39257"/>
                    </a:cubicBezTo>
                    <a:cubicBezTo>
                      <a:pt x="82347" y="39490"/>
                      <a:pt x="82721" y="39988"/>
                      <a:pt x="82147" y="40986"/>
                    </a:cubicBezTo>
                    <a:cubicBezTo>
                      <a:pt x="81598" y="41717"/>
                      <a:pt x="81223" y="41218"/>
                      <a:pt x="80674" y="40986"/>
                    </a:cubicBezTo>
                    <a:cubicBezTo>
                      <a:pt x="79925" y="40487"/>
                      <a:pt x="79925" y="40720"/>
                      <a:pt x="79001" y="40986"/>
                    </a:cubicBezTo>
                    <a:cubicBezTo>
                      <a:pt x="78451" y="41218"/>
                      <a:pt x="77702" y="41218"/>
                      <a:pt x="77153" y="41218"/>
                    </a:cubicBezTo>
                    <a:cubicBezTo>
                      <a:pt x="76579" y="41218"/>
                      <a:pt x="76029" y="40986"/>
                      <a:pt x="75480" y="40986"/>
                    </a:cubicBezTo>
                    <a:cubicBezTo>
                      <a:pt x="74931" y="40986"/>
                      <a:pt x="73807" y="41717"/>
                      <a:pt x="73433" y="41484"/>
                    </a:cubicBezTo>
                    <a:cubicBezTo>
                      <a:pt x="71960" y="40720"/>
                      <a:pt x="75106" y="38759"/>
                      <a:pt x="75855" y="38759"/>
                    </a:cubicBezTo>
                    <a:cubicBezTo>
                      <a:pt x="75855" y="37994"/>
                      <a:pt x="75855" y="37761"/>
                      <a:pt x="75480" y="37263"/>
                    </a:cubicBezTo>
                    <a:cubicBezTo>
                      <a:pt x="75305" y="37030"/>
                      <a:pt x="75106" y="37030"/>
                      <a:pt x="74931" y="37030"/>
                    </a:cubicBezTo>
                    <a:cubicBezTo>
                      <a:pt x="74731" y="36764"/>
                      <a:pt x="74731" y="36265"/>
                      <a:pt x="74556" y="36033"/>
                    </a:cubicBezTo>
                    <a:cubicBezTo>
                      <a:pt x="73807" y="35036"/>
                      <a:pt x="73258" y="35534"/>
                      <a:pt x="72334" y="35301"/>
                    </a:cubicBezTo>
                    <a:cubicBezTo>
                      <a:pt x="71960" y="35036"/>
                      <a:pt x="71385" y="35036"/>
                      <a:pt x="71210" y="34803"/>
                    </a:cubicBezTo>
                    <a:cubicBezTo>
                      <a:pt x="70836" y="34304"/>
                      <a:pt x="70836" y="33573"/>
                      <a:pt x="70661" y="33307"/>
                    </a:cubicBezTo>
                    <a:cubicBezTo>
                      <a:pt x="70112" y="32842"/>
                      <a:pt x="68813" y="33074"/>
                      <a:pt x="68064" y="33074"/>
                    </a:cubicBezTo>
                    <a:cubicBezTo>
                      <a:pt x="66766" y="32842"/>
                      <a:pt x="66392" y="33074"/>
                      <a:pt x="65468" y="31612"/>
                    </a:cubicBezTo>
                    <a:cubicBezTo>
                      <a:pt x="64344" y="30349"/>
                      <a:pt x="64918" y="28886"/>
                      <a:pt x="64544" y="27157"/>
                    </a:cubicBezTo>
                    <a:cubicBezTo>
                      <a:pt x="64544" y="26393"/>
                      <a:pt x="64169" y="25429"/>
                      <a:pt x="63620" y="24698"/>
                    </a:cubicBezTo>
                    <a:cubicBezTo>
                      <a:pt x="63046" y="23700"/>
                      <a:pt x="62496" y="23933"/>
                      <a:pt x="61573" y="23700"/>
                    </a:cubicBezTo>
                    <a:cubicBezTo>
                      <a:pt x="60099" y="23434"/>
                      <a:pt x="60099" y="21972"/>
                      <a:pt x="59525" y="20476"/>
                    </a:cubicBezTo>
                    <a:cubicBezTo>
                      <a:pt x="58776" y="19013"/>
                      <a:pt x="57303" y="20243"/>
                      <a:pt x="56204" y="19479"/>
                    </a:cubicBezTo>
                    <a:cubicBezTo>
                      <a:pt x="55630" y="19013"/>
                      <a:pt x="55455" y="18249"/>
                      <a:pt x="55081" y="17783"/>
                    </a:cubicBezTo>
                    <a:cubicBezTo>
                      <a:pt x="54706" y="17019"/>
                      <a:pt x="54157" y="17019"/>
                      <a:pt x="53782" y="16520"/>
                    </a:cubicBezTo>
                    <a:cubicBezTo>
                      <a:pt x="53408" y="15789"/>
                      <a:pt x="52858" y="14559"/>
                      <a:pt x="52659" y="13828"/>
                    </a:cubicBezTo>
                    <a:cubicBezTo>
                      <a:pt x="52309" y="12598"/>
                      <a:pt x="52309" y="11601"/>
                      <a:pt x="51735" y="10603"/>
                    </a:cubicBezTo>
                    <a:cubicBezTo>
                      <a:pt x="50811" y="8875"/>
                      <a:pt x="49338" y="6914"/>
                      <a:pt x="47490" y="7911"/>
                    </a:cubicBezTo>
                    <a:cubicBezTo>
                      <a:pt x="47116" y="8144"/>
                      <a:pt x="47290" y="8642"/>
                      <a:pt x="46741" y="8875"/>
                    </a:cubicBezTo>
                    <a:cubicBezTo>
                      <a:pt x="46192" y="9141"/>
                      <a:pt x="45817" y="8642"/>
                      <a:pt x="45617" y="8144"/>
                    </a:cubicBezTo>
                    <a:cubicBezTo>
                      <a:pt x="45443" y="7146"/>
                      <a:pt x="45817" y="5418"/>
                      <a:pt x="45817" y="4454"/>
                    </a:cubicBezTo>
                    <a:cubicBezTo>
                      <a:pt x="45817" y="2725"/>
                      <a:pt x="45243" y="2958"/>
                      <a:pt x="43945" y="2725"/>
                    </a:cubicBezTo>
                    <a:cubicBezTo>
                      <a:pt x="43021" y="2725"/>
                      <a:pt x="42097" y="2725"/>
                      <a:pt x="41373" y="2227"/>
                    </a:cubicBezTo>
                    <a:cubicBezTo>
                      <a:pt x="41173" y="2227"/>
                      <a:pt x="41173" y="1961"/>
                      <a:pt x="40998" y="1728"/>
                    </a:cubicBezTo>
                    <a:cubicBezTo>
                      <a:pt x="40799" y="1728"/>
                      <a:pt x="40424" y="1728"/>
                      <a:pt x="40249" y="1728"/>
                    </a:cubicBezTo>
                    <a:cubicBezTo>
                      <a:pt x="39700" y="1728"/>
                      <a:pt x="39325" y="1728"/>
                      <a:pt x="38751" y="1961"/>
                    </a:cubicBezTo>
                    <a:cubicBezTo>
                      <a:pt x="37652" y="2227"/>
                      <a:pt x="36903" y="3191"/>
                      <a:pt x="36354" y="1229"/>
                    </a:cubicBezTo>
                    <a:cubicBezTo>
                      <a:pt x="35980" y="1229"/>
                      <a:pt x="35980" y="498"/>
                      <a:pt x="35605" y="232"/>
                    </a:cubicBezTo>
                    <a:cubicBezTo>
                      <a:pt x="35255" y="0"/>
                      <a:pt x="34307" y="232"/>
                      <a:pt x="33957" y="498"/>
                    </a:cubicBezTo>
                    <a:cubicBezTo>
                      <a:pt x="33383" y="731"/>
                      <a:pt x="33583" y="1462"/>
                      <a:pt x="33008" y="1728"/>
                    </a:cubicBezTo>
                    <a:cubicBezTo>
                      <a:pt x="32459" y="2227"/>
                      <a:pt x="32284" y="1462"/>
                      <a:pt x="31710" y="1229"/>
                    </a:cubicBezTo>
                    <a:cubicBezTo>
                      <a:pt x="30611" y="997"/>
                      <a:pt x="30062" y="1728"/>
                      <a:pt x="29113" y="2227"/>
                    </a:cubicBezTo>
                    <a:cubicBezTo>
                      <a:pt x="28014" y="2459"/>
                      <a:pt x="27465" y="2958"/>
                      <a:pt x="26342" y="2958"/>
                    </a:cubicBezTo>
                    <a:cubicBezTo>
                      <a:pt x="26167" y="3457"/>
                      <a:pt x="26167" y="3689"/>
                      <a:pt x="26167" y="4188"/>
                    </a:cubicBezTo>
                    <a:cubicBezTo>
                      <a:pt x="24669" y="4188"/>
                      <a:pt x="23920" y="3689"/>
                      <a:pt x="22646" y="3191"/>
                    </a:cubicBezTo>
                    <a:cubicBezTo>
                      <a:pt x="21697" y="2958"/>
                      <a:pt x="19475" y="1961"/>
                      <a:pt x="18551" y="2725"/>
                    </a:cubicBezTo>
                    <a:cubicBezTo>
                      <a:pt x="19675" y="3457"/>
                      <a:pt x="20774" y="2459"/>
                      <a:pt x="21148" y="4686"/>
                    </a:cubicBezTo>
                    <a:cubicBezTo>
                      <a:pt x="21348" y="4686"/>
                      <a:pt x="21523" y="4952"/>
                      <a:pt x="21897" y="5185"/>
                    </a:cubicBezTo>
                    <a:cubicBezTo>
                      <a:pt x="21897" y="5684"/>
                      <a:pt x="21897" y="5916"/>
                      <a:pt x="21897" y="6415"/>
                    </a:cubicBezTo>
                    <a:cubicBezTo>
                      <a:pt x="21348" y="6648"/>
                      <a:pt x="20973" y="6648"/>
                      <a:pt x="20399" y="6648"/>
                    </a:cubicBezTo>
                    <a:cubicBezTo>
                      <a:pt x="19850" y="6648"/>
                      <a:pt x="19300" y="6914"/>
                      <a:pt x="18726" y="7146"/>
                    </a:cubicBezTo>
                    <a:cubicBezTo>
                      <a:pt x="17428" y="7412"/>
                      <a:pt x="16878" y="6415"/>
                      <a:pt x="15780" y="6182"/>
                    </a:cubicBezTo>
                    <a:cubicBezTo>
                      <a:pt x="14656" y="5684"/>
                      <a:pt x="13558" y="6182"/>
                      <a:pt x="12434" y="6182"/>
                    </a:cubicBezTo>
                    <a:cubicBezTo>
                      <a:pt x="12059" y="6182"/>
                      <a:pt x="11136" y="5916"/>
                      <a:pt x="10761" y="6182"/>
                    </a:cubicBezTo>
                    <a:cubicBezTo>
                      <a:pt x="10387" y="6415"/>
                      <a:pt x="10037" y="7146"/>
                      <a:pt x="9662" y="7645"/>
                    </a:cubicBezTo>
                    <a:cubicBezTo>
                      <a:pt x="9662" y="8642"/>
                      <a:pt x="9288" y="9141"/>
                      <a:pt x="8539" y="9141"/>
                    </a:cubicBezTo>
                    <a:cubicBezTo>
                      <a:pt x="8364" y="9872"/>
                      <a:pt x="8164" y="10869"/>
                      <a:pt x="7990" y="11601"/>
                    </a:cubicBezTo>
                    <a:cubicBezTo>
                      <a:pt x="7440" y="11833"/>
                      <a:pt x="6866" y="11601"/>
                      <a:pt x="6317" y="11601"/>
                    </a:cubicBezTo>
                    <a:cubicBezTo>
                      <a:pt x="6317" y="14326"/>
                      <a:pt x="3545" y="13828"/>
                      <a:pt x="3345" y="16288"/>
                    </a:cubicBezTo>
                    <a:cubicBezTo>
                      <a:pt x="3171" y="16288"/>
                      <a:pt x="3171" y="16288"/>
                      <a:pt x="3171" y="16520"/>
                    </a:cubicBezTo>
                    <a:cubicBezTo>
                      <a:pt x="2247" y="16786"/>
                      <a:pt x="1872" y="15290"/>
                      <a:pt x="1123" y="16786"/>
                    </a:cubicBezTo>
                    <a:cubicBezTo>
                      <a:pt x="948" y="17285"/>
                      <a:pt x="1123" y="17783"/>
                      <a:pt x="948" y="18249"/>
                    </a:cubicBezTo>
                    <a:cubicBezTo>
                      <a:pt x="948" y="18747"/>
                      <a:pt x="199" y="19479"/>
                      <a:pt x="199" y="19745"/>
                    </a:cubicBezTo>
                    <a:cubicBezTo>
                      <a:pt x="199" y="20243"/>
                      <a:pt x="374" y="20243"/>
                      <a:pt x="574" y="20742"/>
                    </a:cubicBezTo>
                    <a:cubicBezTo>
                      <a:pt x="749" y="21473"/>
                      <a:pt x="749" y="22204"/>
                      <a:pt x="574" y="23202"/>
                    </a:cubicBezTo>
                    <a:cubicBezTo>
                      <a:pt x="374" y="23434"/>
                      <a:pt x="0" y="23700"/>
                      <a:pt x="374" y="24199"/>
                    </a:cubicBezTo>
                    <a:cubicBezTo>
                      <a:pt x="374" y="24199"/>
                      <a:pt x="1323" y="24199"/>
                      <a:pt x="1498" y="24199"/>
                    </a:cubicBezTo>
                    <a:cubicBezTo>
                      <a:pt x="1123" y="25429"/>
                      <a:pt x="2796" y="24930"/>
                      <a:pt x="2621" y="26393"/>
                    </a:cubicBezTo>
                    <a:cubicBezTo>
                      <a:pt x="3345" y="26393"/>
                      <a:pt x="3545" y="25163"/>
                      <a:pt x="4469" y="25429"/>
                    </a:cubicBezTo>
                    <a:cubicBezTo>
                      <a:pt x="4469" y="25662"/>
                      <a:pt x="4469" y="25662"/>
                      <a:pt x="4469" y="25662"/>
                    </a:cubicBezTo>
                    <a:cubicBezTo>
                      <a:pt x="5193" y="25927"/>
                      <a:pt x="5767" y="24930"/>
                      <a:pt x="6491" y="25429"/>
                    </a:cubicBezTo>
                    <a:cubicBezTo>
                      <a:pt x="6691" y="25429"/>
                      <a:pt x="6691" y="25927"/>
                      <a:pt x="6866" y="25927"/>
                    </a:cubicBezTo>
                    <a:cubicBezTo>
                      <a:pt x="7066" y="26160"/>
                      <a:pt x="7240" y="25927"/>
                      <a:pt x="7440" y="25927"/>
                    </a:cubicBezTo>
                    <a:cubicBezTo>
                      <a:pt x="7815" y="26160"/>
                      <a:pt x="8164" y="26160"/>
                      <a:pt x="8539" y="26160"/>
                    </a:cubicBezTo>
                    <a:cubicBezTo>
                      <a:pt x="8539" y="26891"/>
                      <a:pt x="9088" y="27390"/>
                      <a:pt x="9288" y="27889"/>
                    </a:cubicBezTo>
                    <a:cubicBezTo>
                      <a:pt x="9463" y="28620"/>
                      <a:pt x="9288" y="29385"/>
                      <a:pt x="9463" y="29850"/>
                    </a:cubicBezTo>
                    <a:cubicBezTo>
                      <a:pt x="9662" y="31113"/>
                      <a:pt x="10037" y="30349"/>
                      <a:pt x="10586" y="30847"/>
                    </a:cubicBezTo>
                    <a:cubicBezTo>
                      <a:pt x="11136" y="31346"/>
                      <a:pt x="10761" y="32343"/>
                      <a:pt x="11510" y="32077"/>
                    </a:cubicBezTo>
                    <a:cubicBezTo>
                      <a:pt x="11885" y="32842"/>
                      <a:pt x="12609" y="32343"/>
                      <a:pt x="13183" y="32842"/>
                    </a:cubicBezTo>
                    <a:cubicBezTo>
                      <a:pt x="13558" y="33074"/>
                      <a:pt x="13732" y="33806"/>
                      <a:pt x="13932" y="34072"/>
                    </a:cubicBezTo>
                    <a:cubicBezTo>
                      <a:pt x="14282" y="34304"/>
                      <a:pt x="14656" y="34570"/>
                      <a:pt x="15031" y="34570"/>
                    </a:cubicBezTo>
                    <a:cubicBezTo>
                      <a:pt x="16329" y="35036"/>
                      <a:pt x="17627" y="34304"/>
                      <a:pt x="18726" y="35301"/>
                    </a:cubicBezTo>
                    <a:cubicBezTo>
                      <a:pt x="18726" y="35534"/>
                      <a:pt x="18726" y="36033"/>
                      <a:pt x="18726" y="36531"/>
                    </a:cubicBezTo>
                    <a:cubicBezTo>
                      <a:pt x="18377" y="36531"/>
                      <a:pt x="18377" y="36764"/>
                      <a:pt x="18377" y="37263"/>
                    </a:cubicBezTo>
                    <a:cubicBezTo>
                      <a:pt x="17078" y="37263"/>
                      <a:pt x="16704" y="40986"/>
                      <a:pt x="17802" y="41717"/>
                    </a:cubicBezTo>
                    <a:cubicBezTo>
                      <a:pt x="18002" y="41950"/>
                      <a:pt x="18551" y="41717"/>
                      <a:pt x="18726" y="41717"/>
                    </a:cubicBezTo>
                    <a:cubicBezTo>
                      <a:pt x="19300" y="41950"/>
                      <a:pt x="19101" y="42714"/>
                      <a:pt x="19475" y="42947"/>
                    </a:cubicBezTo>
                    <a:cubicBezTo>
                      <a:pt x="20049" y="43445"/>
                      <a:pt x="20973" y="43678"/>
                      <a:pt x="21148" y="44675"/>
                    </a:cubicBezTo>
                    <a:cubicBezTo>
                      <a:pt x="21897" y="44675"/>
                      <a:pt x="22821" y="44443"/>
                      <a:pt x="22996" y="45407"/>
                    </a:cubicBezTo>
                    <a:cubicBezTo>
                      <a:pt x="23370" y="46138"/>
                      <a:pt x="22821" y="47135"/>
                      <a:pt x="22446" y="47900"/>
                    </a:cubicBezTo>
                    <a:cubicBezTo>
                      <a:pt x="22272" y="48365"/>
                      <a:pt x="22072" y="48631"/>
                      <a:pt x="22072" y="49130"/>
                    </a:cubicBezTo>
                    <a:cubicBezTo>
                      <a:pt x="22072" y="49628"/>
                      <a:pt x="22272" y="50094"/>
                      <a:pt x="21897" y="50592"/>
                    </a:cubicBezTo>
                    <a:cubicBezTo>
                      <a:pt x="21897" y="50858"/>
                      <a:pt x="21348" y="50858"/>
                      <a:pt x="20973" y="51091"/>
                    </a:cubicBezTo>
                    <a:cubicBezTo>
                      <a:pt x="20774" y="51357"/>
                      <a:pt x="20599" y="52088"/>
                      <a:pt x="20599" y="52321"/>
                    </a:cubicBezTo>
                    <a:cubicBezTo>
                      <a:pt x="20049" y="52321"/>
                      <a:pt x="19675" y="52321"/>
                      <a:pt x="19101" y="52321"/>
                    </a:cubicBezTo>
                    <a:cubicBezTo>
                      <a:pt x="18926" y="52321"/>
                      <a:pt x="18551" y="52321"/>
                      <a:pt x="18377" y="52321"/>
                    </a:cubicBezTo>
                    <a:cubicBezTo>
                      <a:pt x="18002" y="52587"/>
                      <a:pt x="17802" y="52819"/>
                      <a:pt x="17802" y="52819"/>
                    </a:cubicBezTo>
                    <a:cubicBezTo>
                      <a:pt x="17428" y="53052"/>
                      <a:pt x="16504" y="53052"/>
                      <a:pt x="16329" y="53318"/>
                    </a:cubicBezTo>
                    <a:cubicBezTo>
                      <a:pt x="15955" y="53817"/>
                      <a:pt x="16154" y="54781"/>
                      <a:pt x="16154" y="55279"/>
                    </a:cubicBezTo>
                    <a:cubicBezTo>
                      <a:pt x="16154" y="56277"/>
                      <a:pt x="15955" y="56509"/>
                      <a:pt x="15780" y="57274"/>
                    </a:cubicBezTo>
                    <a:cubicBezTo>
                      <a:pt x="15230" y="58504"/>
                      <a:pt x="15405" y="58271"/>
                      <a:pt x="14856" y="58271"/>
                    </a:cubicBezTo>
                    <a:cubicBezTo>
                      <a:pt x="14107" y="58005"/>
                      <a:pt x="12434" y="57506"/>
                      <a:pt x="11885" y="58271"/>
                    </a:cubicBezTo>
                    <a:cubicBezTo>
                      <a:pt x="11685" y="58504"/>
                      <a:pt x="11685" y="59501"/>
                      <a:pt x="11685" y="59966"/>
                    </a:cubicBezTo>
                    <a:cubicBezTo>
                      <a:pt x="11510" y="60731"/>
                      <a:pt x="10961" y="62692"/>
                      <a:pt x="11510" y="62925"/>
                    </a:cubicBezTo>
                    <a:cubicBezTo>
                      <a:pt x="11510" y="64188"/>
                      <a:pt x="11510" y="65418"/>
                      <a:pt x="11685" y="66648"/>
                    </a:cubicBezTo>
                    <a:cubicBezTo>
                      <a:pt x="11885" y="66648"/>
                      <a:pt x="11885" y="66880"/>
                      <a:pt x="12059" y="66880"/>
                    </a:cubicBezTo>
                    <a:cubicBezTo>
                      <a:pt x="12059" y="69108"/>
                      <a:pt x="12059" y="71102"/>
                      <a:pt x="12434" y="73296"/>
                    </a:cubicBezTo>
                    <a:cubicBezTo>
                      <a:pt x="12808" y="74293"/>
                      <a:pt x="12983" y="75290"/>
                      <a:pt x="12983" y="76288"/>
                    </a:cubicBezTo>
                    <a:cubicBezTo>
                      <a:pt x="12808" y="76753"/>
                      <a:pt x="12609" y="77019"/>
                      <a:pt x="12609" y="77518"/>
                    </a:cubicBezTo>
                    <a:cubicBezTo>
                      <a:pt x="12609" y="77750"/>
                      <a:pt x="12983" y="77750"/>
                      <a:pt x="12983" y="78249"/>
                    </a:cubicBezTo>
                    <a:cubicBezTo>
                      <a:pt x="12983" y="78481"/>
                      <a:pt x="12983" y="78747"/>
                      <a:pt x="12983" y="78980"/>
                    </a:cubicBezTo>
                    <a:cubicBezTo>
                      <a:pt x="12983" y="80210"/>
                      <a:pt x="12434" y="81207"/>
                      <a:pt x="12434" y="82204"/>
                    </a:cubicBezTo>
                    <a:cubicBezTo>
                      <a:pt x="12434" y="82437"/>
                      <a:pt x="12609" y="83202"/>
                      <a:pt x="12808" y="83434"/>
                    </a:cubicBezTo>
                    <a:cubicBezTo>
                      <a:pt x="12808" y="84166"/>
                      <a:pt x="12983" y="84930"/>
                      <a:pt x="12983" y="85662"/>
                    </a:cubicBezTo>
                    <a:cubicBezTo>
                      <a:pt x="12983" y="86160"/>
                      <a:pt x="12983" y="86891"/>
                      <a:pt x="12808" y="87390"/>
                    </a:cubicBezTo>
                    <a:cubicBezTo>
                      <a:pt x="12808" y="87889"/>
                      <a:pt x="12259" y="88354"/>
                      <a:pt x="12259" y="88620"/>
                    </a:cubicBezTo>
                    <a:cubicBezTo>
                      <a:pt x="12059" y="89351"/>
                      <a:pt x="12434" y="89351"/>
                      <a:pt x="12609" y="89850"/>
                    </a:cubicBezTo>
                    <a:cubicBezTo>
                      <a:pt x="12609" y="90349"/>
                      <a:pt x="12609" y="91080"/>
                      <a:pt x="12609" y="91578"/>
                    </a:cubicBezTo>
                    <a:lnTo>
                      <a:pt x="12808" y="91578"/>
                    </a:lnTo>
                    <a:cubicBezTo>
                      <a:pt x="12808" y="92576"/>
                      <a:pt x="12609" y="93307"/>
                      <a:pt x="12609" y="94038"/>
                    </a:cubicBezTo>
                    <a:cubicBezTo>
                      <a:pt x="13732" y="94038"/>
                      <a:pt x="14856" y="94537"/>
                      <a:pt x="14656" y="96265"/>
                    </a:cubicBezTo>
                    <a:cubicBezTo>
                      <a:pt x="15780" y="96498"/>
                      <a:pt x="19101" y="96498"/>
                      <a:pt x="19475" y="98493"/>
                    </a:cubicBezTo>
                    <a:cubicBezTo>
                      <a:pt x="20049" y="98725"/>
                      <a:pt x="20049" y="99722"/>
                      <a:pt x="20599" y="99955"/>
                    </a:cubicBezTo>
                    <a:cubicBezTo>
                      <a:pt x="20973" y="100454"/>
                      <a:pt x="21523" y="99955"/>
                      <a:pt x="21897" y="100221"/>
                    </a:cubicBezTo>
                    <a:cubicBezTo>
                      <a:pt x="22821" y="100952"/>
                      <a:pt x="22072" y="103911"/>
                      <a:pt x="23920" y="103412"/>
                    </a:cubicBezTo>
                    <a:cubicBezTo>
                      <a:pt x="23920" y="103180"/>
                      <a:pt x="24119" y="102947"/>
                      <a:pt x="24119" y="102681"/>
                    </a:cubicBezTo>
                    <a:cubicBezTo>
                      <a:pt x="25418" y="102681"/>
                      <a:pt x="26167" y="103678"/>
                      <a:pt x="27465" y="103678"/>
                    </a:cubicBezTo>
                    <a:cubicBezTo>
                      <a:pt x="27465" y="103180"/>
                      <a:pt x="27465" y="102681"/>
                      <a:pt x="27465" y="102182"/>
                    </a:cubicBezTo>
                    <a:cubicBezTo>
                      <a:pt x="27840" y="101950"/>
                      <a:pt x="28189" y="101717"/>
                      <a:pt x="28764" y="101717"/>
                    </a:cubicBezTo>
                    <a:cubicBezTo>
                      <a:pt x="28764" y="102947"/>
                      <a:pt x="28014" y="103911"/>
                      <a:pt x="28189" y="105141"/>
                    </a:cubicBezTo>
                    <a:cubicBezTo>
                      <a:pt x="28389" y="105141"/>
                      <a:pt x="28389" y="105141"/>
                      <a:pt x="28389" y="105141"/>
                    </a:cubicBezTo>
                    <a:cubicBezTo>
                      <a:pt x="28389" y="105905"/>
                      <a:pt x="28564" y="106371"/>
                      <a:pt x="28189" y="107368"/>
                    </a:cubicBezTo>
                    <a:cubicBezTo>
                      <a:pt x="28189" y="107634"/>
                      <a:pt x="27091" y="108365"/>
                      <a:pt x="28014" y="108864"/>
                    </a:cubicBezTo>
                    <a:cubicBezTo>
                      <a:pt x="28014" y="109362"/>
                      <a:pt x="28014" y="110094"/>
                      <a:pt x="28189" y="110326"/>
                    </a:cubicBezTo>
                    <a:cubicBezTo>
                      <a:pt x="28764" y="109362"/>
                      <a:pt x="30611" y="109595"/>
                      <a:pt x="31535" y="109861"/>
                    </a:cubicBezTo>
                    <a:cubicBezTo>
                      <a:pt x="31535" y="110326"/>
                      <a:pt x="31710" y="110825"/>
                      <a:pt x="31910" y="111324"/>
                    </a:cubicBezTo>
                    <a:cubicBezTo>
                      <a:pt x="32084" y="111324"/>
                      <a:pt x="32284" y="111324"/>
                      <a:pt x="32284" y="111324"/>
                    </a:cubicBezTo>
                    <a:lnTo>
                      <a:pt x="32284" y="111590"/>
                    </a:lnTo>
                    <a:cubicBezTo>
                      <a:pt x="32634" y="111590"/>
                      <a:pt x="33008" y="111590"/>
                      <a:pt x="33208" y="111590"/>
                    </a:cubicBezTo>
                    <a:cubicBezTo>
                      <a:pt x="33208" y="111091"/>
                      <a:pt x="33383" y="110825"/>
                      <a:pt x="33757" y="110825"/>
                    </a:cubicBezTo>
                    <a:cubicBezTo>
                      <a:pt x="33757" y="110825"/>
                      <a:pt x="33757" y="110825"/>
                      <a:pt x="33757" y="110592"/>
                    </a:cubicBezTo>
                    <a:cubicBezTo>
                      <a:pt x="34132" y="110592"/>
                      <a:pt x="34506" y="110592"/>
                      <a:pt x="34681" y="110592"/>
                    </a:cubicBezTo>
                    <a:cubicBezTo>
                      <a:pt x="34881" y="111590"/>
                      <a:pt x="35430" y="111822"/>
                      <a:pt x="35255" y="112554"/>
                    </a:cubicBezTo>
                    <a:cubicBezTo>
                      <a:pt x="35805" y="112554"/>
                      <a:pt x="36354" y="112554"/>
                      <a:pt x="36729" y="112554"/>
                    </a:cubicBezTo>
                    <a:cubicBezTo>
                      <a:pt x="37278" y="112819"/>
                      <a:pt x="38401" y="114282"/>
                      <a:pt x="38576" y="115013"/>
                    </a:cubicBezTo>
                    <a:cubicBezTo>
                      <a:pt x="38576" y="115279"/>
                      <a:pt x="38576" y="115778"/>
                      <a:pt x="38401" y="116243"/>
                    </a:cubicBezTo>
                    <a:lnTo>
                      <a:pt x="38576" y="116243"/>
                    </a:lnTo>
                    <a:cubicBezTo>
                      <a:pt x="39325" y="116742"/>
                      <a:pt x="39700" y="117008"/>
                      <a:pt x="40424" y="117008"/>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46" name="Shape 2620">
                <a:extLst>
                  <a:ext uri="{FF2B5EF4-FFF2-40B4-BE49-F238E27FC236}">
                    <a16:creationId xmlns="" xmlns:a16="http://schemas.microsoft.com/office/drawing/2014/main" id="{9AABE5CB-B7A5-4DED-86A4-8F014CFC6757}"/>
                  </a:ext>
                </a:extLst>
              </p:cNvPr>
              <p:cNvSpPr/>
              <p:nvPr/>
            </p:nvSpPr>
            <p:spPr>
              <a:xfrm>
                <a:off x="15061662" y="6998675"/>
                <a:ext cx="3813" cy="1903"/>
              </a:xfrm>
              <a:custGeom>
                <a:avLst/>
                <a:gdLst/>
                <a:ahLst/>
                <a:cxnLst/>
                <a:rect l="0" t="0" r="0" b="0"/>
                <a:pathLst>
                  <a:path w="120000" h="120000" extrusionOk="0">
                    <a:moveTo>
                      <a:pt x="0" y="0"/>
                    </a:moveTo>
                    <a:lnTo>
                      <a:pt x="0" y="0"/>
                    </a:lnTo>
                    <a:cubicBezTo>
                      <a:pt x="0" y="0"/>
                      <a:pt x="0" y="0"/>
                      <a:pt x="105000" y="0"/>
                    </a:cubicBezTo>
                    <a:lnTo>
                      <a:pt x="105000" y="0"/>
                    </a:lnTo>
                    <a:lnTo>
                      <a:pt x="0" y="0"/>
                    </a:ln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47" name="Shape 2621">
                <a:extLst>
                  <a:ext uri="{FF2B5EF4-FFF2-40B4-BE49-F238E27FC236}">
                    <a16:creationId xmlns="" xmlns:a16="http://schemas.microsoft.com/office/drawing/2014/main" id="{9625D1A3-DE83-47F6-8FCF-4F5D841F5978}"/>
                  </a:ext>
                </a:extLst>
              </p:cNvPr>
              <p:cNvSpPr/>
              <p:nvPr/>
            </p:nvSpPr>
            <p:spPr>
              <a:xfrm>
                <a:off x="14316271" y="5804178"/>
                <a:ext cx="1791984" cy="1276415"/>
              </a:xfrm>
              <a:custGeom>
                <a:avLst/>
                <a:gdLst/>
                <a:ahLst/>
                <a:cxnLst/>
                <a:rect l="0" t="0" r="0" b="0"/>
                <a:pathLst>
                  <a:path w="120000" h="120000" extrusionOk="0">
                    <a:moveTo>
                      <a:pt x="50750" y="116955"/>
                    </a:moveTo>
                    <a:lnTo>
                      <a:pt x="50750" y="116955"/>
                    </a:lnTo>
                    <a:cubicBezTo>
                      <a:pt x="50750" y="116955"/>
                      <a:pt x="51589" y="116955"/>
                      <a:pt x="52458" y="116671"/>
                    </a:cubicBezTo>
                    <a:cubicBezTo>
                      <a:pt x="52458" y="116346"/>
                      <a:pt x="52458" y="116062"/>
                      <a:pt x="52661" y="115778"/>
                    </a:cubicBezTo>
                    <a:cubicBezTo>
                      <a:pt x="52458" y="116062"/>
                      <a:pt x="52458" y="116346"/>
                      <a:pt x="52458" y="116671"/>
                    </a:cubicBezTo>
                    <a:cubicBezTo>
                      <a:pt x="53529" y="116671"/>
                      <a:pt x="54600" y="116346"/>
                      <a:pt x="54832" y="116346"/>
                    </a:cubicBezTo>
                    <a:cubicBezTo>
                      <a:pt x="54832" y="117564"/>
                      <a:pt x="54832" y="118457"/>
                      <a:pt x="54832" y="119675"/>
                    </a:cubicBezTo>
                    <a:cubicBezTo>
                      <a:pt x="55469" y="119959"/>
                      <a:pt x="56337" y="119391"/>
                      <a:pt x="56772" y="118782"/>
                    </a:cubicBezTo>
                    <a:cubicBezTo>
                      <a:pt x="57408" y="117889"/>
                      <a:pt x="57408" y="117280"/>
                      <a:pt x="57408" y="116062"/>
                    </a:cubicBezTo>
                    <a:cubicBezTo>
                      <a:pt x="57843" y="116062"/>
                      <a:pt x="58277" y="116062"/>
                      <a:pt x="58480" y="116062"/>
                    </a:cubicBezTo>
                    <a:cubicBezTo>
                      <a:pt x="58480" y="115453"/>
                      <a:pt x="58480" y="114560"/>
                      <a:pt x="58682" y="114235"/>
                    </a:cubicBezTo>
                    <a:cubicBezTo>
                      <a:pt x="58914" y="113342"/>
                      <a:pt x="59348" y="113342"/>
                      <a:pt x="59753" y="113058"/>
                    </a:cubicBezTo>
                    <a:cubicBezTo>
                      <a:pt x="60419" y="112165"/>
                      <a:pt x="60419" y="110013"/>
                      <a:pt x="60419" y="108836"/>
                    </a:cubicBezTo>
                    <a:cubicBezTo>
                      <a:pt x="60854" y="110013"/>
                      <a:pt x="62127" y="110947"/>
                      <a:pt x="62330" y="112165"/>
                    </a:cubicBezTo>
                    <a:cubicBezTo>
                      <a:pt x="63199" y="112449"/>
                      <a:pt x="63633" y="111231"/>
                      <a:pt x="64270" y="110947"/>
                    </a:cubicBezTo>
                    <a:cubicBezTo>
                      <a:pt x="64936" y="110947"/>
                      <a:pt x="65572" y="111556"/>
                      <a:pt x="66209" y="111231"/>
                    </a:cubicBezTo>
                    <a:cubicBezTo>
                      <a:pt x="65775" y="110013"/>
                      <a:pt x="65370" y="109120"/>
                      <a:pt x="65138" y="108227"/>
                    </a:cubicBezTo>
                    <a:cubicBezTo>
                      <a:pt x="65370" y="109120"/>
                      <a:pt x="65775" y="110013"/>
                      <a:pt x="66209" y="111231"/>
                    </a:cubicBezTo>
                    <a:cubicBezTo>
                      <a:pt x="66209" y="111231"/>
                      <a:pt x="66209" y="111231"/>
                      <a:pt x="66441" y="110947"/>
                    </a:cubicBezTo>
                    <a:cubicBezTo>
                      <a:pt x="66441" y="109729"/>
                      <a:pt x="66441" y="109120"/>
                      <a:pt x="66875" y="107902"/>
                    </a:cubicBezTo>
                    <a:cubicBezTo>
                      <a:pt x="67281" y="107009"/>
                      <a:pt x="67281" y="106116"/>
                      <a:pt x="67281" y="104898"/>
                    </a:cubicBezTo>
                    <a:cubicBezTo>
                      <a:pt x="67512" y="102787"/>
                      <a:pt x="67512" y="100676"/>
                      <a:pt x="67715" y="98565"/>
                    </a:cubicBezTo>
                    <a:cubicBezTo>
                      <a:pt x="68352" y="98565"/>
                      <a:pt x="69018" y="98565"/>
                      <a:pt x="69655" y="98565"/>
                    </a:cubicBezTo>
                    <a:cubicBezTo>
                      <a:pt x="70089" y="97672"/>
                      <a:pt x="69857" y="96454"/>
                      <a:pt x="70089" y="95277"/>
                    </a:cubicBezTo>
                    <a:cubicBezTo>
                      <a:pt x="70291" y="94059"/>
                      <a:pt x="70726" y="93166"/>
                      <a:pt x="70089" y="91948"/>
                    </a:cubicBezTo>
                    <a:cubicBezTo>
                      <a:pt x="70523" y="91664"/>
                      <a:pt x="70726" y="91664"/>
                      <a:pt x="71160" y="91664"/>
                    </a:cubicBezTo>
                    <a:cubicBezTo>
                      <a:pt x="71363" y="91055"/>
                      <a:pt x="71594" y="90446"/>
                      <a:pt x="71594" y="89553"/>
                    </a:cubicBezTo>
                    <a:cubicBezTo>
                      <a:pt x="71797" y="88944"/>
                      <a:pt x="71594" y="87726"/>
                      <a:pt x="71797" y="87117"/>
                    </a:cubicBezTo>
                    <a:cubicBezTo>
                      <a:pt x="72028" y="86833"/>
                      <a:pt x="72665" y="85899"/>
                      <a:pt x="72897" y="85615"/>
                    </a:cubicBezTo>
                    <a:cubicBezTo>
                      <a:pt x="73302" y="85006"/>
                      <a:pt x="73534" y="84397"/>
                      <a:pt x="74373" y="84397"/>
                    </a:cubicBezTo>
                    <a:cubicBezTo>
                      <a:pt x="74171" y="84397"/>
                      <a:pt x="74171" y="84113"/>
                      <a:pt x="74171" y="84113"/>
                    </a:cubicBezTo>
                    <a:cubicBezTo>
                      <a:pt x="73302" y="84113"/>
                      <a:pt x="72463" y="84113"/>
                      <a:pt x="72231" y="84113"/>
                    </a:cubicBezTo>
                    <a:cubicBezTo>
                      <a:pt x="72463" y="84113"/>
                      <a:pt x="73302" y="84113"/>
                      <a:pt x="74171" y="84113"/>
                    </a:cubicBezTo>
                    <a:cubicBezTo>
                      <a:pt x="73968" y="83220"/>
                      <a:pt x="73968" y="82002"/>
                      <a:pt x="73968" y="80784"/>
                    </a:cubicBezTo>
                    <a:cubicBezTo>
                      <a:pt x="74171" y="78064"/>
                      <a:pt x="73534" y="79607"/>
                      <a:pt x="72463" y="78673"/>
                    </a:cubicBezTo>
                    <a:cubicBezTo>
                      <a:pt x="72231" y="78389"/>
                      <a:pt x="71797" y="77456"/>
                      <a:pt x="71797" y="77171"/>
                    </a:cubicBezTo>
                    <a:cubicBezTo>
                      <a:pt x="71594" y="76562"/>
                      <a:pt x="71160" y="77171"/>
                      <a:pt x="71594" y="76278"/>
                    </a:cubicBezTo>
                    <a:cubicBezTo>
                      <a:pt x="71797" y="75345"/>
                      <a:pt x="73100" y="74776"/>
                      <a:pt x="73737" y="74451"/>
                    </a:cubicBezTo>
                    <a:cubicBezTo>
                      <a:pt x="73737" y="73274"/>
                      <a:pt x="74373" y="73558"/>
                      <a:pt x="74605" y="72949"/>
                    </a:cubicBezTo>
                    <a:cubicBezTo>
                      <a:pt x="74808" y="72056"/>
                      <a:pt x="74373" y="71447"/>
                      <a:pt x="74808" y="70554"/>
                    </a:cubicBezTo>
                    <a:cubicBezTo>
                      <a:pt x="75676" y="69052"/>
                      <a:pt x="77384" y="69052"/>
                      <a:pt x="77819" y="67510"/>
                    </a:cubicBezTo>
                    <a:cubicBezTo>
                      <a:pt x="77182" y="66941"/>
                      <a:pt x="77182" y="66332"/>
                      <a:pt x="77182" y="65399"/>
                    </a:cubicBezTo>
                    <a:cubicBezTo>
                      <a:pt x="78050" y="65115"/>
                      <a:pt x="78687" y="65115"/>
                      <a:pt x="79556" y="64506"/>
                    </a:cubicBezTo>
                    <a:cubicBezTo>
                      <a:pt x="78890" y="64830"/>
                      <a:pt x="79324" y="66008"/>
                      <a:pt x="79556" y="66617"/>
                    </a:cubicBezTo>
                    <a:cubicBezTo>
                      <a:pt x="79990" y="67834"/>
                      <a:pt x="80395" y="67834"/>
                      <a:pt x="81061" y="67834"/>
                    </a:cubicBezTo>
                    <a:cubicBezTo>
                      <a:pt x="82769" y="67510"/>
                      <a:pt x="83406" y="65399"/>
                      <a:pt x="82972" y="63288"/>
                    </a:cubicBezTo>
                    <a:cubicBezTo>
                      <a:pt x="82566" y="61786"/>
                      <a:pt x="82769" y="61786"/>
                      <a:pt x="83406" y="60893"/>
                    </a:cubicBezTo>
                    <a:cubicBezTo>
                      <a:pt x="84477" y="59106"/>
                      <a:pt x="83638" y="59391"/>
                      <a:pt x="83203" y="57889"/>
                    </a:cubicBezTo>
                    <a:cubicBezTo>
                      <a:pt x="83203" y="58173"/>
                      <a:pt x="85143" y="53667"/>
                      <a:pt x="85143" y="53342"/>
                    </a:cubicBezTo>
                    <a:cubicBezTo>
                      <a:pt x="85548" y="52774"/>
                      <a:pt x="86214" y="52774"/>
                      <a:pt x="86648" y="51840"/>
                    </a:cubicBezTo>
                    <a:cubicBezTo>
                      <a:pt x="87285" y="50338"/>
                      <a:pt x="86851" y="48227"/>
                      <a:pt x="87720" y="46725"/>
                    </a:cubicBezTo>
                    <a:cubicBezTo>
                      <a:pt x="87922" y="46441"/>
                      <a:pt x="88588" y="46441"/>
                      <a:pt x="88993" y="46441"/>
                    </a:cubicBezTo>
                    <a:cubicBezTo>
                      <a:pt x="88993" y="47050"/>
                      <a:pt x="88791" y="47943"/>
                      <a:pt x="88993" y="48552"/>
                    </a:cubicBezTo>
                    <a:cubicBezTo>
                      <a:pt x="88993" y="49161"/>
                      <a:pt x="89225" y="49161"/>
                      <a:pt x="89659" y="49161"/>
                    </a:cubicBezTo>
                    <a:cubicBezTo>
                      <a:pt x="89862" y="48836"/>
                      <a:pt x="89862" y="48836"/>
                      <a:pt x="90094" y="48552"/>
                    </a:cubicBezTo>
                    <a:cubicBezTo>
                      <a:pt x="90499" y="47943"/>
                      <a:pt x="91165" y="47334"/>
                      <a:pt x="91367" y="46725"/>
                    </a:cubicBezTo>
                    <a:cubicBezTo>
                      <a:pt x="91367" y="45832"/>
                      <a:pt x="91367" y="45223"/>
                      <a:pt x="91570" y="44330"/>
                    </a:cubicBezTo>
                    <a:cubicBezTo>
                      <a:pt x="92439" y="41285"/>
                      <a:pt x="95015" y="40717"/>
                      <a:pt x="96955" y="39174"/>
                    </a:cubicBezTo>
                    <a:cubicBezTo>
                      <a:pt x="97389" y="38890"/>
                      <a:pt x="98026" y="38281"/>
                      <a:pt x="98258" y="37672"/>
                    </a:cubicBezTo>
                    <a:cubicBezTo>
                      <a:pt x="98460" y="37104"/>
                      <a:pt x="98895" y="35886"/>
                      <a:pt x="99531" y="35886"/>
                    </a:cubicBezTo>
                    <a:cubicBezTo>
                      <a:pt x="99531" y="34952"/>
                      <a:pt x="99531" y="34384"/>
                      <a:pt x="99763" y="33775"/>
                    </a:cubicBezTo>
                    <a:cubicBezTo>
                      <a:pt x="100168" y="33450"/>
                      <a:pt x="101037" y="33450"/>
                      <a:pt x="101471" y="33166"/>
                    </a:cubicBezTo>
                    <a:cubicBezTo>
                      <a:pt x="101905" y="33166"/>
                      <a:pt x="102340" y="33166"/>
                      <a:pt x="102542" y="33166"/>
                    </a:cubicBezTo>
                    <a:cubicBezTo>
                      <a:pt x="102977" y="32841"/>
                      <a:pt x="103208" y="32273"/>
                      <a:pt x="103411" y="31948"/>
                    </a:cubicBezTo>
                    <a:cubicBezTo>
                      <a:pt x="103845" y="31339"/>
                      <a:pt x="104279" y="31055"/>
                      <a:pt x="104714" y="30446"/>
                    </a:cubicBezTo>
                    <a:cubicBezTo>
                      <a:pt x="104916" y="30162"/>
                      <a:pt x="104916" y="29837"/>
                      <a:pt x="105351" y="29553"/>
                    </a:cubicBezTo>
                    <a:cubicBezTo>
                      <a:pt x="105785" y="29228"/>
                      <a:pt x="106422" y="29553"/>
                      <a:pt x="106856" y="29553"/>
                    </a:cubicBezTo>
                    <a:cubicBezTo>
                      <a:pt x="106856" y="29228"/>
                      <a:pt x="107290" y="28944"/>
                      <a:pt x="107696" y="28660"/>
                    </a:cubicBezTo>
                    <a:cubicBezTo>
                      <a:pt x="107493" y="28660"/>
                      <a:pt x="107290" y="28660"/>
                      <a:pt x="107290" y="28335"/>
                    </a:cubicBezTo>
                    <a:cubicBezTo>
                      <a:pt x="107696" y="28335"/>
                      <a:pt x="108361" y="27117"/>
                      <a:pt x="108564" y="26833"/>
                    </a:cubicBezTo>
                    <a:cubicBezTo>
                      <a:pt x="108998" y="26549"/>
                      <a:pt x="109867" y="26224"/>
                      <a:pt x="110069" y="25615"/>
                    </a:cubicBezTo>
                    <a:cubicBezTo>
                      <a:pt x="110069" y="25331"/>
                      <a:pt x="110069" y="24113"/>
                      <a:pt x="110069" y="23504"/>
                    </a:cubicBezTo>
                    <a:cubicBezTo>
                      <a:pt x="110301" y="22286"/>
                      <a:pt x="110706" y="22286"/>
                      <a:pt x="111575" y="22002"/>
                    </a:cubicBezTo>
                    <a:cubicBezTo>
                      <a:pt x="111806" y="22895"/>
                      <a:pt x="113717" y="22895"/>
                      <a:pt x="114383" y="22611"/>
                    </a:cubicBezTo>
                    <a:cubicBezTo>
                      <a:pt x="114586" y="22611"/>
                      <a:pt x="115020" y="22286"/>
                      <a:pt x="115454" y="22002"/>
                    </a:cubicBezTo>
                    <a:cubicBezTo>
                      <a:pt x="115889" y="21718"/>
                      <a:pt x="116728" y="21718"/>
                      <a:pt x="116960" y="21393"/>
                    </a:cubicBezTo>
                    <a:cubicBezTo>
                      <a:pt x="118234" y="21393"/>
                      <a:pt x="119536" y="20216"/>
                      <a:pt x="119739" y="18389"/>
                    </a:cubicBezTo>
                    <a:cubicBezTo>
                      <a:pt x="119739" y="17780"/>
                      <a:pt x="119971" y="15669"/>
                      <a:pt x="119334" y="15994"/>
                    </a:cubicBezTo>
                    <a:cubicBezTo>
                      <a:pt x="118899" y="15994"/>
                      <a:pt x="118899" y="16603"/>
                      <a:pt x="118668" y="16887"/>
                    </a:cubicBezTo>
                    <a:cubicBezTo>
                      <a:pt x="118234" y="17171"/>
                      <a:pt x="117799" y="17171"/>
                      <a:pt x="117394" y="17171"/>
                    </a:cubicBezTo>
                    <a:cubicBezTo>
                      <a:pt x="117394" y="16278"/>
                      <a:pt x="117162" y="15669"/>
                      <a:pt x="116960" y="15060"/>
                    </a:cubicBezTo>
                    <a:cubicBezTo>
                      <a:pt x="116728" y="14167"/>
                      <a:pt x="116728" y="13558"/>
                      <a:pt x="116728" y="12665"/>
                    </a:cubicBezTo>
                    <a:cubicBezTo>
                      <a:pt x="115223" y="11772"/>
                      <a:pt x="115223" y="9945"/>
                      <a:pt x="115223" y="7834"/>
                    </a:cubicBezTo>
                    <a:cubicBezTo>
                      <a:pt x="115223" y="6941"/>
                      <a:pt x="115223" y="5439"/>
                      <a:pt x="115454" y="4830"/>
                    </a:cubicBezTo>
                    <a:cubicBezTo>
                      <a:pt x="115657" y="4546"/>
                      <a:pt x="116091" y="4546"/>
                      <a:pt x="116294" y="4221"/>
                    </a:cubicBezTo>
                    <a:cubicBezTo>
                      <a:pt x="116728" y="3937"/>
                      <a:pt x="116960" y="3612"/>
                      <a:pt x="117162" y="3004"/>
                    </a:cubicBezTo>
                    <a:cubicBezTo>
                      <a:pt x="117394" y="2395"/>
                      <a:pt x="118031" y="1786"/>
                      <a:pt x="117799" y="1217"/>
                    </a:cubicBezTo>
                    <a:cubicBezTo>
                      <a:pt x="117394" y="0"/>
                      <a:pt x="115454" y="608"/>
                      <a:pt x="114788" y="893"/>
                    </a:cubicBezTo>
                    <a:cubicBezTo>
                      <a:pt x="114151" y="893"/>
                      <a:pt x="113717" y="1217"/>
                      <a:pt x="113080" y="1217"/>
                    </a:cubicBezTo>
                    <a:cubicBezTo>
                      <a:pt x="112443" y="1217"/>
                      <a:pt x="112009" y="1217"/>
                      <a:pt x="111575" y="1786"/>
                    </a:cubicBezTo>
                    <a:cubicBezTo>
                      <a:pt x="110938" y="2719"/>
                      <a:pt x="110938" y="2719"/>
                      <a:pt x="110301" y="2719"/>
                    </a:cubicBezTo>
                    <a:cubicBezTo>
                      <a:pt x="109635" y="3004"/>
                      <a:pt x="109433" y="3328"/>
                      <a:pt x="108998" y="3937"/>
                    </a:cubicBezTo>
                    <a:cubicBezTo>
                      <a:pt x="108564" y="4221"/>
                      <a:pt x="107696" y="4221"/>
                      <a:pt x="107290" y="4546"/>
                    </a:cubicBezTo>
                    <a:cubicBezTo>
                      <a:pt x="106856" y="4546"/>
                      <a:pt x="106190" y="4546"/>
                      <a:pt x="105785" y="4830"/>
                    </a:cubicBezTo>
                    <a:cubicBezTo>
                      <a:pt x="105553" y="4830"/>
                      <a:pt x="105553" y="5439"/>
                      <a:pt x="105351" y="5439"/>
                    </a:cubicBezTo>
                    <a:cubicBezTo>
                      <a:pt x="105119" y="5723"/>
                      <a:pt x="104916" y="5439"/>
                      <a:pt x="104714" y="5439"/>
                    </a:cubicBezTo>
                    <a:cubicBezTo>
                      <a:pt x="104279" y="5723"/>
                      <a:pt x="104279" y="6048"/>
                      <a:pt x="104048" y="6332"/>
                    </a:cubicBezTo>
                    <a:cubicBezTo>
                      <a:pt x="103845" y="6617"/>
                      <a:pt x="103613" y="6617"/>
                      <a:pt x="103411" y="6941"/>
                    </a:cubicBezTo>
                    <a:cubicBezTo>
                      <a:pt x="103208" y="6941"/>
                      <a:pt x="102774" y="6941"/>
                      <a:pt x="102542" y="7225"/>
                    </a:cubicBezTo>
                    <a:cubicBezTo>
                      <a:pt x="102340" y="7225"/>
                      <a:pt x="102108" y="7550"/>
                      <a:pt x="101905" y="7834"/>
                    </a:cubicBezTo>
                    <a:cubicBezTo>
                      <a:pt x="101268" y="8159"/>
                      <a:pt x="100834" y="7834"/>
                      <a:pt x="100400" y="8443"/>
                    </a:cubicBezTo>
                    <a:cubicBezTo>
                      <a:pt x="99966" y="8728"/>
                      <a:pt x="99966" y="8728"/>
                      <a:pt x="99763" y="8728"/>
                    </a:cubicBezTo>
                    <a:cubicBezTo>
                      <a:pt x="99329" y="9052"/>
                      <a:pt x="99329" y="9336"/>
                      <a:pt x="99097" y="9661"/>
                    </a:cubicBezTo>
                    <a:cubicBezTo>
                      <a:pt x="98895" y="9661"/>
                      <a:pt x="98460" y="9661"/>
                      <a:pt x="98258" y="9661"/>
                    </a:cubicBezTo>
                    <a:cubicBezTo>
                      <a:pt x="97823" y="9945"/>
                      <a:pt x="98026" y="9945"/>
                      <a:pt x="97592" y="10230"/>
                    </a:cubicBezTo>
                    <a:lnTo>
                      <a:pt x="97592" y="10554"/>
                    </a:lnTo>
                    <a:cubicBezTo>
                      <a:pt x="97389" y="10554"/>
                      <a:pt x="97389" y="10554"/>
                      <a:pt x="97186" y="10554"/>
                    </a:cubicBezTo>
                    <a:cubicBezTo>
                      <a:pt x="97186" y="10838"/>
                      <a:pt x="96752" y="10838"/>
                      <a:pt x="96752" y="10838"/>
                    </a:cubicBezTo>
                    <a:cubicBezTo>
                      <a:pt x="96318" y="11163"/>
                      <a:pt x="96115" y="11447"/>
                      <a:pt x="95884" y="11772"/>
                    </a:cubicBezTo>
                    <a:cubicBezTo>
                      <a:pt x="95449" y="12341"/>
                      <a:pt x="95015" y="12665"/>
                      <a:pt x="94581" y="12949"/>
                    </a:cubicBezTo>
                    <a:cubicBezTo>
                      <a:pt x="93944" y="13274"/>
                      <a:pt x="93307" y="13883"/>
                      <a:pt x="92873" y="14167"/>
                    </a:cubicBezTo>
                    <a:cubicBezTo>
                      <a:pt x="92236" y="15060"/>
                      <a:pt x="91802" y="14492"/>
                      <a:pt x="91165" y="14776"/>
                    </a:cubicBezTo>
                    <a:cubicBezTo>
                      <a:pt x="91165" y="15669"/>
                      <a:pt x="90296" y="15060"/>
                      <a:pt x="89862" y="15385"/>
                    </a:cubicBezTo>
                    <a:cubicBezTo>
                      <a:pt x="89428" y="15669"/>
                      <a:pt x="88993" y="16278"/>
                      <a:pt x="88357" y="16278"/>
                    </a:cubicBezTo>
                    <a:cubicBezTo>
                      <a:pt x="87922" y="16278"/>
                      <a:pt x="87285" y="15385"/>
                      <a:pt x="86851" y="15060"/>
                    </a:cubicBezTo>
                    <a:cubicBezTo>
                      <a:pt x="86648" y="15060"/>
                      <a:pt x="85780" y="14492"/>
                      <a:pt x="85346" y="14492"/>
                    </a:cubicBezTo>
                    <a:cubicBezTo>
                      <a:pt x="85143" y="14776"/>
                      <a:pt x="85143" y="15060"/>
                      <a:pt x="85143" y="15385"/>
                    </a:cubicBezTo>
                    <a:cubicBezTo>
                      <a:pt x="85143" y="15994"/>
                      <a:pt x="85346" y="15669"/>
                      <a:pt x="85548" y="15994"/>
                    </a:cubicBezTo>
                    <a:cubicBezTo>
                      <a:pt x="85983" y="16603"/>
                      <a:pt x="85983" y="18673"/>
                      <a:pt x="85983" y="19282"/>
                    </a:cubicBezTo>
                    <a:cubicBezTo>
                      <a:pt x="85780" y="19607"/>
                      <a:pt x="85780" y="19607"/>
                      <a:pt x="85780" y="19607"/>
                    </a:cubicBezTo>
                    <a:cubicBezTo>
                      <a:pt x="85346" y="19607"/>
                      <a:pt x="85143" y="20500"/>
                      <a:pt x="84709" y="21109"/>
                    </a:cubicBezTo>
                    <a:cubicBezTo>
                      <a:pt x="84477" y="21393"/>
                      <a:pt x="84072" y="22002"/>
                      <a:pt x="83840" y="22286"/>
                    </a:cubicBezTo>
                    <a:cubicBezTo>
                      <a:pt x="83406" y="22895"/>
                      <a:pt x="82972" y="23220"/>
                      <a:pt x="82769" y="23829"/>
                    </a:cubicBezTo>
                    <a:cubicBezTo>
                      <a:pt x="82566" y="23829"/>
                      <a:pt x="82335" y="24113"/>
                      <a:pt x="82335" y="24438"/>
                    </a:cubicBezTo>
                    <a:cubicBezTo>
                      <a:pt x="82132" y="24438"/>
                      <a:pt x="81901" y="24722"/>
                      <a:pt x="81698" y="25006"/>
                    </a:cubicBezTo>
                    <a:cubicBezTo>
                      <a:pt x="81061" y="25940"/>
                      <a:pt x="80627" y="26833"/>
                      <a:pt x="79990" y="28051"/>
                    </a:cubicBezTo>
                    <a:cubicBezTo>
                      <a:pt x="79758" y="28335"/>
                      <a:pt x="79556" y="28944"/>
                      <a:pt x="79556" y="29837"/>
                    </a:cubicBezTo>
                    <a:cubicBezTo>
                      <a:pt x="79324" y="30446"/>
                      <a:pt x="79556" y="31055"/>
                      <a:pt x="79556" y="31664"/>
                    </a:cubicBezTo>
                    <a:cubicBezTo>
                      <a:pt x="78890" y="31664"/>
                      <a:pt x="78687" y="31664"/>
                      <a:pt x="78253" y="32273"/>
                    </a:cubicBezTo>
                    <a:cubicBezTo>
                      <a:pt x="78050" y="32841"/>
                      <a:pt x="77819" y="33450"/>
                      <a:pt x="77616" y="34059"/>
                    </a:cubicBezTo>
                    <a:cubicBezTo>
                      <a:pt x="77182" y="34668"/>
                      <a:pt x="76747" y="34952"/>
                      <a:pt x="76110" y="35277"/>
                    </a:cubicBezTo>
                    <a:cubicBezTo>
                      <a:pt x="75676" y="35277"/>
                      <a:pt x="75039" y="35277"/>
                      <a:pt x="74373" y="35277"/>
                    </a:cubicBezTo>
                    <a:cubicBezTo>
                      <a:pt x="74171" y="35277"/>
                      <a:pt x="73968" y="35277"/>
                      <a:pt x="73737" y="35277"/>
                    </a:cubicBezTo>
                    <a:cubicBezTo>
                      <a:pt x="73302" y="35277"/>
                      <a:pt x="73302" y="35561"/>
                      <a:pt x="72897" y="35886"/>
                    </a:cubicBezTo>
                    <a:cubicBezTo>
                      <a:pt x="72463" y="36170"/>
                      <a:pt x="71797" y="36170"/>
                      <a:pt x="71363" y="36170"/>
                    </a:cubicBezTo>
                    <a:cubicBezTo>
                      <a:pt x="70089" y="35886"/>
                      <a:pt x="69018" y="35886"/>
                      <a:pt x="68149" y="37104"/>
                    </a:cubicBezTo>
                    <a:cubicBezTo>
                      <a:pt x="67715" y="37388"/>
                      <a:pt x="66875" y="37388"/>
                      <a:pt x="66209" y="37672"/>
                    </a:cubicBezTo>
                    <a:cubicBezTo>
                      <a:pt x="65370" y="37672"/>
                      <a:pt x="64704" y="37997"/>
                      <a:pt x="63864" y="37388"/>
                    </a:cubicBezTo>
                    <a:cubicBezTo>
                      <a:pt x="63199" y="36779"/>
                      <a:pt x="62562" y="36495"/>
                      <a:pt x="61925" y="36170"/>
                    </a:cubicBezTo>
                    <a:cubicBezTo>
                      <a:pt x="60854" y="35886"/>
                      <a:pt x="59753" y="35277"/>
                      <a:pt x="58480" y="35277"/>
                    </a:cubicBezTo>
                    <a:cubicBezTo>
                      <a:pt x="57843" y="35277"/>
                      <a:pt x="57843" y="36170"/>
                      <a:pt x="57177" y="36495"/>
                    </a:cubicBezTo>
                    <a:cubicBezTo>
                      <a:pt x="56974" y="36495"/>
                      <a:pt x="56772" y="36495"/>
                      <a:pt x="56337" y="36495"/>
                    </a:cubicBezTo>
                    <a:cubicBezTo>
                      <a:pt x="56106" y="36495"/>
                      <a:pt x="55903" y="37104"/>
                      <a:pt x="55671" y="37104"/>
                    </a:cubicBezTo>
                    <a:cubicBezTo>
                      <a:pt x="54832" y="37672"/>
                      <a:pt x="54166" y="38281"/>
                      <a:pt x="53326" y="38606"/>
                    </a:cubicBezTo>
                    <a:cubicBezTo>
                      <a:pt x="52892" y="38606"/>
                      <a:pt x="52255" y="38606"/>
                      <a:pt x="51821" y="38890"/>
                    </a:cubicBezTo>
                    <a:cubicBezTo>
                      <a:pt x="51387" y="38890"/>
                      <a:pt x="51155" y="39499"/>
                      <a:pt x="50750" y="39499"/>
                    </a:cubicBezTo>
                    <a:cubicBezTo>
                      <a:pt x="50316" y="39499"/>
                      <a:pt x="49881" y="39783"/>
                      <a:pt x="49447" y="39783"/>
                    </a:cubicBezTo>
                    <a:cubicBezTo>
                      <a:pt x="48810" y="40108"/>
                      <a:pt x="48376" y="40108"/>
                      <a:pt x="47710" y="40392"/>
                    </a:cubicBezTo>
                    <a:cubicBezTo>
                      <a:pt x="47073" y="40717"/>
                      <a:pt x="46436" y="40717"/>
                      <a:pt x="45568" y="40392"/>
                    </a:cubicBezTo>
                    <a:cubicBezTo>
                      <a:pt x="45133" y="40392"/>
                      <a:pt x="44728" y="40108"/>
                      <a:pt x="44294" y="39499"/>
                    </a:cubicBezTo>
                    <a:cubicBezTo>
                      <a:pt x="44294" y="39499"/>
                      <a:pt x="44294" y="39499"/>
                      <a:pt x="44062" y="39499"/>
                    </a:cubicBezTo>
                    <a:cubicBezTo>
                      <a:pt x="43657" y="39783"/>
                      <a:pt x="43860" y="40108"/>
                      <a:pt x="43860" y="40392"/>
                    </a:cubicBezTo>
                    <a:cubicBezTo>
                      <a:pt x="43860" y="41610"/>
                      <a:pt x="44062" y="42219"/>
                      <a:pt x="43223" y="42787"/>
                    </a:cubicBezTo>
                    <a:cubicBezTo>
                      <a:pt x="43223" y="41894"/>
                      <a:pt x="43425" y="41001"/>
                      <a:pt x="42788" y="40717"/>
                    </a:cubicBezTo>
                    <a:cubicBezTo>
                      <a:pt x="41717" y="40392"/>
                      <a:pt x="41717" y="41285"/>
                      <a:pt x="41283" y="41894"/>
                    </a:cubicBezTo>
                    <a:cubicBezTo>
                      <a:pt x="40617" y="42787"/>
                      <a:pt x="39546" y="41894"/>
                      <a:pt x="38706" y="42219"/>
                    </a:cubicBezTo>
                    <a:cubicBezTo>
                      <a:pt x="37838" y="42503"/>
                      <a:pt x="37201" y="43396"/>
                      <a:pt x="36332" y="43112"/>
                    </a:cubicBezTo>
                    <a:cubicBezTo>
                      <a:pt x="36332" y="42503"/>
                      <a:pt x="36332" y="41894"/>
                      <a:pt x="36332" y="41610"/>
                    </a:cubicBezTo>
                    <a:cubicBezTo>
                      <a:pt x="35898" y="41610"/>
                      <a:pt x="35696" y="41285"/>
                      <a:pt x="35261" y="41285"/>
                    </a:cubicBezTo>
                    <a:cubicBezTo>
                      <a:pt x="35030" y="41285"/>
                      <a:pt x="34624" y="41610"/>
                      <a:pt x="34393" y="41610"/>
                    </a:cubicBezTo>
                    <a:cubicBezTo>
                      <a:pt x="33756" y="41894"/>
                      <a:pt x="33524" y="42219"/>
                      <a:pt x="33524" y="43396"/>
                    </a:cubicBezTo>
                    <a:cubicBezTo>
                      <a:pt x="32453" y="44005"/>
                      <a:pt x="31179" y="44005"/>
                      <a:pt x="30108" y="43721"/>
                    </a:cubicBezTo>
                    <a:cubicBezTo>
                      <a:pt x="29442" y="43396"/>
                      <a:pt x="28805" y="43112"/>
                      <a:pt x="28168" y="43396"/>
                    </a:cubicBezTo>
                    <a:cubicBezTo>
                      <a:pt x="27300" y="43721"/>
                      <a:pt x="27097" y="44330"/>
                      <a:pt x="26229" y="44005"/>
                    </a:cubicBezTo>
                    <a:cubicBezTo>
                      <a:pt x="25158" y="44005"/>
                      <a:pt x="24289" y="43721"/>
                      <a:pt x="23420" y="43721"/>
                    </a:cubicBezTo>
                    <a:cubicBezTo>
                      <a:pt x="22349" y="43396"/>
                      <a:pt x="21075" y="43721"/>
                      <a:pt x="20207" y="43112"/>
                    </a:cubicBezTo>
                    <a:cubicBezTo>
                      <a:pt x="19570" y="42787"/>
                      <a:pt x="18499" y="41894"/>
                      <a:pt x="17833" y="41285"/>
                    </a:cubicBezTo>
                    <a:cubicBezTo>
                      <a:pt x="17196" y="40717"/>
                      <a:pt x="16559" y="40108"/>
                      <a:pt x="15893" y="39783"/>
                    </a:cubicBezTo>
                    <a:cubicBezTo>
                      <a:pt x="15054" y="39783"/>
                      <a:pt x="13751" y="39783"/>
                      <a:pt x="12680" y="40108"/>
                    </a:cubicBezTo>
                    <a:cubicBezTo>
                      <a:pt x="12680" y="41610"/>
                      <a:pt x="12680" y="42503"/>
                      <a:pt x="11406" y="42787"/>
                    </a:cubicBezTo>
                    <a:cubicBezTo>
                      <a:pt x="10537" y="43396"/>
                      <a:pt x="9669" y="43396"/>
                      <a:pt x="8800" y="44005"/>
                    </a:cubicBezTo>
                    <a:cubicBezTo>
                      <a:pt x="7961" y="44330"/>
                      <a:pt x="7295" y="44330"/>
                      <a:pt x="6455" y="44614"/>
                    </a:cubicBezTo>
                    <a:cubicBezTo>
                      <a:pt x="5819" y="44898"/>
                      <a:pt x="5153" y="45223"/>
                      <a:pt x="4516" y="45832"/>
                    </a:cubicBezTo>
                    <a:cubicBezTo>
                      <a:pt x="4516" y="47050"/>
                      <a:pt x="4082" y="47618"/>
                      <a:pt x="3879" y="48836"/>
                    </a:cubicBezTo>
                    <a:cubicBezTo>
                      <a:pt x="3445" y="50054"/>
                      <a:pt x="3010" y="52449"/>
                      <a:pt x="3445" y="53951"/>
                    </a:cubicBezTo>
                    <a:cubicBezTo>
                      <a:pt x="3445" y="54560"/>
                      <a:pt x="3879" y="55169"/>
                      <a:pt x="4516" y="55169"/>
                    </a:cubicBezTo>
                    <a:cubicBezTo>
                      <a:pt x="4313" y="55778"/>
                      <a:pt x="4082" y="56387"/>
                      <a:pt x="3647" y="56995"/>
                    </a:cubicBezTo>
                    <a:cubicBezTo>
                      <a:pt x="3213" y="57889"/>
                      <a:pt x="2808" y="58173"/>
                      <a:pt x="2373" y="59106"/>
                    </a:cubicBezTo>
                    <a:cubicBezTo>
                      <a:pt x="1939" y="59675"/>
                      <a:pt x="1708" y="60000"/>
                      <a:pt x="1273" y="60608"/>
                    </a:cubicBezTo>
                    <a:cubicBezTo>
                      <a:pt x="636" y="61217"/>
                      <a:pt x="202" y="61786"/>
                      <a:pt x="0" y="62719"/>
                    </a:cubicBezTo>
                    <a:cubicBezTo>
                      <a:pt x="0" y="62719"/>
                      <a:pt x="202" y="62719"/>
                      <a:pt x="434" y="62395"/>
                    </a:cubicBezTo>
                    <a:cubicBezTo>
                      <a:pt x="636" y="62110"/>
                      <a:pt x="636" y="61786"/>
                      <a:pt x="1273" y="61217"/>
                    </a:cubicBezTo>
                    <a:cubicBezTo>
                      <a:pt x="3879" y="59106"/>
                      <a:pt x="2576" y="66941"/>
                      <a:pt x="4082" y="67834"/>
                    </a:cubicBezTo>
                    <a:cubicBezTo>
                      <a:pt x="4313" y="69661"/>
                      <a:pt x="3879" y="70554"/>
                      <a:pt x="3647" y="72056"/>
                    </a:cubicBezTo>
                    <a:cubicBezTo>
                      <a:pt x="3647" y="73274"/>
                      <a:pt x="4082" y="74776"/>
                      <a:pt x="4082" y="76278"/>
                    </a:cubicBezTo>
                    <a:cubicBezTo>
                      <a:pt x="4082" y="77780"/>
                      <a:pt x="3879" y="79607"/>
                      <a:pt x="3879" y="81393"/>
                    </a:cubicBezTo>
                    <a:cubicBezTo>
                      <a:pt x="4718" y="81393"/>
                      <a:pt x="5587" y="81393"/>
                      <a:pt x="6021" y="81109"/>
                    </a:cubicBezTo>
                    <a:cubicBezTo>
                      <a:pt x="6658" y="80500"/>
                      <a:pt x="5819" y="77456"/>
                      <a:pt x="5587" y="76562"/>
                    </a:cubicBezTo>
                    <a:cubicBezTo>
                      <a:pt x="5384" y="76562"/>
                      <a:pt x="5153" y="76278"/>
                      <a:pt x="4950" y="76562"/>
                    </a:cubicBezTo>
                    <a:cubicBezTo>
                      <a:pt x="4950" y="75669"/>
                      <a:pt x="4950" y="75060"/>
                      <a:pt x="4950" y="74451"/>
                    </a:cubicBezTo>
                    <a:cubicBezTo>
                      <a:pt x="6021" y="74167"/>
                      <a:pt x="6021" y="72949"/>
                      <a:pt x="6658" y="72341"/>
                    </a:cubicBezTo>
                    <a:cubicBezTo>
                      <a:pt x="7092" y="71447"/>
                      <a:pt x="6890" y="71447"/>
                      <a:pt x="7729" y="71447"/>
                    </a:cubicBezTo>
                    <a:cubicBezTo>
                      <a:pt x="8800" y="71447"/>
                      <a:pt x="12477" y="72341"/>
                      <a:pt x="12477" y="69661"/>
                    </a:cubicBezTo>
                    <a:cubicBezTo>
                      <a:pt x="13317" y="69661"/>
                      <a:pt x="13983" y="69945"/>
                      <a:pt x="14822" y="69661"/>
                    </a:cubicBezTo>
                    <a:cubicBezTo>
                      <a:pt x="15691" y="69336"/>
                      <a:pt x="16125" y="69052"/>
                      <a:pt x="16762" y="69336"/>
                    </a:cubicBezTo>
                    <a:cubicBezTo>
                      <a:pt x="17399" y="69661"/>
                      <a:pt x="17630" y="70230"/>
                      <a:pt x="18267" y="70230"/>
                    </a:cubicBezTo>
                    <a:cubicBezTo>
                      <a:pt x="19136" y="70554"/>
                      <a:pt x="20207" y="70838"/>
                      <a:pt x="21075" y="70554"/>
                    </a:cubicBezTo>
                    <a:cubicBezTo>
                      <a:pt x="21915" y="70554"/>
                      <a:pt x="22581" y="69945"/>
                      <a:pt x="23420" y="69945"/>
                    </a:cubicBezTo>
                    <a:cubicBezTo>
                      <a:pt x="24086" y="69945"/>
                      <a:pt x="24723" y="70554"/>
                      <a:pt x="25360" y="70838"/>
                    </a:cubicBezTo>
                    <a:cubicBezTo>
                      <a:pt x="26229" y="71447"/>
                      <a:pt x="26866" y="70554"/>
                      <a:pt x="27531" y="71732"/>
                    </a:cubicBezTo>
                    <a:cubicBezTo>
                      <a:pt x="27937" y="72341"/>
                      <a:pt x="27734" y="73843"/>
                      <a:pt x="28603" y="73843"/>
                    </a:cubicBezTo>
                    <a:cubicBezTo>
                      <a:pt x="29240" y="74167"/>
                      <a:pt x="29240" y="72665"/>
                      <a:pt x="29442" y="72665"/>
                    </a:cubicBezTo>
                    <a:cubicBezTo>
                      <a:pt x="30108" y="72056"/>
                      <a:pt x="30311" y="72056"/>
                      <a:pt x="30948" y="72341"/>
                    </a:cubicBezTo>
                    <a:cubicBezTo>
                      <a:pt x="30948" y="72949"/>
                      <a:pt x="30745" y="74451"/>
                      <a:pt x="30948" y="75345"/>
                    </a:cubicBezTo>
                    <a:cubicBezTo>
                      <a:pt x="31179" y="76278"/>
                      <a:pt x="31585" y="76278"/>
                      <a:pt x="32453" y="76278"/>
                    </a:cubicBezTo>
                    <a:cubicBezTo>
                      <a:pt x="32685" y="75345"/>
                      <a:pt x="32685" y="74776"/>
                      <a:pt x="33119" y="74451"/>
                    </a:cubicBezTo>
                    <a:cubicBezTo>
                      <a:pt x="33322" y="74167"/>
                      <a:pt x="33756" y="74451"/>
                      <a:pt x="34190" y="73843"/>
                    </a:cubicBezTo>
                    <a:cubicBezTo>
                      <a:pt x="34393" y="71732"/>
                      <a:pt x="35464" y="72341"/>
                      <a:pt x="36535" y="72341"/>
                    </a:cubicBezTo>
                    <a:cubicBezTo>
                      <a:pt x="38272" y="71732"/>
                      <a:pt x="36535" y="71163"/>
                      <a:pt x="36767" y="69945"/>
                    </a:cubicBezTo>
                    <a:cubicBezTo>
                      <a:pt x="36767" y="68443"/>
                      <a:pt x="38041" y="68728"/>
                      <a:pt x="38041" y="67510"/>
                    </a:cubicBezTo>
                    <a:cubicBezTo>
                      <a:pt x="38706" y="67510"/>
                      <a:pt x="39343" y="67510"/>
                      <a:pt x="39980" y="68119"/>
                    </a:cubicBezTo>
                    <a:cubicBezTo>
                      <a:pt x="40414" y="68728"/>
                      <a:pt x="40212" y="70230"/>
                      <a:pt x="41051" y="70838"/>
                    </a:cubicBezTo>
                    <a:cubicBezTo>
                      <a:pt x="41051" y="69336"/>
                      <a:pt x="41486" y="69336"/>
                      <a:pt x="41717" y="68119"/>
                    </a:cubicBezTo>
                    <a:cubicBezTo>
                      <a:pt x="41920" y="67225"/>
                      <a:pt x="41283" y="66332"/>
                      <a:pt x="42354" y="65399"/>
                    </a:cubicBezTo>
                    <a:cubicBezTo>
                      <a:pt x="43657" y="64506"/>
                      <a:pt x="45568" y="67834"/>
                      <a:pt x="46639" y="65723"/>
                    </a:cubicBezTo>
                    <a:cubicBezTo>
                      <a:pt x="47305" y="65723"/>
                      <a:pt x="47942" y="65723"/>
                      <a:pt x="48810" y="65723"/>
                    </a:cubicBezTo>
                    <a:cubicBezTo>
                      <a:pt x="49679" y="65723"/>
                      <a:pt x="50518" y="65399"/>
                      <a:pt x="51387" y="65399"/>
                    </a:cubicBezTo>
                    <a:cubicBezTo>
                      <a:pt x="51589" y="66332"/>
                      <a:pt x="50750" y="66332"/>
                      <a:pt x="50084" y="66617"/>
                    </a:cubicBezTo>
                    <a:cubicBezTo>
                      <a:pt x="49881" y="66941"/>
                      <a:pt x="49244" y="68119"/>
                      <a:pt x="49244" y="68728"/>
                    </a:cubicBezTo>
                    <a:cubicBezTo>
                      <a:pt x="50518" y="69052"/>
                      <a:pt x="50316" y="70230"/>
                      <a:pt x="50084" y="71732"/>
                    </a:cubicBezTo>
                    <a:cubicBezTo>
                      <a:pt x="49881" y="72949"/>
                      <a:pt x="49881" y="74167"/>
                      <a:pt x="49881" y="75669"/>
                    </a:cubicBezTo>
                    <a:cubicBezTo>
                      <a:pt x="50952" y="75953"/>
                      <a:pt x="51387" y="74776"/>
                      <a:pt x="52255" y="74451"/>
                    </a:cubicBezTo>
                    <a:cubicBezTo>
                      <a:pt x="53095" y="74167"/>
                      <a:pt x="54166" y="73558"/>
                      <a:pt x="55034" y="73843"/>
                    </a:cubicBezTo>
                    <a:cubicBezTo>
                      <a:pt x="56106" y="74451"/>
                      <a:pt x="55903" y="75953"/>
                      <a:pt x="56974" y="76562"/>
                    </a:cubicBezTo>
                    <a:cubicBezTo>
                      <a:pt x="57408" y="76887"/>
                      <a:pt x="58682" y="77171"/>
                      <a:pt x="59348" y="77171"/>
                    </a:cubicBezTo>
                    <a:cubicBezTo>
                      <a:pt x="58480" y="77456"/>
                      <a:pt x="58480" y="80784"/>
                      <a:pt x="58480" y="81393"/>
                    </a:cubicBezTo>
                    <a:cubicBezTo>
                      <a:pt x="58914" y="83504"/>
                      <a:pt x="60854" y="83504"/>
                      <a:pt x="61693" y="85006"/>
                    </a:cubicBezTo>
                    <a:cubicBezTo>
                      <a:pt x="61925" y="85899"/>
                      <a:pt x="61925" y="87117"/>
                      <a:pt x="61693" y="88010"/>
                    </a:cubicBezTo>
                    <a:cubicBezTo>
                      <a:pt x="61259" y="88335"/>
                      <a:pt x="60854" y="88619"/>
                      <a:pt x="60419" y="88944"/>
                    </a:cubicBezTo>
                    <a:cubicBezTo>
                      <a:pt x="59551" y="89553"/>
                      <a:pt x="58914" y="91339"/>
                      <a:pt x="57843" y="91948"/>
                    </a:cubicBezTo>
                    <a:cubicBezTo>
                      <a:pt x="57177" y="92557"/>
                      <a:pt x="56337" y="92557"/>
                      <a:pt x="55469" y="93166"/>
                    </a:cubicBezTo>
                    <a:cubicBezTo>
                      <a:pt x="56106" y="94059"/>
                      <a:pt x="55903" y="95561"/>
                      <a:pt x="55903" y="96170"/>
                    </a:cubicBezTo>
                    <a:cubicBezTo>
                      <a:pt x="56540" y="96454"/>
                      <a:pt x="57177" y="96454"/>
                      <a:pt x="57611" y="97063"/>
                    </a:cubicBezTo>
                    <a:cubicBezTo>
                      <a:pt x="57843" y="97388"/>
                      <a:pt x="58045" y="98890"/>
                      <a:pt x="57611" y="99499"/>
                    </a:cubicBezTo>
                    <a:cubicBezTo>
                      <a:pt x="56772" y="101285"/>
                      <a:pt x="54166" y="97956"/>
                      <a:pt x="53095" y="97956"/>
                    </a:cubicBezTo>
                    <a:cubicBezTo>
                      <a:pt x="52458" y="99783"/>
                      <a:pt x="53095" y="99783"/>
                      <a:pt x="53732" y="101285"/>
                    </a:cubicBezTo>
                    <a:cubicBezTo>
                      <a:pt x="54398" y="103112"/>
                      <a:pt x="53326" y="103721"/>
                      <a:pt x="52661" y="104614"/>
                    </a:cubicBezTo>
                    <a:cubicBezTo>
                      <a:pt x="52458" y="105223"/>
                      <a:pt x="52255" y="106116"/>
                      <a:pt x="52255" y="107009"/>
                    </a:cubicBezTo>
                    <a:cubicBezTo>
                      <a:pt x="52255" y="108511"/>
                      <a:pt x="52255" y="108511"/>
                      <a:pt x="51821" y="109445"/>
                    </a:cubicBezTo>
                    <a:cubicBezTo>
                      <a:pt x="51387" y="109729"/>
                      <a:pt x="51155" y="110338"/>
                      <a:pt x="50750" y="110622"/>
                    </a:cubicBezTo>
                    <a:cubicBezTo>
                      <a:pt x="50750" y="111231"/>
                      <a:pt x="50750" y="111556"/>
                      <a:pt x="50750" y="111840"/>
                    </a:cubicBezTo>
                    <a:cubicBezTo>
                      <a:pt x="50518" y="112165"/>
                      <a:pt x="50316" y="111840"/>
                      <a:pt x="50084" y="112165"/>
                    </a:cubicBezTo>
                    <a:lnTo>
                      <a:pt x="50084" y="112165"/>
                    </a:lnTo>
                    <a:cubicBezTo>
                      <a:pt x="50518" y="113342"/>
                      <a:pt x="50952" y="115169"/>
                      <a:pt x="50750" y="116955"/>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48" name="Shape 2622">
                <a:extLst>
                  <a:ext uri="{FF2B5EF4-FFF2-40B4-BE49-F238E27FC236}">
                    <a16:creationId xmlns="" xmlns:a16="http://schemas.microsoft.com/office/drawing/2014/main" id="{CB58D793-BCE4-4D9A-B5C3-750E34A3DB18}"/>
                  </a:ext>
                </a:extLst>
              </p:cNvPr>
              <p:cNvSpPr/>
              <p:nvPr/>
            </p:nvSpPr>
            <p:spPr>
              <a:xfrm>
                <a:off x="9321595" y="8181740"/>
                <a:ext cx="26688" cy="26671"/>
              </a:xfrm>
              <a:custGeom>
                <a:avLst/>
                <a:gdLst/>
                <a:ahLst/>
                <a:cxnLst/>
                <a:rect l="0" t="0" r="0" b="0"/>
                <a:pathLst>
                  <a:path w="120000" h="120000" extrusionOk="0">
                    <a:moveTo>
                      <a:pt x="29508" y="118000"/>
                    </a:moveTo>
                    <a:lnTo>
                      <a:pt x="29508" y="118000"/>
                    </a:lnTo>
                    <a:cubicBezTo>
                      <a:pt x="43278" y="88000"/>
                      <a:pt x="59016" y="58000"/>
                      <a:pt x="72786" y="44000"/>
                    </a:cubicBezTo>
                    <a:cubicBezTo>
                      <a:pt x="72786" y="44000"/>
                      <a:pt x="88524" y="44000"/>
                      <a:pt x="118032" y="44000"/>
                    </a:cubicBezTo>
                    <a:lnTo>
                      <a:pt x="118032" y="30000"/>
                    </a:lnTo>
                    <a:cubicBezTo>
                      <a:pt x="118032" y="14000"/>
                      <a:pt x="102295" y="14000"/>
                      <a:pt x="88524" y="0"/>
                    </a:cubicBezTo>
                    <a:cubicBezTo>
                      <a:pt x="72786" y="0"/>
                      <a:pt x="72786" y="14000"/>
                      <a:pt x="72786" y="14000"/>
                    </a:cubicBezTo>
                    <a:cubicBezTo>
                      <a:pt x="59016" y="30000"/>
                      <a:pt x="29508" y="30000"/>
                      <a:pt x="13770" y="58000"/>
                    </a:cubicBezTo>
                    <a:cubicBezTo>
                      <a:pt x="0" y="74000"/>
                      <a:pt x="0" y="88000"/>
                      <a:pt x="0" y="118000"/>
                    </a:cubicBezTo>
                    <a:cubicBezTo>
                      <a:pt x="13770" y="118000"/>
                      <a:pt x="29508" y="118000"/>
                      <a:pt x="29508" y="118000"/>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49" name="Shape 2623">
                <a:extLst>
                  <a:ext uri="{FF2B5EF4-FFF2-40B4-BE49-F238E27FC236}">
                    <a16:creationId xmlns="" xmlns:a16="http://schemas.microsoft.com/office/drawing/2014/main" id="{E78D7EBA-B1C3-4942-B6EB-922337220946}"/>
                  </a:ext>
                </a:extLst>
              </p:cNvPr>
              <p:cNvSpPr/>
              <p:nvPr/>
            </p:nvSpPr>
            <p:spPr>
              <a:xfrm>
                <a:off x="10661771" y="4903067"/>
                <a:ext cx="55283" cy="83823"/>
              </a:xfrm>
              <a:custGeom>
                <a:avLst/>
                <a:gdLst/>
                <a:ahLst/>
                <a:cxnLst/>
                <a:rect l="0" t="0" r="0" b="0"/>
                <a:pathLst>
                  <a:path w="120000" h="120000" extrusionOk="0">
                    <a:moveTo>
                      <a:pt x="119055" y="32164"/>
                    </a:moveTo>
                    <a:lnTo>
                      <a:pt x="119055" y="32164"/>
                    </a:lnTo>
                    <a:cubicBezTo>
                      <a:pt x="112440" y="27835"/>
                      <a:pt x="104881" y="18556"/>
                      <a:pt x="90708" y="9278"/>
                    </a:cubicBezTo>
                    <a:cubicBezTo>
                      <a:pt x="84094" y="4948"/>
                      <a:pt x="69921" y="0"/>
                      <a:pt x="69921" y="0"/>
                    </a:cubicBezTo>
                    <a:cubicBezTo>
                      <a:pt x="49133" y="0"/>
                      <a:pt x="14173" y="55670"/>
                      <a:pt x="6614" y="64329"/>
                    </a:cubicBezTo>
                    <a:cubicBezTo>
                      <a:pt x="0" y="73608"/>
                      <a:pt x="14173" y="73608"/>
                      <a:pt x="20787" y="78556"/>
                    </a:cubicBezTo>
                    <a:cubicBezTo>
                      <a:pt x="20787" y="87216"/>
                      <a:pt x="14173" y="92164"/>
                      <a:pt x="20787" y="96494"/>
                    </a:cubicBezTo>
                    <a:lnTo>
                      <a:pt x="41574" y="115051"/>
                    </a:lnTo>
                    <a:cubicBezTo>
                      <a:pt x="41574" y="119381"/>
                      <a:pt x="49133" y="119381"/>
                      <a:pt x="55748" y="115051"/>
                    </a:cubicBezTo>
                    <a:cubicBezTo>
                      <a:pt x="55748" y="110721"/>
                      <a:pt x="55748" y="96494"/>
                      <a:pt x="55748" y="96494"/>
                    </a:cubicBezTo>
                    <a:cubicBezTo>
                      <a:pt x="62362" y="101443"/>
                      <a:pt x="62362" y="105773"/>
                      <a:pt x="62362" y="110721"/>
                    </a:cubicBezTo>
                    <a:cubicBezTo>
                      <a:pt x="90708" y="96494"/>
                      <a:pt x="112440" y="55670"/>
                      <a:pt x="119055" y="32164"/>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50" name="Shape 2624">
                <a:extLst>
                  <a:ext uri="{FF2B5EF4-FFF2-40B4-BE49-F238E27FC236}">
                    <a16:creationId xmlns="" xmlns:a16="http://schemas.microsoft.com/office/drawing/2014/main" id="{817D2B44-EC77-4677-9059-E423B5536DAF}"/>
                  </a:ext>
                </a:extLst>
              </p:cNvPr>
              <p:cNvSpPr/>
              <p:nvPr/>
            </p:nvSpPr>
            <p:spPr>
              <a:xfrm>
                <a:off x="10686553" y="4969744"/>
                <a:ext cx="3813" cy="13336"/>
              </a:xfrm>
              <a:custGeom>
                <a:avLst/>
                <a:gdLst/>
                <a:ahLst/>
                <a:cxnLst/>
                <a:rect l="0" t="0" r="0" b="0"/>
                <a:pathLst>
                  <a:path w="120000" h="120000" extrusionOk="0">
                    <a:moveTo>
                      <a:pt x="0" y="116129"/>
                    </a:moveTo>
                    <a:lnTo>
                      <a:pt x="0" y="116129"/>
                    </a:lnTo>
                    <a:cubicBezTo>
                      <a:pt x="105000" y="116129"/>
                      <a:pt x="105000" y="116129"/>
                      <a:pt x="105000" y="89032"/>
                    </a:cubicBezTo>
                    <a:cubicBezTo>
                      <a:pt x="105000" y="58064"/>
                      <a:pt x="105000" y="30967"/>
                      <a:pt x="0" y="0"/>
                    </a:cubicBezTo>
                    <a:cubicBezTo>
                      <a:pt x="0" y="0"/>
                      <a:pt x="0" y="89032"/>
                      <a:pt x="0" y="116129"/>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51" name="Shape 2625">
                <a:extLst>
                  <a:ext uri="{FF2B5EF4-FFF2-40B4-BE49-F238E27FC236}">
                    <a16:creationId xmlns="" xmlns:a16="http://schemas.microsoft.com/office/drawing/2014/main" id="{8C26EC72-150E-4D90-A005-B8A59D6E1F91}"/>
                  </a:ext>
                </a:extLst>
              </p:cNvPr>
              <p:cNvSpPr/>
              <p:nvPr/>
            </p:nvSpPr>
            <p:spPr>
              <a:xfrm>
                <a:off x="10701803" y="4908782"/>
                <a:ext cx="13344" cy="17146"/>
              </a:xfrm>
              <a:custGeom>
                <a:avLst/>
                <a:gdLst/>
                <a:ahLst/>
                <a:cxnLst/>
                <a:rect l="0" t="0" r="0" b="0"/>
                <a:pathLst>
                  <a:path w="120000" h="120000" extrusionOk="0">
                    <a:moveTo>
                      <a:pt x="116129" y="69473"/>
                    </a:moveTo>
                    <a:lnTo>
                      <a:pt x="116129" y="69473"/>
                    </a:lnTo>
                    <a:cubicBezTo>
                      <a:pt x="116129" y="69473"/>
                      <a:pt x="58064" y="25263"/>
                      <a:pt x="0" y="0"/>
                    </a:cubicBezTo>
                    <a:cubicBezTo>
                      <a:pt x="58064" y="47368"/>
                      <a:pt x="89032" y="94736"/>
                      <a:pt x="116129" y="116842"/>
                    </a:cubicBezTo>
                    <a:cubicBezTo>
                      <a:pt x="116129" y="94736"/>
                      <a:pt x="116129" y="69473"/>
                      <a:pt x="116129" y="69473"/>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52" name="Shape 2626">
                <a:extLst>
                  <a:ext uri="{FF2B5EF4-FFF2-40B4-BE49-F238E27FC236}">
                    <a16:creationId xmlns="" xmlns:a16="http://schemas.microsoft.com/office/drawing/2014/main" id="{2B3402A4-EBB7-4629-B705-A382A5E5D53E}"/>
                  </a:ext>
                </a:extLst>
              </p:cNvPr>
              <p:cNvSpPr/>
              <p:nvPr/>
            </p:nvSpPr>
            <p:spPr>
              <a:xfrm>
                <a:off x="11241306" y="10982234"/>
                <a:ext cx="97223" cy="93349"/>
              </a:xfrm>
              <a:custGeom>
                <a:avLst/>
                <a:gdLst/>
                <a:ahLst/>
                <a:cxnLst/>
                <a:rect l="0" t="0" r="0" b="0"/>
                <a:pathLst>
                  <a:path w="120000" h="120000" extrusionOk="0">
                    <a:moveTo>
                      <a:pt x="87321" y="41111"/>
                    </a:moveTo>
                    <a:lnTo>
                      <a:pt x="87321" y="41111"/>
                    </a:lnTo>
                    <a:cubicBezTo>
                      <a:pt x="83571" y="41111"/>
                      <a:pt x="75535" y="45000"/>
                      <a:pt x="71785" y="41111"/>
                    </a:cubicBezTo>
                    <a:cubicBezTo>
                      <a:pt x="71785" y="37222"/>
                      <a:pt x="75535" y="32777"/>
                      <a:pt x="79285" y="32777"/>
                    </a:cubicBezTo>
                    <a:cubicBezTo>
                      <a:pt x="75535" y="32777"/>
                      <a:pt x="71785" y="24444"/>
                      <a:pt x="71785" y="24444"/>
                    </a:cubicBezTo>
                    <a:cubicBezTo>
                      <a:pt x="79285" y="20555"/>
                      <a:pt x="83571" y="7777"/>
                      <a:pt x="71785" y="3888"/>
                    </a:cubicBezTo>
                    <a:cubicBezTo>
                      <a:pt x="63749" y="0"/>
                      <a:pt x="67500" y="16111"/>
                      <a:pt x="59464" y="20555"/>
                    </a:cubicBezTo>
                    <a:cubicBezTo>
                      <a:pt x="47678" y="28888"/>
                      <a:pt x="51428" y="12222"/>
                      <a:pt x="47678" y="7777"/>
                    </a:cubicBezTo>
                    <a:cubicBezTo>
                      <a:pt x="43928" y="0"/>
                      <a:pt x="31607" y="7777"/>
                      <a:pt x="23571" y="7777"/>
                    </a:cubicBezTo>
                    <a:cubicBezTo>
                      <a:pt x="19821" y="16111"/>
                      <a:pt x="23571" y="24444"/>
                      <a:pt x="35892" y="24444"/>
                    </a:cubicBezTo>
                    <a:cubicBezTo>
                      <a:pt x="35892" y="28888"/>
                      <a:pt x="35892" y="28888"/>
                      <a:pt x="35892" y="32777"/>
                    </a:cubicBezTo>
                    <a:cubicBezTo>
                      <a:pt x="23571" y="37222"/>
                      <a:pt x="31607" y="45000"/>
                      <a:pt x="27857" y="57777"/>
                    </a:cubicBezTo>
                    <a:cubicBezTo>
                      <a:pt x="27857" y="57777"/>
                      <a:pt x="3749" y="53333"/>
                      <a:pt x="0" y="65555"/>
                    </a:cubicBezTo>
                    <a:cubicBezTo>
                      <a:pt x="11785" y="65555"/>
                      <a:pt x="43928" y="78333"/>
                      <a:pt x="31607" y="94444"/>
                    </a:cubicBezTo>
                    <a:cubicBezTo>
                      <a:pt x="39642" y="98888"/>
                      <a:pt x="43928" y="102777"/>
                      <a:pt x="51428" y="102777"/>
                    </a:cubicBezTo>
                    <a:cubicBezTo>
                      <a:pt x="51428" y="111111"/>
                      <a:pt x="67500" y="111111"/>
                      <a:pt x="67500" y="102777"/>
                    </a:cubicBezTo>
                    <a:cubicBezTo>
                      <a:pt x="71785" y="102777"/>
                      <a:pt x="75535" y="107222"/>
                      <a:pt x="75535" y="111111"/>
                    </a:cubicBezTo>
                    <a:lnTo>
                      <a:pt x="79285" y="119444"/>
                    </a:lnTo>
                    <a:cubicBezTo>
                      <a:pt x="79285" y="119444"/>
                      <a:pt x="83571" y="119444"/>
                      <a:pt x="87321" y="119444"/>
                    </a:cubicBezTo>
                    <a:cubicBezTo>
                      <a:pt x="87321" y="119444"/>
                      <a:pt x="91607" y="119444"/>
                      <a:pt x="95357" y="119444"/>
                    </a:cubicBezTo>
                    <a:cubicBezTo>
                      <a:pt x="99642" y="115000"/>
                      <a:pt x="103392" y="119444"/>
                      <a:pt x="107142" y="119444"/>
                    </a:cubicBezTo>
                    <a:cubicBezTo>
                      <a:pt x="111428" y="111111"/>
                      <a:pt x="111428" y="102777"/>
                      <a:pt x="111428" y="94444"/>
                    </a:cubicBezTo>
                    <a:cubicBezTo>
                      <a:pt x="111428" y="78333"/>
                      <a:pt x="111428" y="61666"/>
                      <a:pt x="115178" y="45000"/>
                    </a:cubicBezTo>
                    <a:cubicBezTo>
                      <a:pt x="115178" y="45000"/>
                      <a:pt x="119464" y="41111"/>
                      <a:pt x="119464" y="37222"/>
                    </a:cubicBezTo>
                    <a:cubicBezTo>
                      <a:pt x="107142" y="32777"/>
                      <a:pt x="95357" y="37222"/>
                      <a:pt x="87321" y="41111"/>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53" name="Shape 2627">
                <a:extLst>
                  <a:ext uri="{FF2B5EF4-FFF2-40B4-BE49-F238E27FC236}">
                    <a16:creationId xmlns="" xmlns:a16="http://schemas.microsoft.com/office/drawing/2014/main" id="{F17AFFEC-1094-4272-95D4-7C39364A89E6}"/>
                  </a:ext>
                </a:extLst>
              </p:cNvPr>
              <p:cNvSpPr/>
              <p:nvPr/>
            </p:nvSpPr>
            <p:spPr>
              <a:xfrm>
                <a:off x="11281338" y="11319436"/>
                <a:ext cx="55284" cy="64773"/>
              </a:xfrm>
              <a:custGeom>
                <a:avLst/>
                <a:gdLst/>
                <a:ahLst/>
                <a:cxnLst/>
                <a:rect l="0" t="0" r="0" b="0"/>
                <a:pathLst>
                  <a:path w="120000" h="120000" extrusionOk="0">
                    <a:moveTo>
                      <a:pt x="42519" y="77600"/>
                    </a:moveTo>
                    <a:lnTo>
                      <a:pt x="42519" y="77600"/>
                    </a:lnTo>
                    <a:lnTo>
                      <a:pt x="42519" y="77600"/>
                    </a:lnTo>
                    <a:cubicBezTo>
                      <a:pt x="55748" y="77600"/>
                      <a:pt x="49133" y="83200"/>
                      <a:pt x="55748" y="89600"/>
                    </a:cubicBezTo>
                    <a:cubicBezTo>
                      <a:pt x="63307" y="95200"/>
                      <a:pt x="69921" y="95200"/>
                      <a:pt x="77480" y="101600"/>
                    </a:cubicBezTo>
                    <a:cubicBezTo>
                      <a:pt x="98267" y="112800"/>
                      <a:pt x="91653" y="119200"/>
                      <a:pt x="112440" y="107200"/>
                    </a:cubicBezTo>
                    <a:cubicBezTo>
                      <a:pt x="119055" y="83200"/>
                      <a:pt x="119055" y="53600"/>
                      <a:pt x="112440" y="36000"/>
                    </a:cubicBezTo>
                    <a:cubicBezTo>
                      <a:pt x="104881" y="24000"/>
                      <a:pt x="98267" y="12000"/>
                      <a:pt x="91653" y="6400"/>
                    </a:cubicBezTo>
                    <a:cubicBezTo>
                      <a:pt x="77480" y="0"/>
                      <a:pt x="55748" y="0"/>
                      <a:pt x="34960" y="6400"/>
                    </a:cubicBezTo>
                    <a:cubicBezTo>
                      <a:pt x="14173" y="12000"/>
                      <a:pt x="28346" y="36000"/>
                      <a:pt x="0" y="36000"/>
                    </a:cubicBezTo>
                    <a:cubicBezTo>
                      <a:pt x="0" y="48000"/>
                      <a:pt x="20787" y="72000"/>
                      <a:pt x="42519" y="77600"/>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54" name="Shape 2628">
                <a:extLst>
                  <a:ext uri="{FF2B5EF4-FFF2-40B4-BE49-F238E27FC236}">
                    <a16:creationId xmlns="" xmlns:a16="http://schemas.microsoft.com/office/drawing/2014/main" id="{C19A046C-CC65-4642-8CA4-D64D5CA002AB}"/>
                  </a:ext>
                </a:extLst>
              </p:cNvPr>
              <p:cNvSpPr/>
              <p:nvPr/>
            </p:nvSpPr>
            <p:spPr>
              <a:xfrm>
                <a:off x="9321595" y="8191267"/>
                <a:ext cx="97225" cy="186699"/>
              </a:xfrm>
              <a:custGeom>
                <a:avLst/>
                <a:gdLst/>
                <a:ahLst/>
                <a:cxnLst/>
                <a:rect l="0" t="0" r="0" b="0"/>
                <a:pathLst>
                  <a:path w="120000" h="120000" extrusionOk="0">
                    <a:moveTo>
                      <a:pt x="115178" y="53611"/>
                    </a:moveTo>
                    <a:lnTo>
                      <a:pt x="115178" y="53611"/>
                    </a:lnTo>
                    <a:cubicBezTo>
                      <a:pt x="111428" y="53611"/>
                      <a:pt x="107678" y="53611"/>
                      <a:pt x="103392" y="53611"/>
                    </a:cubicBezTo>
                    <a:cubicBezTo>
                      <a:pt x="103392" y="55833"/>
                      <a:pt x="99642" y="57777"/>
                      <a:pt x="99642" y="59722"/>
                    </a:cubicBezTo>
                    <a:cubicBezTo>
                      <a:pt x="91607" y="59722"/>
                      <a:pt x="63749" y="61944"/>
                      <a:pt x="63749" y="51666"/>
                    </a:cubicBezTo>
                    <a:cubicBezTo>
                      <a:pt x="67500" y="47500"/>
                      <a:pt x="79821" y="49444"/>
                      <a:pt x="83571" y="43333"/>
                    </a:cubicBezTo>
                    <a:cubicBezTo>
                      <a:pt x="95357" y="43333"/>
                      <a:pt x="119464" y="47500"/>
                      <a:pt x="115178" y="37222"/>
                    </a:cubicBezTo>
                    <a:cubicBezTo>
                      <a:pt x="111428" y="26666"/>
                      <a:pt x="59999" y="4166"/>
                      <a:pt x="32142" y="0"/>
                    </a:cubicBezTo>
                    <a:cubicBezTo>
                      <a:pt x="32142" y="4166"/>
                      <a:pt x="19821" y="6111"/>
                      <a:pt x="11785" y="10277"/>
                    </a:cubicBezTo>
                    <a:cubicBezTo>
                      <a:pt x="11785" y="10277"/>
                      <a:pt x="11785" y="10277"/>
                      <a:pt x="8035" y="10277"/>
                    </a:cubicBezTo>
                    <a:cubicBezTo>
                      <a:pt x="0" y="24722"/>
                      <a:pt x="0" y="51666"/>
                      <a:pt x="3749" y="59722"/>
                    </a:cubicBezTo>
                    <a:cubicBezTo>
                      <a:pt x="27857" y="119722"/>
                      <a:pt x="35892" y="82500"/>
                      <a:pt x="119464" y="80555"/>
                    </a:cubicBezTo>
                    <a:cubicBezTo>
                      <a:pt x="119464" y="76388"/>
                      <a:pt x="119464" y="70000"/>
                      <a:pt x="119464" y="63888"/>
                    </a:cubicBezTo>
                    <a:lnTo>
                      <a:pt x="119464" y="63888"/>
                    </a:lnTo>
                    <a:lnTo>
                      <a:pt x="119464" y="63888"/>
                    </a:lnTo>
                    <a:cubicBezTo>
                      <a:pt x="119464" y="59722"/>
                      <a:pt x="119464" y="57777"/>
                      <a:pt x="119464" y="53611"/>
                    </a:cubicBezTo>
                    <a:cubicBezTo>
                      <a:pt x="119464" y="53611"/>
                      <a:pt x="119464" y="53611"/>
                      <a:pt x="115178" y="53611"/>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sp>
            <p:nvSpPr>
              <p:cNvPr id="255" name="Shape 2629">
                <a:extLst>
                  <a:ext uri="{FF2B5EF4-FFF2-40B4-BE49-F238E27FC236}">
                    <a16:creationId xmlns="" xmlns:a16="http://schemas.microsoft.com/office/drawing/2014/main" id="{483C5AE4-E607-40B3-BAFC-3E4FD25B734D}"/>
                  </a:ext>
                </a:extLst>
              </p:cNvPr>
              <p:cNvSpPr/>
              <p:nvPr/>
            </p:nvSpPr>
            <p:spPr>
              <a:xfrm>
                <a:off x="9329221" y="8191267"/>
                <a:ext cx="19064" cy="17146"/>
              </a:xfrm>
              <a:custGeom>
                <a:avLst/>
                <a:gdLst/>
                <a:ahLst/>
                <a:cxnLst/>
                <a:rect l="0" t="0" r="0" b="0"/>
                <a:pathLst>
                  <a:path w="120000" h="120000" extrusionOk="0">
                    <a:moveTo>
                      <a:pt x="117391" y="0"/>
                    </a:moveTo>
                    <a:lnTo>
                      <a:pt x="117391" y="0"/>
                    </a:lnTo>
                    <a:cubicBezTo>
                      <a:pt x="78260" y="0"/>
                      <a:pt x="57391" y="0"/>
                      <a:pt x="57391" y="0"/>
                    </a:cubicBezTo>
                    <a:cubicBezTo>
                      <a:pt x="39130" y="22105"/>
                      <a:pt x="18260" y="69473"/>
                      <a:pt x="0" y="116842"/>
                    </a:cubicBezTo>
                    <a:cubicBezTo>
                      <a:pt x="18260" y="116842"/>
                      <a:pt x="18260" y="116842"/>
                      <a:pt x="18260" y="116842"/>
                    </a:cubicBezTo>
                    <a:cubicBezTo>
                      <a:pt x="57391" y="69473"/>
                      <a:pt x="117391" y="47368"/>
                      <a:pt x="117391" y="0"/>
                    </a:cubicBezTo>
                  </a:path>
                </a:pathLst>
              </a:custGeom>
              <a:grpFill/>
              <a:ln w="3175" cap="flat" cmpd="sng">
                <a:noFill/>
                <a:prstDash val="solid"/>
                <a:bevel/>
                <a:headEnd type="none" w="med" len="med"/>
                <a:tailEnd type="none" w="med" len="med"/>
              </a:ln>
            </p:spPr>
            <p:txBody>
              <a:bodyPr lIns="40318" tIns="20159" rIns="40318" bIns="20159" anchor="ctr" anchorCtr="0">
                <a:noAutofit/>
              </a:bodyPr>
              <a:lstStyle/>
              <a:p>
                <a:pPr defTabSz="302575" fontAlgn="base">
                  <a:spcBef>
                    <a:spcPct val="0"/>
                  </a:spcBef>
                  <a:spcAft>
                    <a:spcPct val="0"/>
                  </a:spcAft>
                  <a:defRPr/>
                </a:pPr>
                <a:endParaRPr sz="1412" kern="0">
                  <a:solidFill>
                    <a:prstClr val="black"/>
                  </a:solidFill>
                  <a:latin typeface="Calibri"/>
                  <a:ea typeface="Source Sans Pro"/>
                  <a:cs typeface="Source Sans Pro"/>
                  <a:sym typeface="Source Sans Pro"/>
                </a:endParaRPr>
              </a:p>
            </p:txBody>
          </p:sp>
        </p:grpSp>
      </p:grpSp>
      <p:sp>
        <p:nvSpPr>
          <p:cNvPr id="256" name="Oval 255">
            <a:extLst>
              <a:ext uri="{FF2B5EF4-FFF2-40B4-BE49-F238E27FC236}">
                <a16:creationId xmlns="" xmlns:a16="http://schemas.microsoft.com/office/drawing/2014/main" id="{2F4395CF-F00E-4F63-86C3-D7EE3A6A12A1}"/>
              </a:ext>
            </a:extLst>
          </p:cNvPr>
          <p:cNvSpPr>
            <a:spLocks noChangeAspect="1"/>
          </p:cNvSpPr>
          <p:nvPr/>
        </p:nvSpPr>
        <p:spPr>
          <a:xfrm>
            <a:off x="2212070" y="2296268"/>
            <a:ext cx="524435" cy="304936"/>
          </a:xfrm>
          <a:prstGeom prst="ellipse">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51692" fontAlgn="base">
              <a:spcBef>
                <a:spcPct val="0"/>
              </a:spcBef>
              <a:spcAft>
                <a:spcPct val="0"/>
              </a:spcAft>
              <a:defRPr/>
            </a:pPr>
            <a:r>
              <a:rPr lang="en-US" sz="971" b="1" dirty="0">
                <a:solidFill>
                  <a:prstClr val="black"/>
                </a:solidFill>
                <a:latin typeface="Arial" panose="020B0604020202020204" pitchFamily="34" charset="0"/>
                <a:cs typeface="Arial" panose="020B0604020202020204" pitchFamily="34" charset="0"/>
              </a:rPr>
              <a:t>30+</a:t>
            </a:r>
            <a:endParaRPr lang="en-IN" sz="971" b="1" baseline="30000" dirty="0">
              <a:solidFill>
                <a:prstClr val="black"/>
              </a:solidFill>
              <a:latin typeface="Arial" panose="020B0604020202020204" pitchFamily="34" charset="0"/>
              <a:cs typeface="Arial" panose="020B0604020202020204" pitchFamily="34" charset="0"/>
            </a:endParaRPr>
          </a:p>
        </p:txBody>
      </p:sp>
      <p:sp>
        <p:nvSpPr>
          <p:cNvPr id="257" name="Oval 256">
            <a:extLst>
              <a:ext uri="{FF2B5EF4-FFF2-40B4-BE49-F238E27FC236}">
                <a16:creationId xmlns="" xmlns:a16="http://schemas.microsoft.com/office/drawing/2014/main" id="{2F4395CF-F00E-4F63-86C3-D7EE3A6A12A1}"/>
              </a:ext>
            </a:extLst>
          </p:cNvPr>
          <p:cNvSpPr>
            <a:spLocks noChangeAspect="1"/>
          </p:cNvSpPr>
          <p:nvPr/>
        </p:nvSpPr>
        <p:spPr>
          <a:xfrm>
            <a:off x="2269490" y="2637254"/>
            <a:ext cx="524435" cy="304936"/>
          </a:xfrm>
          <a:prstGeom prst="ellipse">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51692" fontAlgn="base">
              <a:spcBef>
                <a:spcPct val="0"/>
              </a:spcBef>
              <a:spcAft>
                <a:spcPct val="0"/>
              </a:spcAft>
            </a:pPr>
            <a:r>
              <a:rPr lang="en-US" sz="971" b="1" dirty="0" smtClean="0">
                <a:solidFill>
                  <a:prstClr val="black"/>
                </a:solidFill>
                <a:latin typeface="Arial" panose="020B0604020202020204" pitchFamily="34" charset="0"/>
                <a:cs typeface="Arial" panose="020B0604020202020204" pitchFamily="34" charset="0"/>
              </a:rPr>
              <a:t>145</a:t>
            </a:r>
            <a:endParaRPr lang="en-IN" sz="971" b="1" dirty="0">
              <a:solidFill>
                <a:prstClr val="black"/>
              </a:solidFill>
              <a:latin typeface="Arial" panose="020B0604020202020204" pitchFamily="34" charset="0"/>
              <a:cs typeface="Arial" panose="020B0604020202020204" pitchFamily="34" charset="0"/>
            </a:endParaRPr>
          </a:p>
        </p:txBody>
      </p:sp>
      <p:sp>
        <p:nvSpPr>
          <p:cNvPr id="258" name="Oval 257">
            <a:extLst>
              <a:ext uri="{FF2B5EF4-FFF2-40B4-BE49-F238E27FC236}">
                <a16:creationId xmlns="" xmlns:a16="http://schemas.microsoft.com/office/drawing/2014/main" id="{2F4395CF-F00E-4F63-86C3-D7EE3A6A12A1}"/>
              </a:ext>
            </a:extLst>
          </p:cNvPr>
          <p:cNvSpPr>
            <a:spLocks noChangeAspect="1"/>
          </p:cNvSpPr>
          <p:nvPr/>
        </p:nvSpPr>
        <p:spPr>
          <a:xfrm>
            <a:off x="4257289" y="4832714"/>
            <a:ext cx="524435" cy="304936"/>
          </a:xfrm>
          <a:prstGeom prst="ellipse">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51692" fontAlgn="base">
              <a:spcBef>
                <a:spcPct val="0"/>
              </a:spcBef>
              <a:spcAft>
                <a:spcPct val="0"/>
              </a:spcAft>
              <a:defRPr/>
            </a:pPr>
            <a:r>
              <a:rPr lang="en-US" sz="971" b="1" dirty="0">
                <a:solidFill>
                  <a:prstClr val="black"/>
                </a:solidFill>
                <a:latin typeface="Arial" panose="020B0604020202020204" pitchFamily="34" charset="0"/>
                <a:cs typeface="Arial" panose="020B0604020202020204" pitchFamily="34" charset="0"/>
              </a:rPr>
              <a:t>50+</a:t>
            </a:r>
            <a:endParaRPr lang="en-IN" sz="971" b="1" baseline="30000" dirty="0">
              <a:solidFill>
                <a:prstClr val="black"/>
              </a:solidFill>
              <a:latin typeface="Arial" panose="020B0604020202020204" pitchFamily="34" charset="0"/>
              <a:cs typeface="Arial" panose="020B0604020202020204" pitchFamily="34" charset="0"/>
            </a:endParaRPr>
          </a:p>
        </p:txBody>
      </p:sp>
      <p:sp>
        <p:nvSpPr>
          <p:cNvPr id="259" name="Oval 258">
            <a:extLst>
              <a:ext uri="{FF2B5EF4-FFF2-40B4-BE49-F238E27FC236}">
                <a16:creationId xmlns="" xmlns:a16="http://schemas.microsoft.com/office/drawing/2014/main" id="{DD1824D5-499E-49A6-AD31-563866098858}"/>
              </a:ext>
            </a:extLst>
          </p:cNvPr>
          <p:cNvSpPr>
            <a:spLocks noChangeAspect="1"/>
          </p:cNvSpPr>
          <p:nvPr/>
        </p:nvSpPr>
        <p:spPr>
          <a:xfrm>
            <a:off x="4218086" y="5164463"/>
            <a:ext cx="588724" cy="342317"/>
          </a:xfrm>
          <a:prstGeom prst="ellipse">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851692" fontAlgn="base">
              <a:lnSpc>
                <a:spcPct val="90000"/>
              </a:lnSpc>
              <a:spcBef>
                <a:spcPct val="0"/>
              </a:spcBef>
              <a:spcAft>
                <a:spcPct val="0"/>
              </a:spcAft>
            </a:pPr>
            <a:r>
              <a:rPr lang="en-US" sz="971" b="1" dirty="0" smtClean="0">
                <a:solidFill>
                  <a:prstClr val="black"/>
                </a:solidFill>
                <a:latin typeface="Arial" panose="020B0604020202020204" pitchFamily="34" charset="0"/>
                <a:cs typeface="Arial" panose="020B0604020202020204" pitchFamily="34" charset="0"/>
              </a:rPr>
              <a:t>61</a:t>
            </a:r>
            <a:r>
              <a:rPr lang="en-US" sz="971" b="1" dirty="0">
                <a:solidFill>
                  <a:prstClr val="black"/>
                </a:solidFill>
                <a:latin typeface="Arial" panose="020B0604020202020204" pitchFamily="34" charset="0"/>
                <a:cs typeface="Arial" panose="020B0604020202020204" pitchFamily="34" charset="0"/>
              </a:rPr>
              <a:t/>
            </a:r>
            <a:br>
              <a:rPr lang="en-US" sz="971" b="1" dirty="0">
                <a:solidFill>
                  <a:prstClr val="black"/>
                </a:solidFill>
                <a:latin typeface="Arial" panose="020B0604020202020204" pitchFamily="34" charset="0"/>
                <a:cs typeface="Arial" panose="020B0604020202020204" pitchFamily="34" charset="0"/>
              </a:rPr>
            </a:br>
            <a:r>
              <a:rPr lang="en-US" sz="971" b="1" dirty="0">
                <a:solidFill>
                  <a:prstClr val="black"/>
                </a:solidFill>
                <a:latin typeface="Arial" panose="020B0604020202020204" pitchFamily="34" charset="0"/>
                <a:cs typeface="Arial" panose="020B0604020202020204" pitchFamily="34" charset="0"/>
              </a:rPr>
              <a:t>(Brazil)</a:t>
            </a:r>
            <a:endParaRPr lang="en-IN" sz="971" b="1" dirty="0">
              <a:solidFill>
                <a:prstClr val="black"/>
              </a:solidFill>
              <a:latin typeface="Arial" panose="020B0604020202020204" pitchFamily="34" charset="0"/>
              <a:cs typeface="Arial" panose="020B0604020202020204" pitchFamily="34" charset="0"/>
            </a:endParaRPr>
          </a:p>
        </p:txBody>
      </p:sp>
      <p:sp>
        <p:nvSpPr>
          <p:cNvPr id="260" name="Oval 259">
            <a:extLst>
              <a:ext uri="{FF2B5EF4-FFF2-40B4-BE49-F238E27FC236}">
                <a16:creationId xmlns="" xmlns:a16="http://schemas.microsoft.com/office/drawing/2014/main" id="{2F4395CF-F00E-4F63-86C3-D7EE3A6A12A1}"/>
              </a:ext>
            </a:extLst>
          </p:cNvPr>
          <p:cNvSpPr>
            <a:spLocks noChangeAspect="1"/>
          </p:cNvSpPr>
          <p:nvPr/>
        </p:nvSpPr>
        <p:spPr>
          <a:xfrm>
            <a:off x="4802034" y="2044436"/>
            <a:ext cx="524435" cy="304936"/>
          </a:xfrm>
          <a:prstGeom prst="ellipse">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51692" fontAlgn="base">
              <a:spcBef>
                <a:spcPct val="0"/>
              </a:spcBef>
              <a:spcAft>
                <a:spcPct val="0"/>
              </a:spcAft>
              <a:defRPr/>
            </a:pPr>
            <a:r>
              <a:rPr lang="en-US" sz="971" b="1" dirty="0">
                <a:solidFill>
                  <a:prstClr val="black"/>
                </a:solidFill>
                <a:latin typeface="Arial" panose="020B0604020202020204" pitchFamily="34" charset="0"/>
                <a:cs typeface="Arial" panose="020B0604020202020204" pitchFamily="34" charset="0"/>
              </a:rPr>
              <a:t>50+</a:t>
            </a:r>
            <a:endParaRPr lang="en-IN" sz="971" b="1" baseline="30000" dirty="0">
              <a:solidFill>
                <a:prstClr val="black"/>
              </a:solidFill>
              <a:latin typeface="Arial" panose="020B0604020202020204" pitchFamily="34" charset="0"/>
              <a:cs typeface="Arial" panose="020B0604020202020204" pitchFamily="34" charset="0"/>
            </a:endParaRPr>
          </a:p>
        </p:txBody>
      </p:sp>
      <p:sp>
        <p:nvSpPr>
          <p:cNvPr id="261" name="Oval 260">
            <a:extLst>
              <a:ext uri="{FF2B5EF4-FFF2-40B4-BE49-F238E27FC236}">
                <a16:creationId xmlns="" xmlns:a16="http://schemas.microsoft.com/office/drawing/2014/main" id="{C8D8D4DF-B2A5-4106-8A1E-809AEFDBADF5}"/>
              </a:ext>
            </a:extLst>
          </p:cNvPr>
          <p:cNvSpPr>
            <a:spLocks noChangeAspect="1"/>
          </p:cNvSpPr>
          <p:nvPr/>
        </p:nvSpPr>
        <p:spPr>
          <a:xfrm>
            <a:off x="4810106" y="2371591"/>
            <a:ext cx="524435" cy="304936"/>
          </a:xfrm>
          <a:prstGeom prst="ellipse">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51692" fontAlgn="base">
              <a:spcBef>
                <a:spcPct val="0"/>
              </a:spcBef>
              <a:spcAft>
                <a:spcPct val="0"/>
              </a:spcAft>
            </a:pPr>
            <a:r>
              <a:rPr lang="en-US" sz="971" b="1" dirty="0" smtClean="0">
                <a:solidFill>
                  <a:prstClr val="black"/>
                </a:solidFill>
                <a:latin typeface="Arial" panose="020B0604020202020204" pitchFamily="34" charset="0"/>
                <a:cs typeface="Arial" panose="020B0604020202020204" pitchFamily="34" charset="0"/>
              </a:rPr>
              <a:t>83</a:t>
            </a:r>
            <a:endParaRPr lang="en-IN" sz="971" b="1" baseline="30000" dirty="0">
              <a:solidFill>
                <a:prstClr val="black"/>
              </a:solidFill>
              <a:latin typeface="Arial" panose="020B0604020202020204" pitchFamily="34" charset="0"/>
              <a:cs typeface="Arial" panose="020B0604020202020204" pitchFamily="34" charset="0"/>
            </a:endParaRPr>
          </a:p>
        </p:txBody>
      </p:sp>
      <p:sp>
        <p:nvSpPr>
          <p:cNvPr id="262" name="Oval 261">
            <a:extLst>
              <a:ext uri="{FF2B5EF4-FFF2-40B4-BE49-F238E27FC236}">
                <a16:creationId xmlns="" xmlns:a16="http://schemas.microsoft.com/office/drawing/2014/main" id="{2F4395CF-F00E-4F63-86C3-D7EE3A6A12A1}"/>
              </a:ext>
            </a:extLst>
          </p:cNvPr>
          <p:cNvSpPr>
            <a:spLocks noChangeAspect="1"/>
          </p:cNvSpPr>
          <p:nvPr/>
        </p:nvSpPr>
        <p:spPr>
          <a:xfrm>
            <a:off x="6313599" y="2036130"/>
            <a:ext cx="524435" cy="304936"/>
          </a:xfrm>
          <a:prstGeom prst="ellipse">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51692" fontAlgn="base">
              <a:spcBef>
                <a:spcPct val="0"/>
              </a:spcBef>
              <a:spcAft>
                <a:spcPct val="0"/>
              </a:spcAft>
              <a:defRPr/>
            </a:pPr>
            <a:r>
              <a:rPr lang="en-US" sz="971" b="1" dirty="0" smtClean="0">
                <a:solidFill>
                  <a:prstClr val="black"/>
                </a:solidFill>
                <a:latin typeface="Arial" panose="020B0604020202020204" pitchFamily="34" charset="0"/>
                <a:cs typeface="Arial" panose="020B0604020202020204" pitchFamily="34" charset="0"/>
              </a:rPr>
              <a:t>330+</a:t>
            </a:r>
            <a:endParaRPr lang="en-IN" sz="971" b="1" baseline="30000" dirty="0">
              <a:solidFill>
                <a:prstClr val="black"/>
              </a:solidFill>
              <a:latin typeface="Arial" panose="020B0604020202020204" pitchFamily="34" charset="0"/>
              <a:cs typeface="Arial" panose="020B0604020202020204" pitchFamily="34" charset="0"/>
            </a:endParaRPr>
          </a:p>
        </p:txBody>
      </p:sp>
      <p:sp>
        <p:nvSpPr>
          <p:cNvPr id="263" name="Oval 262">
            <a:extLst>
              <a:ext uri="{FF2B5EF4-FFF2-40B4-BE49-F238E27FC236}">
                <a16:creationId xmlns="" xmlns:a16="http://schemas.microsoft.com/office/drawing/2014/main" id="{A04F3955-811A-4A00-86AB-A8CF80E38AA0}"/>
              </a:ext>
            </a:extLst>
          </p:cNvPr>
          <p:cNvSpPr>
            <a:spLocks noChangeAspect="1"/>
          </p:cNvSpPr>
          <p:nvPr/>
        </p:nvSpPr>
        <p:spPr>
          <a:xfrm>
            <a:off x="6352948" y="2362251"/>
            <a:ext cx="524435" cy="304936"/>
          </a:xfrm>
          <a:prstGeom prst="ellipse">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51692" fontAlgn="base">
              <a:spcBef>
                <a:spcPct val="0"/>
              </a:spcBef>
              <a:spcAft>
                <a:spcPct val="0"/>
              </a:spcAft>
            </a:pPr>
            <a:r>
              <a:rPr lang="en-US" sz="971" b="1" dirty="0" smtClean="0">
                <a:solidFill>
                  <a:prstClr val="black"/>
                </a:solidFill>
                <a:latin typeface="Arial" panose="020B0604020202020204" pitchFamily="34" charset="0"/>
                <a:cs typeface="Arial" panose="020B0604020202020204" pitchFamily="34" charset="0"/>
              </a:rPr>
              <a:t>113</a:t>
            </a:r>
            <a:endParaRPr lang="en-IN" sz="971" b="1"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6283750" y="1814326"/>
            <a:ext cx="498855" cy="246221"/>
          </a:xfrm>
          <a:prstGeom prst="rect">
            <a:avLst/>
          </a:prstGeom>
        </p:spPr>
        <p:txBody>
          <a:bodyPr wrap="none">
            <a:spAutoFit/>
          </a:bodyPr>
          <a:lstStyle/>
          <a:p>
            <a:pPr algn="ctr" defTabSz="879859"/>
            <a:r>
              <a:rPr lang="en-US" sz="1000" b="1" u="sng" dirty="0">
                <a:solidFill>
                  <a:prstClr val="black"/>
                </a:solidFill>
                <a:latin typeface="Arial" panose="020B0604020202020204" pitchFamily="34" charset="0"/>
                <a:cs typeface="Arial" panose="020B0604020202020204" pitchFamily="34" charset="0"/>
              </a:rPr>
              <a:t>ROW</a:t>
            </a:r>
          </a:p>
        </p:txBody>
      </p:sp>
      <p:sp>
        <p:nvSpPr>
          <p:cNvPr id="264" name="Oval 263">
            <a:extLst>
              <a:ext uri="{FF2B5EF4-FFF2-40B4-BE49-F238E27FC236}">
                <a16:creationId xmlns="" xmlns:a16="http://schemas.microsoft.com/office/drawing/2014/main" id="{2F4395CF-F00E-4F63-86C3-D7EE3A6A12A1}"/>
              </a:ext>
            </a:extLst>
          </p:cNvPr>
          <p:cNvSpPr>
            <a:spLocks noChangeAspect="1"/>
          </p:cNvSpPr>
          <p:nvPr/>
        </p:nvSpPr>
        <p:spPr>
          <a:xfrm>
            <a:off x="9236389" y="2761689"/>
            <a:ext cx="524435" cy="304936"/>
          </a:xfrm>
          <a:prstGeom prst="ellipse">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51692" fontAlgn="base">
              <a:spcBef>
                <a:spcPct val="0"/>
              </a:spcBef>
              <a:spcAft>
                <a:spcPct val="0"/>
              </a:spcAft>
              <a:defRPr/>
            </a:pPr>
            <a:r>
              <a:rPr lang="en-US" sz="971" b="1" dirty="0">
                <a:solidFill>
                  <a:prstClr val="black"/>
                </a:solidFill>
                <a:latin typeface="Arial" panose="020B0604020202020204" pitchFamily="34" charset="0"/>
                <a:cs typeface="Arial" panose="020B0604020202020204" pitchFamily="34" charset="0"/>
              </a:rPr>
              <a:t>10+</a:t>
            </a:r>
            <a:endParaRPr lang="en-IN" sz="971" b="1" baseline="30000" dirty="0">
              <a:solidFill>
                <a:prstClr val="black"/>
              </a:solidFill>
              <a:latin typeface="Arial" panose="020B0604020202020204" pitchFamily="34" charset="0"/>
              <a:cs typeface="Arial" panose="020B0604020202020204" pitchFamily="34" charset="0"/>
            </a:endParaRPr>
          </a:p>
        </p:txBody>
      </p:sp>
      <p:sp>
        <p:nvSpPr>
          <p:cNvPr id="265" name="Oval 264">
            <a:extLst>
              <a:ext uri="{FF2B5EF4-FFF2-40B4-BE49-F238E27FC236}">
                <a16:creationId xmlns="" xmlns:a16="http://schemas.microsoft.com/office/drawing/2014/main" id="{A04F3955-811A-4A00-86AB-A8CF80E38AA0}"/>
              </a:ext>
            </a:extLst>
          </p:cNvPr>
          <p:cNvSpPr>
            <a:spLocks noChangeAspect="1"/>
          </p:cNvSpPr>
          <p:nvPr/>
        </p:nvSpPr>
        <p:spPr>
          <a:xfrm>
            <a:off x="9236111" y="3096916"/>
            <a:ext cx="524435" cy="304936"/>
          </a:xfrm>
          <a:prstGeom prst="ellipse">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51692" fontAlgn="base">
              <a:spcBef>
                <a:spcPct val="0"/>
              </a:spcBef>
              <a:spcAft>
                <a:spcPct val="0"/>
              </a:spcAft>
            </a:pPr>
            <a:r>
              <a:rPr lang="en-US" sz="971" b="1" dirty="0" smtClean="0">
                <a:solidFill>
                  <a:prstClr val="black"/>
                </a:solidFill>
                <a:latin typeface="Arial" panose="020B0604020202020204" pitchFamily="34" charset="0"/>
                <a:cs typeface="Arial" panose="020B0604020202020204" pitchFamily="34" charset="0"/>
              </a:rPr>
              <a:t>16</a:t>
            </a:r>
            <a:endParaRPr lang="en-IN" sz="971" b="1" dirty="0">
              <a:solidFill>
                <a:prstClr val="black"/>
              </a:solidFill>
              <a:latin typeface="Arial" panose="020B0604020202020204" pitchFamily="34" charset="0"/>
              <a:cs typeface="Arial" panose="020B0604020202020204" pitchFamily="34" charset="0"/>
            </a:endParaRPr>
          </a:p>
        </p:txBody>
      </p:sp>
      <p:sp>
        <p:nvSpPr>
          <p:cNvPr id="266" name="Oval 265">
            <a:extLst>
              <a:ext uri="{FF2B5EF4-FFF2-40B4-BE49-F238E27FC236}">
                <a16:creationId xmlns="" xmlns:a16="http://schemas.microsoft.com/office/drawing/2014/main" id="{2F4395CF-F00E-4F63-86C3-D7EE3A6A12A1}"/>
              </a:ext>
            </a:extLst>
          </p:cNvPr>
          <p:cNvSpPr>
            <a:spLocks noChangeAspect="1"/>
          </p:cNvSpPr>
          <p:nvPr/>
        </p:nvSpPr>
        <p:spPr>
          <a:xfrm>
            <a:off x="7265495" y="3356524"/>
            <a:ext cx="524435" cy="304936"/>
          </a:xfrm>
          <a:prstGeom prst="ellipse">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51692" fontAlgn="base">
              <a:spcBef>
                <a:spcPct val="0"/>
              </a:spcBef>
              <a:spcAft>
                <a:spcPct val="0"/>
              </a:spcAft>
              <a:defRPr/>
            </a:pPr>
            <a:r>
              <a:rPr lang="en-US" sz="971" b="1" dirty="0">
                <a:solidFill>
                  <a:prstClr val="black"/>
                </a:solidFill>
                <a:latin typeface="Arial" panose="020B0604020202020204" pitchFamily="34" charset="0"/>
                <a:cs typeface="Arial" panose="020B0604020202020204" pitchFamily="34" charset="0"/>
              </a:rPr>
              <a:t>100+</a:t>
            </a:r>
            <a:endParaRPr lang="en-IN" sz="971" b="1" baseline="30000" dirty="0">
              <a:solidFill>
                <a:prstClr val="black"/>
              </a:solidFill>
              <a:latin typeface="Arial" panose="020B0604020202020204" pitchFamily="34" charset="0"/>
              <a:cs typeface="Arial" panose="020B0604020202020204" pitchFamily="34" charset="0"/>
            </a:endParaRPr>
          </a:p>
        </p:txBody>
      </p:sp>
      <p:grpSp>
        <p:nvGrpSpPr>
          <p:cNvPr id="267" name="Group 266"/>
          <p:cNvGrpSpPr/>
          <p:nvPr/>
        </p:nvGrpSpPr>
        <p:grpSpPr>
          <a:xfrm>
            <a:off x="815043" y="6151144"/>
            <a:ext cx="1361561" cy="241733"/>
            <a:chOff x="693908" y="6900828"/>
            <a:chExt cx="1543102" cy="273964"/>
          </a:xfrm>
        </p:grpSpPr>
        <p:sp>
          <p:nvSpPr>
            <p:cNvPr id="268" name="Rectangle 267">
              <a:extLst>
                <a:ext uri="{FF2B5EF4-FFF2-40B4-BE49-F238E27FC236}">
                  <a16:creationId xmlns="" xmlns:a16="http://schemas.microsoft.com/office/drawing/2014/main" id="{00EDAA0C-5164-4063-89B5-08F0382CBDD2}"/>
                </a:ext>
              </a:extLst>
            </p:cNvPr>
            <p:cNvSpPr/>
            <p:nvPr/>
          </p:nvSpPr>
          <p:spPr>
            <a:xfrm>
              <a:off x="693908" y="695535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1692" fontAlgn="base">
                <a:spcBef>
                  <a:spcPct val="0"/>
                </a:spcBef>
                <a:spcAft>
                  <a:spcPct val="0"/>
                </a:spcAft>
                <a:defRPr/>
              </a:pPr>
              <a:endParaRPr lang="en-US" sz="971" dirty="0">
                <a:solidFill>
                  <a:prstClr val="black"/>
                </a:solidFill>
                <a:latin typeface="Arial" panose="020B0604020202020204" pitchFamily="34" charset="0"/>
                <a:cs typeface="Arial" panose="020B0604020202020204" pitchFamily="34" charset="0"/>
              </a:endParaRPr>
            </a:p>
          </p:txBody>
        </p:sp>
        <p:sp>
          <p:nvSpPr>
            <p:cNvPr id="269" name="TextBox 268">
              <a:extLst>
                <a:ext uri="{FF2B5EF4-FFF2-40B4-BE49-F238E27FC236}">
                  <a16:creationId xmlns="" xmlns:a16="http://schemas.microsoft.com/office/drawing/2014/main" id="{04A7EC3E-B3F9-4ED6-B694-4B8699F5D4AE}"/>
                </a:ext>
              </a:extLst>
            </p:cNvPr>
            <p:cNvSpPr txBox="1"/>
            <p:nvPr/>
          </p:nvSpPr>
          <p:spPr>
            <a:xfrm>
              <a:off x="843209" y="6900828"/>
              <a:ext cx="1393801" cy="273964"/>
            </a:xfrm>
            <a:prstGeom prst="rect">
              <a:avLst/>
            </a:prstGeom>
            <a:noFill/>
          </p:spPr>
          <p:txBody>
            <a:bodyPr wrap="none" rtlCol="0">
              <a:spAutoFit/>
            </a:bodyPr>
            <a:lstStyle/>
            <a:p>
              <a:pPr defTabSz="851692" fontAlgn="base">
                <a:spcBef>
                  <a:spcPct val="0"/>
                </a:spcBef>
                <a:spcAft>
                  <a:spcPct val="0"/>
                </a:spcAft>
                <a:defRPr/>
              </a:pPr>
              <a:r>
                <a:rPr lang="en-US" sz="971" dirty="0">
                  <a:solidFill>
                    <a:prstClr val="black"/>
                  </a:solidFill>
                  <a:latin typeface="Arial" panose="020B0604020202020204" pitchFamily="34" charset="0"/>
                  <a:cs typeface="Arial" panose="020B0604020202020204" pitchFamily="34" charset="0"/>
                </a:rPr>
                <a:t>Regulated Markets</a:t>
              </a:r>
              <a:endParaRPr lang="en-US" sz="971" baseline="30000" dirty="0">
                <a:solidFill>
                  <a:prstClr val="black"/>
                </a:solidFill>
                <a:latin typeface="Arial" panose="020B0604020202020204" pitchFamily="34" charset="0"/>
                <a:cs typeface="Arial" panose="020B0604020202020204" pitchFamily="34" charset="0"/>
              </a:endParaRPr>
            </a:p>
          </p:txBody>
        </p:sp>
      </p:grpSp>
      <p:grpSp>
        <p:nvGrpSpPr>
          <p:cNvPr id="270" name="Group 269"/>
          <p:cNvGrpSpPr/>
          <p:nvPr/>
        </p:nvGrpSpPr>
        <p:grpSpPr>
          <a:xfrm>
            <a:off x="3750542" y="6126700"/>
            <a:ext cx="1327898" cy="241733"/>
            <a:chOff x="2241459" y="6900828"/>
            <a:chExt cx="1504951" cy="273964"/>
          </a:xfrm>
        </p:grpSpPr>
        <p:sp>
          <p:nvSpPr>
            <p:cNvPr id="271" name="Rectangle 270">
              <a:extLst>
                <a:ext uri="{FF2B5EF4-FFF2-40B4-BE49-F238E27FC236}">
                  <a16:creationId xmlns="" xmlns:a16="http://schemas.microsoft.com/office/drawing/2014/main" id="{00EDAA0C-5164-4063-89B5-08F0382CBDD2}"/>
                </a:ext>
              </a:extLst>
            </p:cNvPr>
            <p:cNvSpPr/>
            <p:nvPr/>
          </p:nvSpPr>
          <p:spPr>
            <a:xfrm>
              <a:off x="2241459" y="6955358"/>
              <a:ext cx="137160" cy="13716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1692" fontAlgn="base">
                <a:spcBef>
                  <a:spcPct val="0"/>
                </a:spcBef>
                <a:spcAft>
                  <a:spcPct val="0"/>
                </a:spcAft>
                <a:defRPr/>
              </a:pPr>
              <a:endParaRPr lang="en-US" sz="971" dirty="0">
                <a:solidFill>
                  <a:prstClr val="black"/>
                </a:solidFill>
                <a:latin typeface="Arial" panose="020B0604020202020204" pitchFamily="34" charset="0"/>
                <a:cs typeface="Arial" panose="020B0604020202020204" pitchFamily="34" charset="0"/>
              </a:endParaRPr>
            </a:p>
          </p:txBody>
        </p:sp>
        <p:sp>
          <p:nvSpPr>
            <p:cNvPr id="272" name="TextBox 271">
              <a:extLst>
                <a:ext uri="{FF2B5EF4-FFF2-40B4-BE49-F238E27FC236}">
                  <a16:creationId xmlns="" xmlns:a16="http://schemas.microsoft.com/office/drawing/2014/main" id="{04A7EC3E-B3F9-4ED6-B694-4B8699F5D4AE}"/>
                </a:ext>
              </a:extLst>
            </p:cNvPr>
            <p:cNvSpPr txBox="1"/>
            <p:nvPr/>
          </p:nvSpPr>
          <p:spPr>
            <a:xfrm>
              <a:off x="2390760" y="6900828"/>
              <a:ext cx="1355650" cy="273964"/>
            </a:xfrm>
            <a:prstGeom prst="rect">
              <a:avLst/>
            </a:prstGeom>
            <a:noFill/>
          </p:spPr>
          <p:txBody>
            <a:bodyPr wrap="none" rtlCol="0">
              <a:spAutoFit/>
            </a:bodyPr>
            <a:lstStyle/>
            <a:p>
              <a:pPr defTabSz="851692" fontAlgn="base">
                <a:spcBef>
                  <a:spcPct val="0"/>
                </a:spcBef>
                <a:spcAft>
                  <a:spcPct val="0"/>
                </a:spcAft>
                <a:defRPr/>
              </a:pPr>
              <a:r>
                <a:rPr lang="en-US" sz="971" dirty="0">
                  <a:solidFill>
                    <a:prstClr val="black"/>
                  </a:solidFill>
                  <a:latin typeface="Arial" panose="020B0604020202020204" pitchFamily="34" charset="0"/>
                  <a:cs typeface="Arial" panose="020B0604020202020204" pitchFamily="34" charset="0"/>
                </a:rPr>
                <a:t>Emerging Markets</a:t>
              </a:r>
              <a:endParaRPr lang="en-US" sz="971" baseline="30000" dirty="0">
                <a:solidFill>
                  <a:prstClr val="black"/>
                </a:solidFill>
                <a:latin typeface="Arial" panose="020B0604020202020204" pitchFamily="34" charset="0"/>
                <a:cs typeface="Arial" panose="020B0604020202020204" pitchFamily="34" charset="0"/>
              </a:endParaRPr>
            </a:p>
          </p:txBody>
        </p:sp>
      </p:grpSp>
      <p:grpSp>
        <p:nvGrpSpPr>
          <p:cNvPr id="273" name="Group 272"/>
          <p:cNvGrpSpPr/>
          <p:nvPr/>
        </p:nvGrpSpPr>
        <p:grpSpPr>
          <a:xfrm>
            <a:off x="5357395" y="6032847"/>
            <a:ext cx="1666740" cy="391133"/>
            <a:chOff x="3755347" y="6765499"/>
            <a:chExt cx="1888972" cy="443285"/>
          </a:xfrm>
        </p:grpSpPr>
        <p:sp>
          <p:nvSpPr>
            <p:cNvPr id="274" name="Rectangle 273">
              <a:extLst>
                <a:ext uri="{FF2B5EF4-FFF2-40B4-BE49-F238E27FC236}">
                  <a16:creationId xmlns="" xmlns:a16="http://schemas.microsoft.com/office/drawing/2014/main" id="{78A5C5DB-F37B-4638-B51E-868B2C474645}"/>
                </a:ext>
              </a:extLst>
            </p:cNvPr>
            <p:cNvSpPr/>
            <p:nvPr/>
          </p:nvSpPr>
          <p:spPr>
            <a:xfrm>
              <a:off x="3755347" y="6955358"/>
              <a:ext cx="137160" cy="137160"/>
            </a:xfrm>
            <a:prstGeom prst="rect">
              <a:avLst/>
            </a:prstGeom>
            <a:solidFill>
              <a:srgbClr val="8D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1692" fontAlgn="base">
                <a:spcBef>
                  <a:spcPct val="0"/>
                </a:spcBef>
                <a:spcAft>
                  <a:spcPct val="0"/>
                </a:spcAft>
                <a:defRPr/>
              </a:pPr>
              <a:endParaRPr lang="en-US" sz="971" dirty="0">
                <a:solidFill>
                  <a:prstClr val="black"/>
                </a:solidFill>
                <a:latin typeface="Arial" panose="020B0604020202020204" pitchFamily="34" charset="0"/>
                <a:cs typeface="Arial" panose="020B0604020202020204" pitchFamily="34" charset="0"/>
              </a:endParaRPr>
            </a:p>
          </p:txBody>
        </p:sp>
        <p:sp>
          <p:nvSpPr>
            <p:cNvPr id="275" name="TextBox 274">
              <a:extLst>
                <a:ext uri="{FF2B5EF4-FFF2-40B4-BE49-F238E27FC236}">
                  <a16:creationId xmlns="" xmlns:a16="http://schemas.microsoft.com/office/drawing/2014/main" id="{F032E14C-F13F-4346-B33D-267D03EE972A}"/>
                </a:ext>
              </a:extLst>
            </p:cNvPr>
            <p:cNvSpPr txBox="1"/>
            <p:nvPr/>
          </p:nvSpPr>
          <p:spPr>
            <a:xfrm>
              <a:off x="3912606" y="6765499"/>
              <a:ext cx="1731713" cy="443285"/>
            </a:xfrm>
            <a:prstGeom prst="rect">
              <a:avLst/>
            </a:prstGeom>
            <a:noFill/>
          </p:spPr>
          <p:txBody>
            <a:bodyPr wrap="none" rtlCol="0">
              <a:spAutoFit/>
            </a:bodyPr>
            <a:lstStyle/>
            <a:p>
              <a:pPr defTabSz="851692" fontAlgn="base">
                <a:spcBef>
                  <a:spcPct val="0"/>
                </a:spcBef>
                <a:spcAft>
                  <a:spcPct val="0"/>
                </a:spcAft>
                <a:defRPr/>
              </a:pPr>
              <a:r>
                <a:rPr lang="en-US" sz="971" dirty="0">
                  <a:solidFill>
                    <a:prstClr val="black"/>
                  </a:solidFill>
                  <a:latin typeface="Arial" panose="020B0604020202020204" pitchFamily="34" charset="0"/>
                  <a:cs typeface="Arial" panose="020B0604020202020204" pitchFamily="34" charset="0"/>
                </a:rPr>
                <a:t>India – Mix of Regulated</a:t>
              </a:r>
              <a:br>
                <a:rPr lang="en-US" sz="971" dirty="0">
                  <a:solidFill>
                    <a:prstClr val="black"/>
                  </a:solidFill>
                  <a:latin typeface="Arial" panose="020B0604020202020204" pitchFamily="34" charset="0"/>
                  <a:cs typeface="Arial" panose="020B0604020202020204" pitchFamily="34" charset="0"/>
                </a:rPr>
              </a:br>
              <a:r>
                <a:rPr lang="en-US" sz="971" dirty="0">
                  <a:solidFill>
                    <a:prstClr val="black"/>
                  </a:solidFill>
                  <a:latin typeface="Arial" panose="020B0604020202020204" pitchFamily="34" charset="0"/>
                  <a:cs typeface="Arial" panose="020B0604020202020204" pitchFamily="34" charset="0"/>
                </a:rPr>
                <a:t>and Emerging</a:t>
              </a:r>
            </a:p>
          </p:txBody>
        </p:sp>
      </p:grpSp>
      <p:grpSp>
        <p:nvGrpSpPr>
          <p:cNvPr id="276" name="Group 275"/>
          <p:cNvGrpSpPr/>
          <p:nvPr/>
        </p:nvGrpSpPr>
        <p:grpSpPr>
          <a:xfrm>
            <a:off x="7062772" y="6018783"/>
            <a:ext cx="1282720" cy="391133"/>
            <a:chOff x="5586114" y="6823883"/>
            <a:chExt cx="1453750" cy="443285"/>
          </a:xfrm>
        </p:grpSpPr>
        <p:sp>
          <p:nvSpPr>
            <p:cNvPr id="277" name="Oval 276">
              <a:extLst>
                <a:ext uri="{FF2B5EF4-FFF2-40B4-BE49-F238E27FC236}">
                  <a16:creationId xmlns="" xmlns:a16="http://schemas.microsoft.com/office/drawing/2014/main" id="{850B93A2-B32E-4800-A47A-3727D158271A}"/>
                </a:ext>
              </a:extLst>
            </p:cNvPr>
            <p:cNvSpPr/>
            <p:nvPr/>
          </p:nvSpPr>
          <p:spPr>
            <a:xfrm>
              <a:off x="5586114" y="6958108"/>
              <a:ext cx="200137" cy="131661"/>
            </a:xfrm>
            <a:prstGeom prst="ellipse">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51692" fontAlgn="base">
                <a:spcBef>
                  <a:spcPct val="0"/>
                </a:spcBef>
                <a:spcAft>
                  <a:spcPct val="0"/>
                </a:spcAft>
              </a:pPr>
              <a:endParaRPr lang="en-IN" sz="971" b="1" dirty="0">
                <a:solidFill>
                  <a:prstClr val="black"/>
                </a:solidFill>
                <a:latin typeface="Arial" panose="020B0604020202020204" pitchFamily="34" charset="0"/>
                <a:cs typeface="Arial" panose="020B0604020202020204" pitchFamily="34" charset="0"/>
              </a:endParaRPr>
            </a:p>
          </p:txBody>
        </p:sp>
        <p:sp>
          <p:nvSpPr>
            <p:cNvPr id="278" name="TextBox 277">
              <a:extLst>
                <a:ext uri="{FF2B5EF4-FFF2-40B4-BE49-F238E27FC236}">
                  <a16:creationId xmlns="" xmlns:a16="http://schemas.microsoft.com/office/drawing/2014/main" id="{12A68970-8A09-4E3D-B28F-3F09061E6807}"/>
                </a:ext>
              </a:extLst>
            </p:cNvPr>
            <p:cNvSpPr txBox="1"/>
            <p:nvPr/>
          </p:nvSpPr>
          <p:spPr>
            <a:xfrm>
              <a:off x="5795035" y="6823883"/>
              <a:ext cx="1244829" cy="443285"/>
            </a:xfrm>
            <a:prstGeom prst="rect">
              <a:avLst/>
            </a:prstGeom>
            <a:noFill/>
          </p:spPr>
          <p:txBody>
            <a:bodyPr wrap="none" rtlCol="0">
              <a:spAutoFit/>
            </a:bodyPr>
            <a:lstStyle/>
            <a:p>
              <a:pPr defTabSz="851692" fontAlgn="base">
                <a:spcBef>
                  <a:spcPct val="0"/>
                </a:spcBef>
                <a:spcAft>
                  <a:spcPct val="0"/>
                </a:spcAft>
                <a:defRPr/>
              </a:pPr>
              <a:r>
                <a:rPr lang="en-US" sz="971" dirty="0">
                  <a:solidFill>
                    <a:prstClr val="black"/>
                  </a:solidFill>
                  <a:latin typeface="Arial" panose="020B0604020202020204" pitchFamily="34" charset="0"/>
                  <a:cs typeface="Arial" panose="020B0604020202020204" pitchFamily="34" charset="0"/>
                </a:rPr>
                <a:t>Number of</a:t>
              </a:r>
              <a:br>
                <a:rPr lang="en-US" sz="971" dirty="0">
                  <a:solidFill>
                    <a:prstClr val="black"/>
                  </a:solidFill>
                  <a:latin typeface="Arial" panose="020B0604020202020204" pitchFamily="34" charset="0"/>
                  <a:cs typeface="Arial" panose="020B0604020202020204" pitchFamily="34" charset="0"/>
                </a:rPr>
              </a:br>
              <a:r>
                <a:rPr lang="en-US" sz="971" dirty="0">
                  <a:solidFill>
                    <a:prstClr val="black"/>
                  </a:solidFill>
                  <a:latin typeface="Arial" panose="020B0604020202020204" pitchFamily="34" charset="0"/>
                  <a:cs typeface="Arial" panose="020B0604020202020204" pitchFamily="34" charset="0"/>
                </a:rPr>
                <a:t>DMF/CEP filings</a:t>
              </a:r>
            </a:p>
          </p:txBody>
        </p:sp>
      </p:grpSp>
      <p:grpSp>
        <p:nvGrpSpPr>
          <p:cNvPr id="279" name="Group 278"/>
          <p:cNvGrpSpPr/>
          <p:nvPr/>
        </p:nvGrpSpPr>
        <p:grpSpPr>
          <a:xfrm>
            <a:off x="8547641" y="6046825"/>
            <a:ext cx="1561642" cy="391133"/>
            <a:chOff x="7034128" y="6823883"/>
            <a:chExt cx="1769861" cy="443285"/>
          </a:xfrm>
        </p:grpSpPr>
        <p:sp>
          <p:nvSpPr>
            <p:cNvPr id="280" name="Oval 279">
              <a:extLst>
                <a:ext uri="{FF2B5EF4-FFF2-40B4-BE49-F238E27FC236}">
                  <a16:creationId xmlns="" xmlns:a16="http://schemas.microsoft.com/office/drawing/2014/main" id="{850B93A2-B32E-4800-A47A-3727D158271A}"/>
                </a:ext>
              </a:extLst>
            </p:cNvPr>
            <p:cNvSpPr/>
            <p:nvPr/>
          </p:nvSpPr>
          <p:spPr>
            <a:xfrm>
              <a:off x="7034128" y="6958108"/>
              <a:ext cx="200137" cy="131661"/>
            </a:xfrm>
            <a:prstGeom prst="ellipse">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51692" fontAlgn="base">
                <a:spcBef>
                  <a:spcPct val="0"/>
                </a:spcBef>
                <a:spcAft>
                  <a:spcPct val="0"/>
                </a:spcAft>
                <a:defRPr/>
              </a:pPr>
              <a:endParaRPr lang="en-IN" sz="971" b="1" baseline="30000" dirty="0">
                <a:solidFill>
                  <a:prstClr val="black"/>
                </a:solidFill>
                <a:highlight>
                  <a:srgbClr val="FFFF00"/>
                </a:highlight>
                <a:latin typeface="Arial" panose="020B0604020202020204" pitchFamily="34" charset="0"/>
                <a:cs typeface="Arial" panose="020B0604020202020204" pitchFamily="34" charset="0"/>
              </a:endParaRPr>
            </a:p>
          </p:txBody>
        </p:sp>
        <p:sp>
          <p:nvSpPr>
            <p:cNvPr id="281" name="TextBox 280">
              <a:extLst>
                <a:ext uri="{FF2B5EF4-FFF2-40B4-BE49-F238E27FC236}">
                  <a16:creationId xmlns="" xmlns:a16="http://schemas.microsoft.com/office/drawing/2014/main" id="{12A68970-8A09-4E3D-B28F-3F09061E6807}"/>
                </a:ext>
              </a:extLst>
            </p:cNvPr>
            <p:cNvSpPr txBox="1"/>
            <p:nvPr/>
          </p:nvSpPr>
          <p:spPr>
            <a:xfrm>
              <a:off x="7243049" y="6823883"/>
              <a:ext cx="1560940" cy="443285"/>
            </a:xfrm>
            <a:prstGeom prst="rect">
              <a:avLst/>
            </a:prstGeom>
            <a:noFill/>
          </p:spPr>
          <p:txBody>
            <a:bodyPr wrap="none" rtlCol="0">
              <a:spAutoFit/>
            </a:bodyPr>
            <a:lstStyle/>
            <a:p>
              <a:pPr defTabSz="851692" fontAlgn="base">
                <a:spcBef>
                  <a:spcPct val="0"/>
                </a:spcBef>
                <a:spcAft>
                  <a:spcPct val="0"/>
                </a:spcAft>
                <a:defRPr/>
              </a:pPr>
              <a:r>
                <a:rPr lang="en-US" sz="971" dirty="0" smtClean="0">
                  <a:solidFill>
                    <a:prstClr val="black"/>
                  </a:solidFill>
                  <a:latin typeface="Arial" panose="020B0604020202020204" pitchFamily="34" charset="0"/>
                  <a:cs typeface="Arial" panose="020B0604020202020204" pitchFamily="34" charset="0"/>
                </a:rPr>
                <a:t>Number </a:t>
              </a:r>
              <a:r>
                <a:rPr lang="en-US" sz="971" dirty="0">
                  <a:solidFill>
                    <a:prstClr val="black"/>
                  </a:solidFill>
                  <a:latin typeface="Arial" panose="020B0604020202020204" pitchFamily="34" charset="0"/>
                  <a:cs typeface="Arial" panose="020B0604020202020204" pitchFamily="34" charset="0"/>
                </a:rPr>
                <a:t>of customers</a:t>
              </a:r>
              <a:br>
                <a:rPr lang="en-US" sz="971" dirty="0">
                  <a:solidFill>
                    <a:prstClr val="black"/>
                  </a:solidFill>
                  <a:latin typeface="Arial" panose="020B0604020202020204" pitchFamily="34" charset="0"/>
                  <a:cs typeface="Arial" panose="020B0604020202020204" pitchFamily="34" charset="0"/>
                </a:rPr>
              </a:br>
              <a:r>
                <a:rPr lang="en-US" sz="971" dirty="0">
                  <a:solidFill>
                    <a:prstClr val="black"/>
                  </a:solidFill>
                  <a:latin typeface="Arial" panose="020B0604020202020204" pitchFamily="34" charset="0"/>
                  <a:cs typeface="Arial" panose="020B0604020202020204" pitchFamily="34" charset="0"/>
                </a:rPr>
                <a:t>serviced in FY21</a:t>
              </a:r>
            </a:p>
          </p:txBody>
        </p:sp>
      </p:grpSp>
      <p:sp>
        <p:nvSpPr>
          <p:cNvPr id="282" name="Text Placeholder 8"/>
          <p:cNvSpPr txBox="1">
            <a:spLocks/>
          </p:cNvSpPr>
          <p:nvPr/>
        </p:nvSpPr>
        <p:spPr>
          <a:xfrm>
            <a:off x="21794" y="6545960"/>
            <a:ext cx="10659141" cy="310897"/>
          </a:xfrm>
          <a:prstGeom prst="rect">
            <a:avLst/>
          </a:prstGeom>
        </p:spPr>
        <p:txBody>
          <a:bodyPr>
            <a:normAutofit/>
          </a:bodyPr>
          <a:lstStyle>
            <a:lvl1pPr marL="310348" indent="-310348" algn="l" defTabSz="827595" rtl="0" eaLnBrk="1" latinLnBrk="0" hangingPunct="1">
              <a:spcBef>
                <a:spcPct val="20000"/>
              </a:spcBef>
              <a:buFont typeface="Wingdings" panose="05000000000000000000" pitchFamily="2" charset="2"/>
              <a:buChar char=""/>
              <a:defRPr lang="en-US" sz="1244" b="0" i="0" u="none" kern="1200" dirty="0" smtClean="0">
                <a:solidFill>
                  <a:schemeClr val="tx1"/>
                </a:solidFill>
                <a:latin typeface="Arial" panose="020B0604020202020204" pitchFamily="34" charset="0"/>
                <a:ea typeface="+mn-ea"/>
                <a:cs typeface="+mn-cs"/>
              </a:defRPr>
            </a:lvl1pPr>
            <a:lvl2pPr marL="619259" indent="-306038" algn="l" defTabSz="827595" rtl="0" eaLnBrk="1" latinLnBrk="0" hangingPunct="1">
              <a:spcBef>
                <a:spcPct val="20000"/>
              </a:spcBef>
              <a:buFont typeface="Arial" panose="020B0604020202020204" pitchFamily="34" charset="0"/>
              <a:buChar char="—"/>
              <a:defRPr sz="1244" kern="1200">
                <a:solidFill>
                  <a:schemeClr val="tx1"/>
                </a:solidFill>
                <a:latin typeface="Arial" panose="020B0604020202020204" pitchFamily="34" charset="0"/>
                <a:ea typeface="+mn-ea"/>
                <a:cs typeface="Arial" panose="020B0604020202020204" pitchFamily="34" charset="0"/>
              </a:defRPr>
            </a:lvl2pPr>
            <a:lvl3pPr marL="932481" indent="-313222" algn="l" defTabSz="827595" rtl="0" eaLnBrk="1" latinLnBrk="0" hangingPunct="1">
              <a:spcBef>
                <a:spcPct val="20000"/>
              </a:spcBef>
              <a:buFont typeface="Arial" pitchFamily="34" charset="0"/>
              <a:buChar char="•"/>
              <a:defRPr sz="1244" kern="1200">
                <a:solidFill>
                  <a:schemeClr val="tx1"/>
                </a:solidFill>
                <a:latin typeface="Arial" panose="020B0604020202020204" pitchFamily="34" charset="0"/>
                <a:ea typeface="+mn-ea"/>
                <a:cs typeface="Arial" panose="020B0604020202020204" pitchFamily="34" charset="0"/>
              </a:defRPr>
            </a:lvl3pPr>
            <a:lvl4pPr marL="1245703" indent="-313222" algn="l" defTabSz="827595" rtl="0" eaLnBrk="1" latinLnBrk="0" hangingPunct="1">
              <a:spcBef>
                <a:spcPct val="20000"/>
              </a:spcBef>
              <a:buFont typeface="Arial" pitchFamily="34" charset="0"/>
              <a:buChar char="–"/>
              <a:defRPr sz="1244" kern="1200">
                <a:solidFill>
                  <a:schemeClr val="tx1"/>
                </a:solidFill>
                <a:latin typeface="Arial" panose="020B0604020202020204" pitchFamily="34" charset="0"/>
                <a:ea typeface="+mn-ea"/>
                <a:cs typeface="Arial" panose="020B0604020202020204" pitchFamily="34" charset="0"/>
              </a:defRPr>
            </a:lvl4pPr>
            <a:lvl5pPr marL="1550305" indent="-304600" algn="l" defTabSz="827595" rtl="0" eaLnBrk="1" latinLnBrk="0" hangingPunct="1">
              <a:spcBef>
                <a:spcPct val="20000"/>
              </a:spcBef>
              <a:buFont typeface="Arial" pitchFamily="34" charset="0"/>
              <a:buChar char="–"/>
              <a:defRPr sz="1244" kern="1200">
                <a:solidFill>
                  <a:schemeClr val="tx1"/>
                </a:solidFill>
                <a:latin typeface="Arial" panose="020B0604020202020204" pitchFamily="34" charset="0"/>
                <a:ea typeface="+mn-ea"/>
                <a:cs typeface="Arial" panose="020B0604020202020204" pitchFamily="34" charset="0"/>
              </a:defRPr>
            </a:lvl5pPr>
            <a:lvl6pPr marL="2275886" indent="-206899" algn="l" defTabSz="827595" rtl="0" eaLnBrk="1" latinLnBrk="0" hangingPunct="1">
              <a:spcBef>
                <a:spcPct val="20000"/>
              </a:spcBef>
              <a:buFont typeface="Arial" pitchFamily="34" charset="0"/>
              <a:buChar char="•"/>
              <a:defRPr sz="1826" kern="1200">
                <a:solidFill>
                  <a:schemeClr val="tx1"/>
                </a:solidFill>
                <a:latin typeface="+mn-lt"/>
                <a:ea typeface="+mn-ea"/>
                <a:cs typeface="+mn-cs"/>
              </a:defRPr>
            </a:lvl6pPr>
            <a:lvl7pPr marL="2689684" indent="-206899" algn="l" defTabSz="827595" rtl="0" eaLnBrk="1" latinLnBrk="0" hangingPunct="1">
              <a:spcBef>
                <a:spcPct val="20000"/>
              </a:spcBef>
              <a:buFont typeface="Arial" pitchFamily="34" charset="0"/>
              <a:buChar char="•"/>
              <a:defRPr sz="1826" kern="1200">
                <a:solidFill>
                  <a:schemeClr val="tx1"/>
                </a:solidFill>
                <a:latin typeface="+mn-lt"/>
                <a:ea typeface="+mn-ea"/>
                <a:cs typeface="+mn-cs"/>
              </a:defRPr>
            </a:lvl7pPr>
            <a:lvl8pPr marL="3103482" indent="-206899" algn="l" defTabSz="827595" rtl="0" eaLnBrk="1" latinLnBrk="0" hangingPunct="1">
              <a:spcBef>
                <a:spcPct val="20000"/>
              </a:spcBef>
              <a:buFont typeface="Arial" pitchFamily="34" charset="0"/>
              <a:buChar char="•"/>
              <a:defRPr sz="1826" kern="1200">
                <a:solidFill>
                  <a:schemeClr val="tx1"/>
                </a:solidFill>
                <a:latin typeface="+mn-lt"/>
                <a:ea typeface="+mn-ea"/>
                <a:cs typeface="+mn-cs"/>
              </a:defRPr>
            </a:lvl8pPr>
            <a:lvl9pPr marL="3517279" indent="-206899" algn="l" defTabSz="827595" rtl="0" eaLnBrk="1" latinLnBrk="0" hangingPunct="1">
              <a:spcBef>
                <a:spcPct val="20000"/>
              </a:spcBef>
              <a:buFont typeface="Arial" pitchFamily="34" charset="0"/>
              <a:buChar char="•"/>
              <a:defRPr sz="1826" kern="1200">
                <a:solidFill>
                  <a:schemeClr val="tx1"/>
                </a:solidFill>
                <a:latin typeface="+mn-lt"/>
                <a:ea typeface="+mn-ea"/>
                <a:cs typeface="+mn-cs"/>
              </a:defRPr>
            </a:lvl9pPr>
          </a:lstStyle>
          <a:p>
            <a:pPr marL="0" indent="0">
              <a:buNone/>
            </a:pPr>
            <a:r>
              <a:rPr lang="en-US" sz="1000" dirty="0" smtClean="0"/>
              <a:t>As of December 31, 2021 </a:t>
            </a:r>
            <a:endParaRPr lang="en-US" sz="1000" dirty="0"/>
          </a:p>
        </p:txBody>
      </p:sp>
    </p:spTree>
    <p:extLst>
      <p:ext uri="{BB962C8B-B14F-4D97-AF65-F5344CB8AC3E}">
        <p14:creationId xmlns:p14="http://schemas.microsoft.com/office/powerpoint/2010/main" val="301811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9341"/>
            <a:ext cx="12192000" cy="482105"/>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flipV="1">
            <a:off x="-6751" y="904466"/>
            <a:ext cx="6102751" cy="45719"/>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1" y="6389341"/>
            <a:ext cx="12198351" cy="468660"/>
          </a:xfrm>
          <a:prstGeom prst="rect">
            <a:avLst/>
          </a:prstGeom>
          <a:gradFill flip="none" rotWithShape="1">
            <a:gsLst>
              <a:gs pos="0">
                <a:schemeClr val="bg1">
                  <a:shade val="67500"/>
                  <a:satMod val="115000"/>
                  <a:alpha val="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100" i="1" dirty="0">
              <a:latin typeface="Futura"/>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9462" y="6432075"/>
            <a:ext cx="1428641" cy="393827"/>
          </a:xfrm>
          <a:prstGeom prst="rect">
            <a:avLst/>
          </a:prstGeom>
        </p:spPr>
      </p:pic>
      <p:sp>
        <p:nvSpPr>
          <p:cNvPr id="5" name="Rectangle 4"/>
          <p:cNvSpPr/>
          <p:nvPr/>
        </p:nvSpPr>
        <p:spPr>
          <a:xfrm>
            <a:off x="0" y="6769100"/>
            <a:ext cx="12192000" cy="102347"/>
          </a:xfrm>
          <a:prstGeom prst="rect">
            <a:avLst/>
          </a:prstGeom>
          <a:gradFill flip="none" rotWithShape="1">
            <a:gsLst>
              <a:gs pos="0">
                <a:srgbClr val="FF0000">
                  <a:alpha val="0"/>
                </a:srgbClr>
              </a:gs>
              <a:gs pos="69000">
                <a:srgbClr val="FF0000">
                  <a:alpha val="78000"/>
                </a:srgbClr>
              </a:gs>
              <a:gs pos="100000">
                <a:srgbClr val="ED323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itle 1"/>
          <p:cNvSpPr txBox="1">
            <a:spLocks/>
          </p:cNvSpPr>
          <p:nvPr/>
        </p:nvSpPr>
        <p:spPr>
          <a:xfrm>
            <a:off x="170956" y="218612"/>
            <a:ext cx="7790343" cy="517341"/>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spc="-8" dirty="0">
                <a:solidFill>
                  <a:srgbClr val="2F5597"/>
                </a:solidFill>
                <a:latin typeface="Arial" panose="020B0604020202020204" pitchFamily="34" charset="0"/>
              </a:rPr>
              <a:t>Quality-focused, compliant manufacturing &amp; R&amp;D infrastructure</a:t>
            </a:r>
            <a:endParaRPr lang="en-IN" sz="2800" b="1" spc="-8" dirty="0">
              <a:solidFill>
                <a:srgbClr val="2F5597"/>
              </a:solidFill>
              <a:latin typeface="Arial" panose="020B0604020202020204" pitchFamily="34" charset="0"/>
            </a:endParaRPr>
          </a:p>
        </p:txBody>
      </p:sp>
      <p:sp>
        <p:nvSpPr>
          <p:cNvPr id="12" name="Content Placeholder 23"/>
          <p:cNvSpPr txBox="1">
            <a:spLocks/>
          </p:cNvSpPr>
          <p:nvPr/>
        </p:nvSpPr>
        <p:spPr>
          <a:xfrm>
            <a:off x="298277" y="1137262"/>
            <a:ext cx="8926752" cy="458449"/>
          </a:xfrm>
          <a:prstGeom prst="rect">
            <a:avLst/>
          </a:prstGeom>
          <a:solidFill>
            <a:schemeClr val="accent1">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anchor="ctr" anchorCtr="0"/>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defTabSz="914377">
              <a:spcBef>
                <a:spcPct val="0"/>
              </a:spcBef>
              <a:spcAft>
                <a:spcPts val="265"/>
              </a:spcAft>
              <a:buNone/>
            </a:pPr>
            <a:r>
              <a:rPr lang="en-US" sz="1200" b="1" spc="-8" dirty="0" smtClean="0">
                <a:solidFill>
                  <a:srgbClr val="2F5597"/>
                </a:solidFill>
                <a:latin typeface="Arial" panose="020B0604020202020204" pitchFamily="34" charset="0"/>
                <a:ea typeface="+mj-ea"/>
                <a:cs typeface="+mj-cs"/>
              </a:rPr>
              <a:t>Manufacturing </a:t>
            </a:r>
            <a:r>
              <a:rPr lang="en-US" sz="1200" b="1" spc="-8" dirty="0">
                <a:solidFill>
                  <a:srgbClr val="2F5597"/>
                </a:solidFill>
                <a:latin typeface="Arial" panose="020B0604020202020204" pitchFamily="34" charset="0"/>
                <a:ea typeface="+mj-ea"/>
                <a:cs typeface="+mj-cs"/>
              </a:rPr>
              <a:t>Infrastructure</a:t>
            </a:r>
          </a:p>
        </p:txBody>
      </p:sp>
      <p:graphicFrame>
        <p:nvGraphicFramePr>
          <p:cNvPr id="13" name="Table 12"/>
          <p:cNvGraphicFramePr>
            <a:graphicFrameLocks noGrp="1"/>
          </p:cNvGraphicFramePr>
          <p:nvPr>
            <p:extLst>
              <p:ext uri="{D42A27DB-BD31-4B8C-83A1-F6EECF244321}">
                <p14:modId xmlns:p14="http://schemas.microsoft.com/office/powerpoint/2010/main" val="2597140966"/>
              </p:ext>
            </p:extLst>
          </p:nvPr>
        </p:nvGraphicFramePr>
        <p:xfrm>
          <a:off x="341911" y="1595711"/>
          <a:ext cx="8926753" cy="4186822"/>
        </p:xfrm>
        <a:graphic>
          <a:graphicData uri="http://schemas.openxmlformats.org/drawingml/2006/table">
            <a:tbl>
              <a:tblPr firstRow="1" bandRow="1">
                <a:tableStyleId>{2D5ABB26-0587-4C30-8999-92F81FD0307C}</a:tableStyleId>
              </a:tblPr>
              <a:tblGrid>
                <a:gridCol w="1328670">
                  <a:extLst>
                    <a:ext uri="{9D8B030D-6E8A-4147-A177-3AD203B41FA5}">
                      <a16:colId xmlns="" xmlns:a16="http://schemas.microsoft.com/office/drawing/2014/main" val="668024160"/>
                    </a:ext>
                  </a:extLst>
                </a:gridCol>
                <a:gridCol w="1738489">
                  <a:extLst>
                    <a:ext uri="{9D8B030D-6E8A-4147-A177-3AD203B41FA5}">
                      <a16:colId xmlns="" xmlns:a16="http://schemas.microsoft.com/office/drawing/2014/main" val="60241785"/>
                    </a:ext>
                  </a:extLst>
                </a:gridCol>
                <a:gridCol w="3020732">
                  <a:extLst>
                    <a:ext uri="{9D8B030D-6E8A-4147-A177-3AD203B41FA5}">
                      <a16:colId xmlns="" xmlns:a16="http://schemas.microsoft.com/office/drawing/2014/main" val="2483899825"/>
                    </a:ext>
                  </a:extLst>
                </a:gridCol>
                <a:gridCol w="2838862">
                  <a:extLst>
                    <a:ext uri="{9D8B030D-6E8A-4147-A177-3AD203B41FA5}">
                      <a16:colId xmlns="" xmlns:a16="http://schemas.microsoft.com/office/drawing/2014/main" val="2172813157"/>
                    </a:ext>
                  </a:extLst>
                </a:gridCol>
              </a:tblGrid>
              <a:tr h="468206">
                <a:tc>
                  <a:txBody>
                    <a:bodyPr/>
                    <a:lstStyle/>
                    <a:p>
                      <a:pPr algn="l"/>
                      <a:endParaRPr lang="en-US" sz="900" b="1" i="0" dirty="0">
                        <a:solidFill>
                          <a:srgbClr val="00355F"/>
                        </a:solidFill>
                        <a:latin typeface="Arial" panose="020B0604020202020204" pitchFamily="34" charset="0"/>
                      </a:endParaRPr>
                    </a:p>
                  </a:txBody>
                  <a:tcPr marL="0" marR="0" marT="40341" marB="40341" anchor="ctr">
                    <a:lnB w="28575" cap="flat" cmpd="sng" algn="ctr">
                      <a:solidFill>
                        <a:schemeClr val="bg1"/>
                      </a:solidFill>
                      <a:prstDash val="solid"/>
                      <a:round/>
                      <a:headEnd type="none" w="med" len="med"/>
                      <a:tailEnd type="none" w="med" len="med"/>
                    </a:lnB>
                  </a:tcPr>
                </a:tc>
                <a:tc>
                  <a:txBody>
                    <a:bodyPr/>
                    <a:lstStyle/>
                    <a:p>
                      <a:pPr algn="ctr"/>
                      <a:r>
                        <a:rPr lang="en-US" sz="1400" b="1" i="0" dirty="0" smtClean="0">
                          <a:solidFill>
                            <a:schemeClr val="accent3"/>
                          </a:solidFill>
                          <a:latin typeface="Arial" panose="020B0604020202020204" pitchFamily="34" charset="0"/>
                        </a:rPr>
                        <a:t>Annual Installed Capacity (Mar-21)</a:t>
                      </a:r>
                      <a:endParaRPr lang="en-US" sz="1400" b="1" i="0" dirty="0">
                        <a:solidFill>
                          <a:schemeClr val="accent3"/>
                        </a:solidFill>
                        <a:latin typeface="Arial" panose="020B0604020202020204" pitchFamily="34" charset="0"/>
                      </a:endParaRPr>
                    </a:p>
                  </a:txBody>
                  <a:tcPr marL="80682" marR="80682" marT="40341" marB="40341" anchor="b">
                    <a:lnB w="19050" cap="flat" cmpd="sng" algn="ctr">
                      <a:solidFill>
                        <a:schemeClr val="accent3"/>
                      </a:solidFill>
                      <a:prstDash val="solid"/>
                      <a:round/>
                      <a:headEnd type="none" w="med" len="med"/>
                      <a:tailEnd type="none" w="med" len="med"/>
                    </a:lnB>
                  </a:tcPr>
                </a:tc>
                <a:tc>
                  <a:txBody>
                    <a:bodyPr/>
                    <a:lstStyle/>
                    <a:p>
                      <a:pPr algn="ctr"/>
                      <a:r>
                        <a:rPr lang="en-US" sz="1400" b="1" i="0" dirty="0" smtClean="0">
                          <a:solidFill>
                            <a:schemeClr val="accent3"/>
                          </a:solidFill>
                          <a:latin typeface="Arial" panose="020B0604020202020204" pitchFamily="34" charset="0"/>
                        </a:rPr>
                        <a:t>Last USFDA Inspection Date</a:t>
                      </a:r>
                      <a:endParaRPr lang="en-US" sz="1400" b="1" i="0" dirty="0">
                        <a:solidFill>
                          <a:schemeClr val="accent3"/>
                        </a:solidFill>
                        <a:latin typeface="Arial" panose="020B0604020202020204" pitchFamily="34" charset="0"/>
                      </a:endParaRPr>
                    </a:p>
                  </a:txBody>
                  <a:tcPr marL="80682" marR="80682" marT="40341" marB="40341" anchor="b">
                    <a:lnB w="19050" cap="flat" cmpd="sng" algn="ctr">
                      <a:solidFill>
                        <a:schemeClr val="accent3"/>
                      </a:solidFill>
                      <a:prstDash val="solid"/>
                      <a:round/>
                      <a:headEnd type="none" w="med" len="med"/>
                      <a:tailEnd type="none" w="med" len="med"/>
                    </a:lnB>
                  </a:tcPr>
                </a:tc>
                <a:tc>
                  <a:txBody>
                    <a:bodyPr/>
                    <a:lstStyle/>
                    <a:p>
                      <a:pPr algn="ctr"/>
                      <a:r>
                        <a:rPr lang="en-US" sz="1400" b="1" i="0" dirty="0" smtClean="0">
                          <a:solidFill>
                            <a:schemeClr val="accent3"/>
                          </a:solidFill>
                          <a:latin typeface="Arial" panose="020B0604020202020204" pitchFamily="34" charset="0"/>
                        </a:rPr>
                        <a:t>Approvals</a:t>
                      </a:r>
                      <a:endParaRPr lang="en-US" sz="1400" b="1" i="0" dirty="0">
                        <a:solidFill>
                          <a:schemeClr val="accent3"/>
                        </a:solidFill>
                        <a:latin typeface="Arial" panose="020B0604020202020204" pitchFamily="34" charset="0"/>
                      </a:endParaRPr>
                    </a:p>
                  </a:txBody>
                  <a:tcPr marL="80682" marR="80682" marT="40341" marB="40341" anchor="b">
                    <a:lnB w="19050" cap="flat" cmpd="sng" algn="ctr">
                      <a:solidFill>
                        <a:schemeClr val="accent3"/>
                      </a:solidFill>
                      <a:prstDash val="solid"/>
                      <a:round/>
                      <a:headEnd type="none" w="med" len="med"/>
                      <a:tailEnd type="none" w="med" len="med"/>
                    </a:lnB>
                  </a:tcPr>
                </a:tc>
                <a:extLst>
                  <a:ext uri="{0D108BD9-81ED-4DB2-BD59-A6C34878D82A}">
                    <a16:rowId xmlns="" xmlns:a16="http://schemas.microsoft.com/office/drawing/2014/main" val="542675793"/>
                  </a:ext>
                </a:extLst>
              </a:tr>
              <a:tr h="1295368">
                <a:tc>
                  <a:txBody>
                    <a:bodyPr/>
                    <a:lstStyle/>
                    <a:p>
                      <a:pPr algn="ctr"/>
                      <a:r>
                        <a:rPr lang="en-US" sz="1400" b="1" i="0" dirty="0" smtClean="0">
                          <a:solidFill>
                            <a:schemeClr val="bg1"/>
                          </a:solidFill>
                          <a:latin typeface="Arial" panose="020B0604020202020204" pitchFamily="34" charset="0"/>
                        </a:rPr>
                        <a:t>Ankleshwar, Gujarat</a:t>
                      </a:r>
                      <a:endParaRPr lang="en-US" sz="1400" b="1" i="0" dirty="0">
                        <a:solidFill>
                          <a:schemeClr val="bg1"/>
                        </a:solidFill>
                        <a:latin typeface="Arial" panose="020B0604020202020204" pitchFamily="34" charset="0"/>
                      </a:endParaRPr>
                    </a:p>
                  </a:txBody>
                  <a:tcPr marL="0" marR="0" marT="40341" marB="40341"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0" i="0" dirty="0" smtClean="0">
                          <a:solidFill>
                            <a:srgbClr val="000000"/>
                          </a:solidFill>
                          <a:latin typeface="Arial" panose="020B0604020202020204" pitchFamily="34" charset="0"/>
                        </a:rPr>
                        <a:t>550.2</a:t>
                      </a:r>
                      <a:r>
                        <a:rPr lang="en-US" sz="1400" b="0" i="0" baseline="0" dirty="0" smtClean="0">
                          <a:solidFill>
                            <a:srgbClr val="000000"/>
                          </a:solidFill>
                          <a:latin typeface="Arial" panose="020B0604020202020204" pitchFamily="34" charset="0"/>
                        </a:rPr>
                        <a:t> K</a:t>
                      </a:r>
                      <a:r>
                        <a:rPr lang="en-US" sz="1400" b="0" i="0" dirty="0" smtClean="0">
                          <a:solidFill>
                            <a:srgbClr val="000000"/>
                          </a:solidFill>
                          <a:latin typeface="Arial" panose="020B0604020202020204" pitchFamily="34" charset="0"/>
                        </a:rPr>
                        <a:t>L</a:t>
                      </a:r>
                    </a:p>
                  </a:txBody>
                  <a:tcPr marL="40341" marR="40341" marT="40341" marB="40341" anchor="ctr">
                    <a:lnT w="19050" cap="flat" cmpd="sng" algn="ctr">
                      <a:solidFill>
                        <a:schemeClr val="accent3"/>
                      </a:solidFill>
                      <a:prstDash val="solid"/>
                      <a:round/>
                      <a:headEnd type="none" w="med" len="med"/>
                      <a:tailEnd type="none" w="med" len="med"/>
                    </a:lnT>
                    <a:lnB w="6350" cap="flat" cmpd="sng" algn="ctr">
                      <a:solidFill>
                        <a:srgbClr val="4D4D4D"/>
                      </a:solidFill>
                      <a:prstDash val="solid"/>
                      <a:round/>
                      <a:headEnd type="none" w="med" len="med"/>
                      <a:tailEnd type="none" w="med" len="med"/>
                    </a:lnB>
                  </a:tcPr>
                </a:tc>
                <a:tc>
                  <a:txBody>
                    <a:bodyPr/>
                    <a:lstStyle/>
                    <a:p>
                      <a:pPr marL="0" marR="0" lvl="0" indent="0" algn="ctr" defTabSz="937891" rtl="0" eaLnBrk="1" fontAlgn="auto" latinLnBrk="0" hangingPunct="1">
                        <a:lnSpc>
                          <a:spcPct val="100000"/>
                        </a:lnSpc>
                        <a:spcBef>
                          <a:spcPts val="0"/>
                        </a:spcBef>
                        <a:spcAft>
                          <a:spcPts val="0"/>
                        </a:spcAft>
                        <a:buClrTx/>
                        <a:buSzTx/>
                        <a:buFontTx/>
                        <a:buNone/>
                        <a:tabLst/>
                        <a:defRPr/>
                      </a:pPr>
                      <a:r>
                        <a:rPr lang="en-US" sz="1400" b="0" i="0" dirty="0" smtClean="0">
                          <a:solidFill>
                            <a:srgbClr val="000000"/>
                          </a:solidFill>
                          <a:latin typeface="Arial" panose="020B0604020202020204" pitchFamily="34" charset="0"/>
                        </a:rPr>
                        <a:t>July 2019</a:t>
                      </a:r>
                      <a:endParaRPr lang="en-US" sz="1400" b="0" i="0" dirty="0">
                        <a:solidFill>
                          <a:srgbClr val="000000"/>
                        </a:solidFill>
                        <a:latin typeface="Arial" panose="020B0604020202020204" pitchFamily="34" charset="0"/>
                      </a:endParaRPr>
                    </a:p>
                  </a:txBody>
                  <a:tcPr marL="40341" marR="40341" marT="40341" marB="40341" anchor="ctr">
                    <a:lnT w="19050" cap="flat" cmpd="sng" algn="ctr">
                      <a:solidFill>
                        <a:schemeClr val="accent3"/>
                      </a:solidFill>
                      <a:prstDash val="solid"/>
                      <a:round/>
                      <a:headEnd type="none" w="med" len="med"/>
                      <a:tailEnd type="none" w="med" len="med"/>
                    </a:lnT>
                    <a:lnB w="6350" cap="flat" cmpd="sng" algn="ctr">
                      <a:solidFill>
                        <a:srgbClr val="4D4D4D"/>
                      </a:solidFill>
                      <a:prstDash val="solid"/>
                      <a:round/>
                      <a:headEnd type="none" w="med" len="med"/>
                      <a:tailEnd type="none" w="med" len="med"/>
                    </a:lnB>
                  </a:tcPr>
                </a:tc>
                <a:tc>
                  <a:txBody>
                    <a:bodyPr/>
                    <a:lstStyle/>
                    <a:p>
                      <a:pPr algn="ctr"/>
                      <a:r>
                        <a:rPr lang="en-US" sz="1400" b="0" i="0" dirty="0" smtClean="0">
                          <a:solidFill>
                            <a:srgbClr val="000000"/>
                          </a:solidFill>
                          <a:latin typeface="Arial" panose="020B0604020202020204" pitchFamily="34" charset="0"/>
                        </a:rPr>
                        <a:t>USFDA, MHRA (UK), FIMEA (Finland),</a:t>
                      </a:r>
                      <a:r>
                        <a:rPr lang="en-US" sz="1400" b="0" i="0" baseline="0" dirty="0" smtClean="0">
                          <a:solidFill>
                            <a:srgbClr val="000000"/>
                          </a:solidFill>
                          <a:latin typeface="Arial" panose="020B0604020202020204" pitchFamily="34" charset="0"/>
                        </a:rPr>
                        <a:t> Romania (Europe) </a:t>
                      </a:r>
                      <a:r>
                        <a:rPr lang="en-US" sz="1400" b="0" i="0" dirty="0" smtClean="0">
                          <a:solidFill>
                            <a:srgbClr val="000000"/>
                          </a:solidFill>
                          <a:latin typeface="Arial" panose="020B0604020202020204" pitchFamily="34" charset="0"/>
                        </a:rPr>
                        <a:t>PMDA (Japan), COFEPRIS (Mexico),</a:t>
                      </a:r>
                      <a:r>
                        <a:rPr lang="en-US" sz="1400" b="0" i="0" baseline="0" dirty="0" smtClean="0">
                          <a:solidFill>
                            <a:srgbClr val="000000"/>
                          </a:solidFill>
                          <a:latin typeface="Arial" panose="020B0604020202020204" pitchFamily="34" charset="0"/>
                        </a:rPr>
                        <a:t> </a:t>
                      </a:r>
                      <a:r>
                        <a:rPr lang="en-US" sz="1400" b="0" i="0" dirty="0" smtClean="0">
                          <a:solidFill>
                            <a:srgbClr val="000000"/>
                          </a:solidFill>
                          <a:latin typeface="Arial" panose="020B0604020202020204" pitchFamily="34" charset="0"/>
                        </a:rPr>
                        <a:t>Health Canada,</a:t>
                      </a:r>
                      <a:r>
                        <a:rPr lang="en-US" sz="1400" b="0" i="0" baseline="0" dirty="0" smtClean="0">
                          <a:solidFill>
                            <a:srgbClr val="000000"/>
                          </a:solidFill>
                          <a:latin typeface="Arial" panose="020B0604020202020204" pitchFamily="34" charset="0"/>
                        </a:rPr>
                        <a:t> </a:t>
                      </a:r>
                      <a:r>
                        <a:rPr lang="en-US" sz="1400" b="0" i="0" dirty="0" smtClean="0">
                          <a:solidFill>
                            <a:srgbClr val="000000"/>
                          </a:solidFill>
                          <a:latin typeface="Arial" panose="020B0604020202020204" pitchFamily="34" charset="0"/>
                        </a:rPr>
                        <a:t>KFDA (South Korea), Gujarat FDCA</a:t>
                      </a:r>
                    </a:p>
                  </a:txBody>
                  <a:tcPr marL="40341" marR="40341" marT="40341" marB="40341" anchor="ctr">
                    <a:lnT w="19050" cap="flat" cmpd="sng" algn="ctr">
                      <a:solidFill>
                        <a:schemeClr val="accent3"/>
                      </a:solidFill>
                      <a:prstDash val="solid"/>
                      <a:round/>
                      <a:headEnd type="none" w="med" len="med"/>
                      <a:tailEnd type="none" w="med" len="med"/>
                    </a:lnT>
                    <a:lnB w="635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1744563021"/>
                  </a:ext>
                </a:extLst>
              </a:tr>
              <a:tr h="1123692">
                <a:tc>
                  <a:txBody>
                    <a:bodyPr/>
                    <a:lstStyle/>
                    <a:p>
                      <a:pPr algn="ctr"/>
                      <a:r>
                        <a:rPr lang="en-US" sz="1400" b="1" i="0" dirty="0" smtClean="0">
                          <a:solidFill>
                            <a:schemeClr val="bg1"/>
                          </a:solidFill>
                          <a:latin typeface="Arial" panose="020B0604020202020204" pitchFamily="34" charset="0"/>
                        </a:rPr>
                        <a:t>Dahej,</a:t>
                      </a:r>
                      <a:br>
                        <a:rPr lang="en-US" sz="1400" b="1" i="0" dirty="0" smtClean="0">
                          <a:solidFill>
                            <a:schemeClr val="bg1"/>
                          </a:solidFill>
                          <a:latin typeface="Arial" panose="020B0604020202020204" pitchFamily="34" charset="0"/>
                        </a:rPr>
                      </a:br>
                      <a:r>
                        <a:rPr lang="en-US" sz="1400" b="1" i="0" dirty="0" smtClean="0">
                          <a:solidFill>
                            <a:schemeClr val="bg1"/>
                          </a:solidFill>
                          <a:latin typeface="Arial" panose="020B0604020202020204" pitchFamily="34" charset="0"/>
                        </a:rPr>
                        <a:t>Gujarat</a:t>
                      </a:r>
                      <a:endParaRPr lang="en-US" sz="1400" b="1" i="0" dirty="0">
                        <a:solidFill>
                          <a:schemeClr val="bg1"/>
                        </a:solidFill>
                        <a:latin typeface="Arial" panose="020B0604020202020204" pitchFamily="34" charset="0"/>
                      </a:endParaRPr>
                    </a:p>
                  </a:txBody>
                  <a:tcPr marL="0" marR="0" marT="40341" marB="40341"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tc>
                  <a:txBody>
                    <a:bodyPr/>
                    <a:lstStyle/>
                    <a:p>
                      <a:pPr algn="ctr"/>
                      <a:r>
                        <a:rPr lang="en-US" sz="1400" b="0" i="0" dirty="0" smtClean="0">
                          <a:solidFill>
                            <a:srgbClr val="000000"/>
                          </a:solidFill>
                          <a:latin typeface="Arial" panose="020B0604020202020204" pitchFamily="34" charset="0"/>
                        </a:rPr>
                        <a:t>141.9 KL</a:t>
                      </a:r>
                    </a:p>
                  </a:txBody>
                  <a:tcPr marL="40341" marR="40341" marT="40341" marB="40341" anchor="ct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tcPr>
                </a:tc>
                <a:tc>
                  <a:txBody>
                    <a:bodyPr/>
                    <a:lstStyle/>
                    <a:p>
                      <a:pPr algn="ctr"/>
                      <a:r>
                        <a:rPr lang="en-IN" sz="1400" b="0" i="0" kern="1200" dirty="0" smtClean="0">
                          <a:solidFill>
                            <a:srgbClr val="000000"/>
                          </a:solidFill>
                          <a:latin typeface="Arial" panose="020B0604020202020204" pitchFamily="34" charset="0"/>
                          <a:ea typeface="+mn-ea"/>
                          <a:cs typeface="+mn-cs"/>
                        </a:rPr>
                        <a:t>Oct 2018</a:t>
                      </a:r>
                      <a:endParaRPr lang="en-US" sz="1400" b="0" i="0" dirty="0">
                        <a:solidFill>
                          <a:srgbClr val="000000"/>
                        </a:solidFill>
                        <a:latin typeface="Arial" panose="020B0604020202020204" pitchFamily="34" charset="0"/>
                      </a:endParaRPr>
                    </a:p>
                  </a:txBody>
                  <a:tcPr marL="40341" marR="40341" marT="40341" marB="40341" anchor="ct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tcPr>
                </a:tc>
                <a:tc>
                  <a:txBody>
                    <a:bodyPr/>
                    <a:lstStyle/>
                    <a:p>
                      <a:pPr algn="ctr"/>
                      <a:r>
                        <a:rPr lang="en-US" sz="1400" b="0" i="0" dirty="0" smtClean="0">
                          <a:solidFill>
                            <a:srgbClr val="000000"/>
                          </a:solidFill>
                          <a:latin typeface="Arial" panose="020B0604020202020204" pitchFamily="34" charset="0"/>
                        </a:rPr>
                        <a:t>USFDA, EDQM (Europe),</a:t>
                      </a:r>
                      <a:r>
                        <a:rPr lang="en-US" sz="1400" b="0" i="0" baseline="0" dirty="0" smtClean="0">
                          <a:solidFill>
                            <a:srgbClr val="000000"/>
                          </a:solidFill>
                          <a:latin typeface="Arial" panose="020B0604020202020204" pitchFamily="34" charset="0"/>
                        </a:rPr>
                        <a:t> </a:t>
                      </a:r>
                      <a:r>
                        <a:rPr lang="en-US" sz="1400" b="0" i="0" dirty="0" smtClean="0">
                          <a:solidFill>
                            <a:srgbClr val="000000"/>
                          </a:solidFill>
                          <a:latin typeface="Arial" panose="020B0604020202020204" pitchFamily="34" charset="0"/>
                        </a:rPr>
                        <a:t>PMDA (Japan), KFDA (South Korea)</a:t>
                      </a:r>
                    </a:p>
                  </a:txBody>
                  <a:tcPr marL="40341" marR="40341" marT="40341" marB="40341" anchor="ct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636894663"/>
                  </a:ext>
                </a:extLst>
              </a:tr>
              <a:tr h="608666">
                <a:tc>
                  <a:txBody>
                    <a:bodyPr/>
                    <a:lstStyle/>
                    <a:p>
                      <a:pPr algn="ctr"/>
                      <a:r>
                        <a:rPr lang="en-US" sz="1400" b="1" i="0" dirty="0" err="1" smtClean="0">
                          <a:solidFill>
                            <a:schemeClr val="bg1"/>
                          </a:solidFill>
                          <a:latin typeface="Arial" panose="020B0604020202020204" pitchFamily="34" charset="0"/>
                        </a:rPr>
                        <a:t>Mohol</a:t>
                      </a:r>
                      <a:r>
                        <a:rPr lang="en-US" sz="1400" b="1" i="0" dirty="0" smtClean="0">
                          <a:solidFill>
                            <a:schemeClr val="bg1"/>
                          </a:solidFill>
                          <a:latin typeface="Arial" panose="020B0604020202020204" pitchFamily="34" charset="0"/>
                        </a:rPr>
                        <a:t>,</a:t>
                      </a:r>
                      <a:br>
                        <a:rPr lang="en-US" sz="1400" b="1" i="0" dirty="0" smtClean="0">
                          <a:solidFill>
                            <a:schemeClr val="bg1"/>
                          </a:solidFill>
                          <a:latin typeface="Arial" panose="020B0604020202020204" pitchFamily="34" charset="0"/>
                        </a:rPr>
                      </a:br>
                      <a:r>
                        <a:rPr lang="en-US" sz="1400" b="1" i="0" dirty="0" smtClean="0">
                          <a:solidFill>
                            <a:schemeClr val="bg1"/>
                          </a:solidFill>
                          <a:latin typeface="Arial" panose="020B0604020202020204" pitchFamily="34" charset="0"/>
                        </a:rPr>
                        <a:t>Maharashtra</a:t>
                      </a:r>
                      <a:endParaRPr lang="en-US" sz="1400" b="1" i="0" dirty="0">
                        <a:solidFill>
                          <a:schemeClr val="bg1"/>
                        </a:solidFill>
                        <a:latin typeface="Arial" panose="020B0604020202020204" pitchFamily="34" charset="0"/>
                      </a:endParaRPr>
                    </a:p>
                  </a:txBody>
                  <a:tcPr marL="0" marR="0" marT="40341" marB="40341"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c>
                  <a:txBody>
                    <a:bodyPr/>
                    <a:lstStyle/>
                    <a:p>
                      <a:pPr algn="ctr"/>
                      <a:r>
                        <a:rPr lang="en-US" sz="1400" b="0" i="0" dirty="0" smtClean="0">
                          <a:solidFill>
                            <a:srgbClr val="000000"/>
                          </a:solidFill>
                          <a:latin typeface="Arial" panose="020B0604020202020204" pitchFamily="34" charset="0"/>
                        </a:rPr>
                        <a:t>49.1 KL</a:t>
                      </a:r>
                    </a:p>
                  </a:txBody>
                  <a:tcPr marL="40341" marR="40341" marT="40341" marB="40341" anchor="ct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tcPr>
                </a:tc>
                <a:tc>
                  <a:txBody>
                    <a:bodyPr/>
                    <a:lstStyle/>
                    <a:p>
                      <a:pPr algn="ctr"/>
                      <a:r>
                        <a:rPr lang="en-IN" sz="1400" b="0" i="0" kern="1200" dirty="0" smtClean="0">
                          <a:solidFill>
                            <a:srgbClr val="000000"/>
                          </a:solidFill>
                          <a:latin typeface="Arial" panose="020B0604020202020204" pitchFamily="34" charset="0"/>
                          <a:ea typeface="+mn-ea"/>
                          <a:cs typeface="+mn-cs"/>
                        </a:rPr>
                        <a:t>March 2018</a:t>
                      </a:r>
                    </a:p>
                    <a:p>
                      <a:pPr algn="ctr"/>
                      <a:endParaRPr lang="en-US" sz="1400" b="0" i="0" dirty="0">
                        <a:solidFill>
                          <a:srgbClr val="000000"/>
                        </a:solidFill>
                        <a:latin typeface="Arial" panose="020B0604020202020204" pitchFamily="34" charset="0"/>
                      </a:endParaRPr>
                    </a:p>
                  </a:txBody>
                  <a:tcPr marL="40341" marR="40341" marT="40341" marB="40341" anchor="ct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tcPr>
                </a:tc>
                <a:tc>
                  <a:txBody>
                    <a:bodyPr/>
                    <a:lstStyle/>
                    <a:p>
                      <a:pPr algn="ctr"/>
                      <a:r>
                        <a:rPr lang="en-US" sz="1400" b="0" i="0" dirty="0" smtClean="0">
                          <a:solidFill>
                            <a:srgbClr val="000000"/>
                          </a:solidFill>
                          <a:latin typeface="Arial" panose="020B0604020202020204" pitchFamily="34" charset="0"/>
                        </a:rPr>
                        <a:t>USFDA, Maharashtra FDA</a:t>
                      </a:r>
                    </a:p>
                  </a:txBody>
                  <a:tcPr marL="40341" marR="40341" marT="40341" marB="40341" anchor="ctr">
                    <a:lnT w="6350" cap="flat" cmpd="sng" algn="ctr">
                      <a:solidFill>
                        <a:srgbClr val="4D4D4D"/>
                      </a:solidFill>
                      <a:prstDash val="solid"/>
                      <a:round/>
                      <a:headEnd type="none" w="med" len="med"/>
                      <a:tailEnd type="none" w="med" len="med"/>
                    </a:lnT>
                    <a:lnB w="635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971809990"/>
                  </a:ext>
                </a:extLst>
              </a:tr>
              <a:tr h="651694">
                <a:tc>
                  <a:txBody>
                    <a:bodyPr/>
                    <a:lstStyle/>
                    <a:p>
                      <a:pPr algn="ctr"/>
                      <a:r>
                        <a:rPr lang="en-US" sz="1400" b="1" i="0" dirty="0" err="1" smtClean="0">
                          <a:solidFill>
                            <a:schemeClr val="tx1"/>
                          </a:solidFill>
                          <a:latin typeface="Arial" panose="020B0604020202020204" pitchFamily="34" charset="0"/>
                        </a:rPr>
                        <a:t>Kurkumbh</a:t>
                      </a:r>
                      <a:r>
                        <a:rPr lang="en-US" sz="1400" b="1" i="0" dirty="0" smtClean="0">
                          <a:solidFill>
                            <a:schemeClr val="tx1"/>
                          </a:solidFill>
                          <a:latin typeface="Arial" panose="020B0604020202020204" pitchFamily="34" charset="0"/>
                        </a:rPr>
                        <a:t>,</a:t>
                      </a:r>
                      <a:br>
                        <a:rPr lang="en-US" sz="1400" b="1" i="0" dirty="0" smtClean="0">
                          <a:solidFill>
                            <a:schemeClr val="tx1"/>
                          </a:solidFill>
                          <a:latin typeface="Arial" panose="020B0604020202020204" pitchFamily="34" charset="0"/>
                        </a:rPr>
                      </a:br>
                      <a:r>
                        <a:rPr lang="en-US" sz="1400" b="1" i="0" dirty="0" smtClean="0">
                          <a:solidFill>
                            <a:schemeClr val="tx1"/>
                          </a:solidFill>
                          <a:latin typeface="Arial" panose="020B0604020202020204" pitchFamily="34" charset="0"/>
                        </a:rPr>
                        <a:t>Maharashtra</a:t>
                      </a:r>
                      <a:endParaRPr lang="en-US" sz="1400" b="1" i="0" dirty="0">
                        <a:solidFill>
                          <a:schemeClr val="tx1"/>
                        </a:solidFill>
                        <a:latin typeface="Arial" panose="020B0604020202020204" pitchFamily="34" charset="0"/>
                      </a:endParaRPr>
                    </a:p>
                  </a:txBody>
                  <a:tcPr marL="0" marR="0" marT="40341" marB="40341" anchor="ct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US" sz="1400" b="0" i="0" dirty="0" smtClean="0">
                          <a:solidFill>
                            <a:srgbClr val="000000"/>
                          </a:solidFill>
                          <a:latin typeface="Arial" panose="020B0604020202020204" pitchFamily="34" charset="0"/>
                        </a:rPr>
                        <a:t>24.6 KL</a:t>
                      </a:r>
                    </a:p>
                  </a:txBody>
                  <a:tcPr marL="40341" marR="40341" marT="40341" marB="40341" anchor="ctr">
                    <a:lnT w="6350" cap="flat" cmpd="sng" algn="ctr">
                      <a:solidFill>
                        <a:srgbClr val="4D4D4D"/>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IN" sz="1400" b="0" i="0" kern="1200" dirty="0" smtClean="0">
                          <a:solidFill>
                            <a:srgbClr val="000000"/>
                          </a:solidFill>
                          <a:latin typeface="Arial" panose="020B0604020202020204" pitchFamily="34" charset="0"/>
                          <a:ea typeface="+mn-ea"/>
                          <a:cs typeface="+mn-cs"/>
                        </a:rPr>
                        <a:t>-NA-</a:t>
                      </a:r>
                      <a:endParaRPr lang="en-US" sz="1400" b="0" i="0" dirty="0">
                        <a:solidFill>
                          <a:srgbClr val="000000"/>
                        </a:solidFill>
                        <a:latin typeface="Arial" panose="020B0604020202020204" pitchFamily="34" charset="0"/>
                      </a:endParaRPr>
                    </a:p>
                  </a:txBody>
                  <a:tcPr marL="40341" marR="40341" marT="40341" marB="40341" anchor="ctr">
                    <a:lnT w="6350" cap="flat" cmpd="sng" algn="ctr">
                      <a:solidFill>
                        <a:srgbClr val="4D4D4D"/>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ctr" defTabSz="937891" rtl="0" eaLnBrk="1" fontAlgn="auto" latinLnBrk="0" hangingPunct="1">
                        <a:lnSpc>
                          <a:spcPct val="100000"/>
                        </a:lnSpc>
                        <a:spcBef>
                          <a:spcPts val="0"/>
                        </a:spcBef>
                        <a:spcAft>
                          <a:spcPts val="0"/>
                        </a:spcAft>
                        <a:buClrTx/>
                        <a:buSzTx/>
                        <a:buFontTx/>
                        <a:buNone/>
                        <a:tabLst/>
                        <a:defRPr/>
                      </a:pPr>
                      <a:r>
                        <a:rPr lang="en-US" sz="1400" b="0" i="0" dirty="0" smtClean="0">
                          <a:solidFill>
                            <a:srgbClr val="000000"/>
                          </a:solidFill>
                          <a:latin typeface="Arial" panose="020B0604020202020204" pitchFamily="34" charset="0"/>
                        </a:rPr>
                        <a:t>Maharashtra FDA</a:t>
                      </a:r>
                    </a:p>
                  </a:txBody>
                  <a:tcPr marL="40341" marR="40341" marT="40341" marB="40341" anchor="ctr">
                    <a:lnT w="6350" cap="flat" cmpd="sng" algn="ctr">
                      <a:solidFill>
                        <a:srgbClr val="4D4D4D"/>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 xmlns:a16="http://schemas.microsoft.com/office/drawing/2014/main" val="83310303"/>
                  </a:ext>
                </a:extLst>
              </a:tr>
            </a:tbl>
          </a:graphicData>
        </a:graphic>
      </p:graphicFrame>
      <p:sp>
        <p:nvSpPr>
          <p:cNvPr id="14" name="Content Placeholder 23"/>
          <p:cNvSpPr txBox="1">
            <a:spLocks/>
          </p:cNvSpPr>
          <p:nvPr/>
        </p:nvSpPr>
        <p:spPr>
          <a:xfrm>
            <a:off x="9524238" y="1137262"/>
            <a:ext cx="2429817" cy="458449"/>
          </a:xfrm>
          <a:prstGeom prst="rect">
            <a:avLst/>
          </a:prstGeom>
          <a:solidFill>
            <a:schemeClr val="accent1">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anchor="ctr" anchorCtr="0"/>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defTabSz="914377">
              <a:spcBef>
                <a:spcPct val="0"/>
              </a:spcBef>
              <a:spcAft>
                <a:spcPts val="265"/>
              </a:spcAft>
              <a:buNone/>
            </a:pPr>
            <a:r>
              <a:rPr lang="en-US" sz="1200" b="1" spc="-8" dirty="0">
                <a:solidFill>
                  <a:srgbClr val="2F5597"/>
                </a:solidFill>
                <a:latin typeface="Arial" panose="020B0604020202020204" pitchFamily="34" charset="0"/>
                <a:ea typeface="+mj-ea"/>
                <a:cs typeface="+mj-cs"/>
              </a:rPr>
              <a:t>R&amp;D Infrastructure</a:t>
            </a:r>
          </a:p>
        </p:txBody>
      </p:sp>
      <p:grpSp>
        <p:nvGrpSpPr>
          <p:cNvPr id="15" name="Group 14"/>
          <p:cNvGrpSpPr/>
          <p:nvPr/>
        </p:nvGrpSpPr>
        <p:grpSpPr>
          <a:xfrm>
            <a:off x="9618853" y="2046095"/>
            <a:ext cx="2429250" cy="3736438"/>
            <a:chOff x="9762183" y="1994532"/>
            <a:chExt cx="2433351" cy="3619899"/>
          </a:xfrm>
        </p:grpSpPr>
        <p:sp>
          <p:nvSpPr>
            <p:cNvPr id="16" name="Rectangle 15"/>
            <p:cNvSpPr/>
            <p:nvPr/>
          </p:nvSpPr>
          <p:spPr>
            <a:xfrm>
              <a:off x="9762186" y="2286362"/>
              <a:ext cx="2420471" cy="726141"/>
            </a:xfrm>
            <a:prstGeom prst="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93312" indent="-193312" defTabSz="827595">
                <a:spcBef>
                  <a:spcPts val="176"/>
                </a:spcBef>
                <a:spcAft>
                  <a:spcPts val="176"/>
                </a:spcAft>
                <a:buClr>
                  <a:srgbClr val="A5A5A5"/>
                </a:buClr>
                <a:buSzPct val="100000"/>
                <a:buFont typeface="Wingdings" panose="05000000000000000000" pitchFamily="2" charset="2"/>
                <a:buChar char="n"/>
              </a:pPr>
              <a:r>
                <a:rPr lang="en-US" sz="971" dirty="0">
                  <a:solidFill>
                    <a:prstClr val="black"/>
                  </a:solidFill>
                  <a:latin typeface="Arial" panose="020B0604020202020204" pitchFamily="34" charset="0"/>
                  <a:cs typeface="Arial" panose="020B0604020202020204" pitchFamily="34" charset="0"/>
                </a:rPr>
                <a:t>R&amp;D for new product development and complex molecules</a:t>
              </a:r>
            </a:p>
            <a:p>
              <a:pPr marL="193312" indent="-193312" defTabSz="827595">
                <a:spcBef>
                  <a:spcPts val="176"/>
                </a:spcBef>
                <a:spcAft>
                  <a:spcPts val="176"/>
                </a:spcAft>
                <a:buClr>
                  <a:srgbClr val="A5A5A5"/>
                </a:buClr>
                <a:buSzPct val="100000"/>
                <a:buFont typeface="Wingdings" panose="05000000000000000000" pitchFamily="2" charset="2"/>
                <a:buChar char="n"/>
              </a:pPr>
              <a:r>
                <a:rPr lang="en-US" sz="971" dirty="0">
                  <a:solidFill>
                    <a:prstClr val="black"/>
                  </a:solidFill>
                  <a:latin typeface="Arial" panose="020B0604020202020204" pitchFamily="34" charset="0"/>
                  <a:cs typeface="Arial" panose="020B0604020202020204" pitchFamily="34" charset="0"/>
                </a:rPr>
                <a:t>High-end analytical equipment for characterization</a:t>
              </a:r>
              <a:endParaRPr lang="en-US" sz="971" dirty="0">
                <a:solidFill>
                  <a:srgbClr val="000000"/>
                </a:solidFill>
                <a:latin typeface="Arial" panose="020B0604020202020204" pitchFamily="34" charset="0"/>
                <a:cs typeface="Arial" panose="020B0604020202020204" pitchFamily="34" charset="0"/>
              </a:endParaRPr>
            </a:p>
          </p:txBody>
        </p:sp>
        <p:sp>
          <p:nvSpPr>
            <p:cNvPr id="17" name="Rectangle 16"/>
            <p:cNvSpPr/>
            <p:nvPr/>
          </p:nvSpPr>
          <p:spPr>
            <a:xfrm>
              <a:off x="9762185" y="1994532"/>
              <a:ext cx="2420471" cy="279130"/>
            </a:xfrm>
            <a:prstGeom prst="rect">
              <a:avLst/>
            </a:prstGeom>
            <a:solidFill>
              <a:schemeClr val="tx2">
                <a:lumMod val="40000"/>
                <a:lumOff val="60000"/>
              </a:schemeClr>
            </a:solid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9" b="1" dirty="0" err="1">
                  <a:solidFill>
                    <a:schemeClr val="bg1"/>
                  </a:solidFill>
                  <a:latin typeface="Arial" panose="020B0604020202020204" pitchFamily="34" charset="0"/>
                  <a:cs typeface="Arial" panose="020B0604020202020204" pitchFamily="34" charset="0"/>
                </a:rPr>
                <a:t>Mahape</a:t>
              </a:r>
              <a:r>
                <a:rPr lang="en-US" sz="1059" b="1" dirty="0">
                  <a:solidFill>
                    <a:schemeClr val="bg1"/>
                  </a:solidFill>
                  <a:latin typeface="Arial" panose="020B0604020202020204" pitchFamily="34" charset="0"/>
                  <a:cs typeface="Arial" panose="020B0604020202020204" pitchFamily="34" charset="0"/>
                </a:rPr>
                <a:t>, </a:t>
              </a:r>
              <a:r>
                <a:rPr lang="en-US" sz="1059" b="1" dirty="0" err="1">
                  <a:solidFill>
                    <a:schemeClr val="bg1"/>
                  </a:solidFill>
                  <a:latin typeface="Arial" panose="020B0604020202020204" pitchFamily="34" charset="0"/>
                  <a:cs typeface="Arial" panose="020B0604020202020204" pitchFamily="34" charset="0"/>
                </a:rPr>
                <a:t>Navi</a:t>
              </a:r>
              <a:r>
                <a:rPr lang="en-US" sz="1059" b="1" dirty="0">
                  <a:solidFill>
                    <a:schemeClr val="bg1"/>
                  </a:solidFill>
                  <a:latin typeface="Arial" panose="020B0604020202020204" pitchFamily="34" charset="0"/>
                  <a:cs typeface="Arial" panose="020B0604020202020204" pitchFamily="34" charset="0"/>
                </a:rPr>
                <a:t> Mumbai</a:t>
              </a:r>
            </a:p>
          </p:txBody>
        </p:sp>
        <p:sp>
          <p:nvSpPr>
            <p:cNvPr id="18" name="Rectangle 17"/>
            <p:cNvSpPr/>
            <p:nvPr/>
          </p:nvSpPr>
          <p:spPr>
            <a:xfrm>
              <a:off x="9762184" y="3655539"/>
              <a:ext cx="2420471" cy="726141"/>
            </a:xfrm>
            <a:prstGeom prst="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93312" indent="-193312" defTabSz="827595">
                <a:spcBef>
                  <a:spcPts val="176"/>
                </a:spcBef>
                <a:spcAft>
                  <a:spcPts val="176"/>
                </a:spcAft>
                <a:buClr>
                  <a:srgbClr val="A5A5A5"/>
                </a:buClr>
                <a:buSzPct val="100000"/>
                <a:buFont typeface="Wingdings" panose="05000000000000000000" pitchFamily="2" charset="2"/>
                <a:buChar char="n"/>
              </a:pPr>
              <a:r>
                <a:rPr lang="en-US" sz="971" dirty="0" smtClean="0">
                  <a:solidFill>
                    <a:prstClr val="black"/>
                  </a:solidFill>
                  <a:latin typeface="Arial" panose="020B0604020202020204" pitchFamily="34" charset="0"/>
                  <a:cs typeface="Arial" panose="020B0604020202020204" pitchFamily="34" charset="0"/>
                </a:rPr>
                <a:t>Cost </a:t>
              </a:r>
              <a:r>
                <a:rPr lang="en-US" sz="971" dirty="0">
                  <a:solidFill>
                    <a:prstClr val="black"/>
                  </a:solidFill>
                  <a:latin typeface="Arial" panose="020B0604020202020204" pitchFamily="34" charset="0"/>
                  <a:cs typeface="Arial" panose="020B0604020202020204" pitchFamily="34" charset="0"/>
                </a:rPr>
                <a:t>improvement programs and process improvements</a:t>
              </a:r>
            </a:p>
            <a:p>
              <a:pPr marL="193312" indent="-193312" defTabSz="827595">
                <a:spcBef>
                  <a:spcPts val="176"/>
                </a:spcBef>
                <a:spcAft>
                  <a:spcPts val="176"/>
                </a:spcAft>
                <a:buClr>
                  <a:schemeClr val="accent2"/>
                </a:buClr>
                <a:buSzPct val="100000"/>
                <a:buFont typeface="Wingdings" panose="05000000000000000000" pitchFamily="2" charset="2"/>
                <a:buChar char="n"/>
              </a:pPr>
              <a:endParaRPr lang="en-US" sz="971" dirty="0">
                <a:solidFill>
                  <a:prstClr val="black"/>
                </a:solidFill>
                <a:latin typeface="Arial" panose="020B0604020202020204" pitchFamily="34" charset="0"/>
                <a:cs typeface="Arial" panose="020B0604020202020204" pitchFamily="34" charset="0"/>
              </a:endParaRPr>
            </a:p>
          </p:txBody>
        </p:sp>
        <p:sp>
          <p:nvSpPr>
            <p:cNvPr id="19" name="Rectangle 18"/>
            <p:cNvSpPr/>
            <p:nvPr/>
          </p:nvSpPr>
          <p:spPr>
            <a:xfrm>
              <a:off x="9765000" y="3355403"/>
              <a:ext cx="2420471" cy="279130"/>
            </a:xfrm>
            <a:prstGeom prst="rect">
              <a:avLst/>
            </a:prstGeom>
            <a:solidFill>
              <a:srgbClr val="5B9BD5"/>
            </a:solid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9" b="1" dirty="0" err="1">
                  <a:solidFill>
                    <a:schemeClr val="bg1"/>
                  </a:solidFill>
                  <a:latin typeface="Arial" panose="020B0604020202020204" pitchFamily="34" charset="0"/>
                  <a:cs typeface="Arial" panose="020B0604020202020204" pitchFamily="34" charset="0"/>
                </a:rPr>
                <a:t>Ankleshwar</a:t>
              </a:r>
              <a:r>
                <a:rPr lang="en-US" sz="1059" b="1" dirty="0">
                  <a:solidFill>
                    <a:schemeClr val="bg1"/>
                  </a:solidFill>
                  <a:latin typeface="Arial" panose="020B0604020202020204" pitchFamily="34" charset="0"/>
                  <a:cs typeface="Arial" panose="020B0604020202020204" pitchFamily="34" charset="0"/>
                </a:rPr>
                <a:t>, Gujarat</a:t>
              </a:r>
            </a:p>
          </p:txBody>
        </p:sp>
        <p:sp>
          <p:nvSpPr>
            <p:cNvPr id="20" name="Rectangle 19"/>
            <p:cNvSpPr/>
            <p:nvPr/>
          </p:nvSpPr>
          <p:spPr>
            <a:xfrm>
              <a:off x="9775063" y="4888290"/>
              <a:ext cx="2420471" cy="726141"/>
            </a:xfrm>
            <a:prstGeom prst="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93312" indent="-193312" defTabSz="827595">
                <a:spcBef>
                  <a:spcPts val="176"/>
                </a:spcBef>
                <a:spcAft>
                  <a:spcPts val="176"/>
                </a:spcAft>
                <a:buClr>
                  <a:schemeClr val="accent3"/>
                </a:buClr>
                <a:buSzPct val="100000"/>
                <a:buFont typeface="Wingdings" panose="05000000000000000000" pitchFamily="2" charset="2"/>
                <a:buChar char="n"/>
              </a:pPr>
              <a:r>
                <a:rPr lang="en-US" sz="971" dirty="0">
                  <a:solidFill>
                    <a:prstClr val="black"/>
                  </a:solidFill>
                  <a:latin typeface="Arial" panose="020B0604020202020204" pitchFamily="34" charset="0"/>
                  <a:cs typeface="Arial" panose="020B0604020202020204" pitchFamily="34" charset="0"/>
                </a:rPr>
                <a:t>Oncology </a:t>
              </a:r>
              <a:r>
                <a:rPr lang="en-US" sz="971" dirty="0" smtClean="0">
                  <a:solidFill>
                    <a:prstClr val="black"/>
                  </a:solidFill>
                  <a:latin typeface="Arial" panose="020B0604020202020204" pitchFamily="34" charset="0"/>
                  <a:cs typeface="Arial" panose="020B0604020202020204" pitchFamily="34" charset="0"/>
                </a:rPr>
                <a:t>R&amp;D</a:t>
              </a:r>
              <a:endParaRPr lang="en-US" sz="971" dirty="0">
                <a:solidFill>
                  <a:prstClr val="black"/>
                </a:solidFill>
                <a:latin typeface="Arial" panose="020B0604020202020204" pitchFamily="34" charset="0"/>
                <a:cs typeface="Arial" panose="020B0604020202020204" pitchFamily="34" charset="0"/>
              </a:endParaRPr>
            </a:p>
            <a:p>
              <a:pPr marL="193312" indent="-193312" defTabSz="827595">
                <a:spcBef>
                  <a:spcPts val="176"/>
                </a:spcBef>
                <a:spcAft>
                  <a:spcPts val="176"/>
                </a:spcAft>
                <a:buClr>
                  <a:schemeClr val="accent3"/>
                </a:buClr>
                <a:buSzPct val="100000"/>
                <a:buFont typeface="Wingdings" panose="05000000000000000000" pitchFamily="2" charset="2"/>
                <a:buChar char="n"/>
              </a:pPr>
              <a:r>
                <a:rPr lang="en-US" sz="971" dirty="0">
                  <a:solidFill>
                    <a:prstClr val="black"/>
                  </a:solidFill>
                  <a:latin typeface="Arial" panose="020B0604020202020204" pitchFamily="34" charset="0"/>
                  <a:cs typeface="Arial" panose="020B0604020202020204" pitchFamily="34" charset="0"/>
                </a:rPr>
                <a:t>Cost improvement programs and process improvements</a:t>
              </a:r>
            </a:p>
          </p:txBody>
        </p:sp>
        <p:sp>
          <p:nvSpPr>
            <p:cNvPr id="21" name="Rectangle 20"/>
            <p:cNvSpPr/>
            <p:nvPr/>
          </p:nvSpPr>
          <p:spPr>
            <a:xfrm>
              <a:off x="9762183" y="4591641"/>
              <a:ext cx="2420471" cy="279130"/>
            </a:xfrm>
            <a:prstGeom prst="rect">
              <a:avLst/>
            </a:prstGeom>
            <a:solidFill>
              <a:srgbClr val="002060"/>
            </a:solid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9" b="1" dirty="0" err="1">
                  <a:solidFill>
                    <a:schemeClr val="bg1"/>
                  </a:solidFill>
                  <a:latin typeface="Arial" panose="020B0604020202020204" pitchFamily="34" charset="0"/>
                  <a:cs typeface="Arial" panose="020B0604020202020204" pitchFamily="34" charset="0"/>
                </a:rPr>
                <a:t>Dahej</a:t>
              </a:r>
              <a:r>
                <a:rPr lang="en-US" sz="1059" b="1" dirty="0">
                  <a:solidFill>
                    <a:schemeClr val="bg1"/>
                  </a:solidFill>
                  <a:latin typeface="Arial" panose="020B0604020202020204" pitchFamily="34" charset="0"/>
                  <a:cs typeface="Arial" panose="020B0604020202020204" pitchFamily="34" charset="0"/>
                </a:rPr>
                <a:t>, Gujarat</a:t>
              </a:r>
            </a:p>
          </p:txBody>
        </p:sp>
      </p:grpSp>
    </p:spTree>
    <p:extLst>
      <p:ext uri="{BB962C8B-B14F-4D97-AF65-F5344CB8AC3E}">
        <p14:creationId xmlns:p14="http://schemas.microsoft.com/office/powerpoint/2010/main" val="4159825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9341"/>
            <a:ext cx="12192000" cy="482105"/>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flipV="1">
            <a:off x="-6751" y="583872"/>
            <a:ext cx="6102751" cy="45719"/>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1" y="6389341"/>
            <a:ext cx="12198351" cy="468660"/>
          </a:xfrm>
          <a:prstGeom prst="rect">
            <a:avLst/>
          </a:prstGeom>
          <a:gradFill flip="none" rotWithShape="1">
            <a:gsLst>
              <a:gs pos="0">
                <a:schemeClr val="bg1">
                  <a:shade val="67500"/>
                  <a:satMod val="115000"/>
                  <a:alpha val="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100" i="1" dirty="0">
              <a:latin typeface="Futura"/>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9462" y="6432075"/>
            <a:ext cx="1428641" cy="393827"/>
          </a:xfrm>
          <a:prstGeom prst="rect">
            <a:avLst/>
          </a:prstGeom>
        </p:spPr>
      </p:pic>
      <p:sp>
        <p:nvSpPr>
          <p:cNvPr id="5" name="Rectangle 4"/>
          <p:cNvSpPr/>
          <p:nvPr/>
        </p:nvSpPr>
        <p:spPr>
          <a:xfrm>
            <a:off x="0" y="6769100"/>
            <a:ext cx="12192000" cy="102347"/>
          </a:xfrm>
          <a:prstGeom prst="rect">
            <a:avLst/>
          </a:prstGeom>
          <a:gradFill flip="none" rotWithShape="1">
            <a:gsLst>
              <a:gs pos="0">
                <a:srgbClr val="FF0000">
                  <a:alpha val="0"/>
                </a:srgbClr>
              </a:gs>
              <a:gs pos="69000">
                <a:srgbClr val="FF0000">
                  <a:alpha val="78000"/>
                </a:srgbClr>
              </a:gs>
              <a:gs pos="100000">
                <a:srgbClr val="ED323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itle 1"/>
          <p:cNvSpPr txBox="1">
            <a:spLocks/>
          </p:cNvSpPr>
          <p:nvPr/>
        </p:nvSpPr>
        <p:spPr>
          <a:xfrm>
            <a:off x="293822" y="105320"/>
            <a:ext cx="7790343" cy="384721"/>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smtClean="0">
                <a:solidFill>
                  <a:srgbClr val="2F5597"/>
                </a:solidFill>
                <a:latin typeface="Arial" panose="020B0604020202020204" pitchFamily="34" charset="0"/>
              </a:rPr>
              <a:t>R&amp;D Capabilities</a:t>
            </a:r>
            <a:endParaRPr lang="en-IN" sz="2800" dirty="0">
              <a:ln w="0"/>
              <a:solidFill>
                <a:srgbClr val="2F559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371220988"/>
              </p:ext>
            </p:extLst>
          </p:nvPr>
        </p:nvGraphicFramePr>
        <p:xfrm>
          <a:off x="205680" y="774473"/>
          <a:ext cx="4215850" cy="2924872"/>
        </p:xfrm>
        <a:graphic>
          <a:graphicData uri="http://schemas.openxmlformats.org/presentationml/2006/ole">
            <mc:AlternateContent xmlns:mc="http://schemas.openxmlformats.org/markup-compatibility/2006">
              <mc:Choice xmlns:v="urn:schemas-microsoft-com:vml" Requires="v">
                <p:oleObj spid="_x0000_s21666" name="Worksheet" r:id="rId4" imgW="3981412" imgH="2762345" progId="Excel.Sheet.12">
                  <p:link updateAutomatic="1"/>
                </p:oleObj>
              </mc:Choice>
              <mc:Fallback>
                <p:oleObj name="Worksheet" r:id="rId4" imgW="3981412" imgH="2762345" progId="Excel.Sheet.12">
                  <p:link updateAutomatic="1"/>
                  <p:pic>
                    <p:nvPicPr>
                      <p:cNvPr id="0" name=""/>
                      <p:cNvPicPr/>
                      <p:nvPr/>
                    </p:nvPicPr>
                    <p:blipFill>
                      <a:blip r:embed="rId5"/>
                      <a:stretch>
                        <a:fillRect/>
                      </a:stretch>
                    </p:blipFill>
                    <p:spPr>
                      <a:xfrm>
                        <a:off x="205680" y="774473"/>
                        <a:ext cx="4215850" cy="2924872"/>
                      </a:xfrm>
                      <a:prstGeom prst="rect">
                        <a:avLst/>
                      </a:prstGeom>
                    </p:spPr>
                  </p:pic>
                </p:oleObj>
              </mc:Fallback>
            </mc:AlternateContent>
          </a:graphicData>
        </a:graphic>
      </p:graphicFrame>
      <p:sp>
        <p:nvSpPr>
          <p:cNvPr id="27" name="Rounded Rectangular Callout 26"/>
          <p:cNvSpPr/>
          <p:nvPr/>
        </p:nvSpPr>
        <p:spPr>
          <a:xfrm>
            <a:off x="8493663" y="815119"/>
            <a:ext cx="2620200" cy="543070"/>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lstStyle/>
          <a:p>
            <a:pPr defTabSz="914377">
              <a:lnSpc>
                <a:spcPct val="90000"/>
              </a:lnSpc>
              <a:spcBef>
                <a:spcPct val="0"/>
              </a:spcBef>
            </a:pPr>
            <a:r>
              <a:rPr lang="en-IN" sz="1600" b="1" dirty="0" smtClean="0">
                <a:solidFill>
                  <a:srgbClr val="2F5597"/>
                </a:solidFill>
                <a:latin typeface="Arial" panose="020B0604020202020204" pitchFamily="34" charset="0"/>
                <a:ea typeface="+mj-ea"/>
                <a:cs typeface="+mj-cs"/>
              </a:rPr>
              <a:t>Cumulative Filing </a:t>
            </a:r>
            <a:r>
              <a:rPr lang="en-IN" sz="1600" b="1" dirty="0">
                <a:solidFill>
                  <a:srgbClr val="2F5597"/>
                </a:solidFill>
                <a:latin typeface="Arial" panose="020B0604020202020204" pitchFamily="34" charset="0"/>
                <a:ea typeface="+mj-ea"/>
                <a:cs typeface="+mj-cs"/>
              </a:rPr>
              <a:t>Status</a:t>
            </a:r>
          </a:p>
        </p:txBody>
      </p:sp>
      <p:graphicFrame>
        <p:nvGraphicFramePr>
          <p:cNvPr id="28" name="Object 27"/>
          <p:cNvGraphicFramePr>
            <a:graphicFrameLocks noChangeAspect="1"/>
          </p:cNvGraphicFramePr>
          <p:nvPr>
            <p:extLst>
              <p:ext uri="{D42A27DB-BD31-4B8C-83A1-F6EECF244321}">
                <p14:modId xmlns:p14="http://schemas.microsoft.com/office/powerpoint/2010/main" val="1024325826"/>
              </p:ext>
            </p:extLst>
          </p:nvPr>
        </p:nvGraphicFramePr>
        <p:xfrm>
          <a:off x="5175026" y="1607613"/>
          <a:ext cx="5938837" cy="2091732"/>
        </p:xfrm>
        <a:graphic>
          <a:graphicData uri="http://schemas.openxmlformats.org/presentationml/2006/ole">
            <mc:AlternateContent xmlns:mc="http://schemas.openxmlformats.org/markup-compatibility/2006">
              <mc:Choice xmlns:v="urn:schemas-microsoft-com:vml" Requires="v">
                <p:oleObj spid="_x0000_s21667" name="Worksheet" r:id="rId6" imgW="5381755" imgH="1895380" progId="Excel.Sheet.12">
                  <p:link updateAutomatic="1"/>
                </p:oleObj>
              </mc:Choice>
              <mc:Fallback>
                <p:oleObj name="Worksheet" r:id="rId6" imgW="5381755" imgH="1895380" progId="Excel.Sheet.12">
                  <p:link updateAutomatic="1"/>
                  <p:pic>
                    <p:nvPicPr>
                      <p:cNvPr id="0" name=""/>
                      <p:cNvPicPr/>
                      <p:nvPr/>
                    </p:nvPicPr>
                    <p:blipFill>
                      <a:blip r:embed="rId7"/>
                      <a:stretch>
                        <a:fillRect/>
                      </a:stretch>
                    </p:blipFill>
                    <p:spPr>
                      <a:xfrm>
                        <a:off x="5175026" y="1607613"/>
                        <a:ext cx="5938837" cy="2091732"/>
                      </a:xfrm>
                      <a:prstGeom prst="rect">
                        <a:avLst/>
                      </a:prstGeom>
                    </p:spPr>
                  </p:pic>
                </p:oleObj>
              </mc:Fallback>
            </mc:AlternateContent>
          </a:graphicData>
        </a:graphic>
      </p:graphicFrame>
      <p:sp>
        <p:nvSpPr>
          <p:cNvPr id="29" name="TextBox 28"/>
          <p:cNvSpPr txBox="1"/>
          <p:nvPr/>
        </p:nvSpPr>
        <p:spPr>
          <a:xfrm>
            <a:off x="576020" y="4048185"/>
            <a:ext cx="1103996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500" dirty="0">
                <a:solidFill>
                  <a:schemeClr val="tx1">
                    <a:lumMod val="95000"/>
                    <a:lumOff val="5000"/>
                  </a:schemeClr>
                </a:solidFill>
                <a:latin typeface="Futura"/>
              </a:rPr>
              <a:t>6</a:t>
            </a:r>
            <a:r>
              <a:rPr lang="en-US" sz="1500" dirty="0" smtClean="0">
                <a:solidFill>
                  <a:schemeClr val="tx1">
                    <a:lumMod val="95000"/>
                    <a:lumOff val="5000"/>
                  </a:schemeClr>
                </a:solidFill>
                <a:latin typeface="Futura"/>
              </a:rPr>
              <a:t> DMF/CEPs were filled across major markets in Q3 FY22 and 20 DMF/CEPs filled during 9 M FY22 which take cumulative filings to 418 as on 31</a:t>
            </a:r>
            <a:r>
              <a:rPr lang="en-US" sz="1500" baseline="30000" dirty="0" smtClean="0">
                <a:solidFill>
                  <a:schemeClr val="tx1">
                    <a:lumMod val="95000"/>
                    <a:lumOff val="5000"/>
                  </a:schemeClr>
                </a:solidFill>
                <a:latin typeface="Futura"/>
              </a:rPr>
              <a:t>st</a:t>
            </a:r>
            <a:r>
              <a:rPr lang="en-US" sz="1500" dirty="0" smtClean="0">
                <a:solidFill>
                  <a:schemeClr val="tx1">
                    <a:lumMod val="95000"/>
                    <a:lumOff val="5000"/>
                  </a:schemeClr>
                </a:solidFill>
                <a:latin typeface="Futura"/>
              </a:rPr>
              <a:t> Dec’21 </a:t>
            </a:r>
          </a:p>
          <a:p>
            <a:pPr marL="285750" indent="-285750">
              <a:buFont typeface="Arial" panose="020B0604020202020204" pitchFamily="34" charset="0"/>
              <a:buChar char="•"/>
            </a:pPr>
            <a:endParaRPr lang="en-US" sz="1500" dirty="0" smtClean="0">
              <a:solidFill>
                <a:schemeClr val="tx1">
                  <a:lumMod val="95000"/>
                  <a:lumOff val="5000"/>
                </a:schemeClr>
              </a:solidFill>
              <a:latin typeface="Futura"/>
            </a:endParaRPr>
          </a:p>
          <a:p>
            <a:pPr marL="285750" indent="-285750">
              <a:buFont typeface="Arial" panose="020B0604020202020204" pitchFamily="34" charset="0"/>
              <a:buChar char="•"/>
            </a:pPr>
            <a:r>
              <a:rPr lang="en-US" sz="1500" dirty="0" smtClean="0">
                <a:solidFill>
                  <a:schemeClr val="tx1">
                    <a:lumMod val="95000"/>
                    <a:lumOff val="5000"/>
                  </a:schemeClr>
                </a:solidFill>
                <a:latin typeface="Futura"/>
              </a:rPr>
              <a:t>~120 </a:t>
            </a:r>
            <a:r>
              <a:rPr lang="en-US" sz="1500" dirty="0">
                <a:solidFill>
                  <a:schemeClr val="tx1">
                    <a:lumMod val="95000"/>
                    <a:lumOff val="5000"/>
                  </a:schemeClr>
                </a:solidFill>
                <a:latin typeface="Futura"/>
              </a:rPr>
              <a:t>Unique molecules in the portfolio across the globe as of 31</a:t>
            </a:r>
            <a:r>
              <a:rPr lang="en-US" sz="1500" baseline="30000" dirty="0">
                <a:solidFill>
                  <a:schemeClr val="tx1">
                    <a:lumMod val="95000"/>
                    <a:lumOff val="5000"/>
                  </a:schemeClr>
                </a:solidFill>
                <a:latin typeface="Futura"/>
              </a:rPr>
              <a:t>st</a:t>
            </a:r>
            <a:r>
              <a:rPr lang="en-US" sz="1500" dirty="0">
                <a:solidFill>
                  <a:schemeClr val="tx1">
                    <a:lumMod val="95000"/>
                    <a:lumOff val="5000"/>
                  </a:schemeClr>
                </a:solidFill>
                <a:latin typeface="Futura"/>
              </a:rPr>
              <a:t> Dec’21.</a:t>
            </a:r>
            <a:endParaRPr lang="en-US" sz="1500" dirty="0" smtClean="0">
              <a:solidFill>
                <a:schemeClr val="tx1">
                  <a:lumMod val="95000"/>
                  <a:lumOff val="5000"/>
                </a:schemeClr>
              </a:solidFill>
              <a:latin typeface="Futura"/>
            </a:endParaRPr>
          </a:p>
          <a:p>
            <a:pPr marL="285750" indent="-285750">
              <a:buFont typeface="Arial" panose="020B0604020202020204" pitchFamily="34" charset="0"/>
              <a:buChar char="•"/>
            </a:pPr>
            <a:endParaRPr lang="en-US" sz="1500" dirty="0" smtClean="0">
              <a:solidFill>
                <a:schemeClr val="tx1">
                  <a:lumMod val="95000"/>
                  <a:lumOff val="5000"/>
                </a:schemeClr>
              </a:solidFill>
              <a:latin typeface="Futura"/>
            </a:endParaRPr>
          </a:p>
          <a:p>
            <a:pPr marL="285750" indent="-285750">
              <a:buFont typeface="Arial" panose="020B0604020202020204" pitchFamily="34" charset="0"/>
              <a:buChar char="•"/>
            </a:pPr>
            <a:r>
              <a:rPr lang="en-US" sz="1500" dirty="0" smtClean="0">
                <a:solidFill>
                  <a:schemeClr val="tx1">
                    <a:lumMod val="95000"/>
                    <a:lumOff val="5000"/>
                  </a:schemeClr>
                </a:solidFill>
                <a:latin typeface="Futura"/>
              </a:rPr>
              <a:t>26 </a:t>
            </a:r>
            <a:r>
              <a:rPr lang="en-US" sz="1500" dirty="0">
                <a:solidFill>
                  <a:schemeClr val="tx1">
                    <a:lumMod val="95000"/>
                    <a:lumOff val="5000"/>
                  </a:schemeClr>
                </a:solidFill>
                <a:latin typeface="Futura"/>
              </a:rPr>
              <a:t>products in development pipeline including 4</a:t>
            </a:r>
            <a:r>
              <a:rPr lang="en-US" sz="1500" dirty="0" smtClean="0">
                <a:solidFill>
                  <a:schemeClr val="tx1">
                    <a:lumMod val="95000"/>
                    <a:lumOff val="5000"/>
                  </a:schemeClr>
                </a:solidFill>
                <a:latin typeface="Futura"/>
              </a:rPr>
              <a:t> </a:t>
            </a:r>
            <a:r>
              <a:rPr lang="en-US" sz="1500" dirty="0">
                <a:solidFill>
                  <a:schemeClr val="tx1">
                    <a:lumMod val="95000"/>
                    <a:lumOff val="5000"/>
                  </a:schemeClr>
                </a:solidFill>
                <a:latin typeface="Futura"/>
              </a:rPr>
              <a:t>Iron complex and 7 Oncology </a:t>
            </a:r>
            <a:r>
              <a:rPr lang="en-US" sz="1500" dirty="0" smtClean="0">
                <a:solidFill>
                  <a:schemeClr val="tx1">
                    <a:lumMod val="95000"/>
                    <a:lumOff val="5000"/>
                  </a:schemeClr>
                </a:solidFill>
                <a:latin typeface="Futura"/>
              </a:rPr>
              <a:t>products</a:t>
            </a:r>
            <a:endParaRPr lang="en-US" sz="1500" dirty="0">
              <a:solidFill>
                <a:schemeClr val="tx1">
                  <a:lumMod val="95000"/>
                  <a:lumOff val="5000"/>
                </a:schemeClr>
              </a:solidFill>
              <a:latin typeface="Futura"/>
            </a:endParaRPr>
          </a:p>
          <a:p>
            <a:pPr marL="285750" indent="-285750">
              <a:buFont typeface="Arial" panose="020B0604020202020204" pitchFamily="34" charset="0"/>
              <a:buChar char="•"/>
            </a:pPr>
            <a:endParaRPr lang="en-US" sz="1500" dirty="0">
              <a:solidFill>
                <a:schemeClr val="tx1">
                  <a:lumMod val="95000"/>
                  <a:lumOff val="5000"/>
                </a:schemeClr>
              </a:solidFill>
              <a:latin typeface="Futura"/>
            </a:endParaRPr>
          </a:p>
          <a:p>
            <a:pPr marL="285750" indent="-285750">
              <a:buFont typeface="Arial" panose="020B0604020202020204" pitchFamily="34" charset="0"/>
              <a:buChar char="•"/>
            </a:pPr>
            <a:r>
              <a:rPr lang="en-US" sz="1500" dirty="0">
                <a:solidFill>
                  <a:schemeClr val="tx1">
                    <a:lumMod val="95000"/>
                    <a:lumOff val="5000"/>
                  </a:schemeClr>
                </a:solidFill>
                <a:latin typeface="Futura"/>
              </a:rPr>
              <a:t>R&amp;D facilities have </a:t>
            </a:r>
            <a:r>
              <a:rPr lang="en-US" sz="1500" dirty="0" smtClean="0">
                <a:solidFill>
                  <a:schemeClr val="tx1">
                    <a:lumMod val="95000"/>
                    <a:lumOff val="5000"/>
                  </a:schemeClr>
                </a:solidFill>
                <a:latin typeface="Futura"/>
              </a:rPr>
              <a:t>274 </a:t>
            </a:r>
            <a:r>
              <a:rPr lang="en-US" sz="1500" dirty="0">
                <a:solidFill>
                  <a:schemeClr val="tx1">
                    <a:lumMod val="95000"/>
                    <a:lumOff val="5000"/>
                  </a:schemeClr>
                </a:solidFill>
                <a:latin typeface="Futura"/>
              </a:rPr>
              <a:t>personnel constituting </a:t>
            </a:r>
            <a:r>
              <a:rPr lang="en-US" sz="1500" dirty="0" smtClean="0">
                <a:solidFill>
                  <a:schemeClr val="tx1">
                    <a:lumMod val="95000"/>
                    <a:lumOff val="5000"/>
                  </a:schemeClr>
                </a:solidFill>
                <a:latin typeface="Futura"/>
              </a:rPr>
              <a:t>16.9% </a:t>
            </a:r>
            <a:r>
              <a:rPr lang="en-US" sz="1500" dirty="0">
                <a:solidFill>
                  <a:schemeClr val="tx1">
                    <a:lumMod val="95000"/>
                    <a:lumOff val="5000"/>
                  </a:schemeClr>
                </a:solidFill>
                <a:latin typeface="Futura"/>
              </a:rPr>
              <a:t>of total permanent employee strength as of </a:t>
            </a:r>
            <a:r>
              <a:rPr lang="en-US" sz="1500" dirty="0" smtClean="0">
                <a:solidFill>
                  <a:schemeClr val="tx1">
                    <a:lumMod val="95000"/>
                    <a:lumOff val="5000"/>
                  </a:schemeClr>
                </a:solidFill>
                <a:latin typeface="Futura"/>
              </a:rPr>
              <a:t>31</a:t>
            </a:r>
            <a:r>
              <a:rPr lang="en-US" sz="1500" baseline="30000" dirty="0" smtClean="0">
                <a:solidFill>
                  <a:schemeClr val="tx1">
                    <a:lumMod val="95000"/>
                    <a:lumOff val="5000"/>
                  </a:schemeClr>
                </a:solidFill>
                <a:latin typeface="Futura"/>
              </a:rPr>
              <a:t>st</a:t>
            </a:r>
            <a:r>
              <a:rPr lang="en-US" sz="1500" dirty="0" smtClean="0">
                <a:solidFill>
                  <a:schemeClr val="tx1">
                    <a:lumMod val="95000"/>
                    <a:lumOff val="5000"/>
                  </a:schemeClr>
                </a:solidFill>
                <a:latin typeface="Futura"/>
              </a:rPr>
              <a:t> Dec’21</a:t>
            </a:r>
          </a:p>
        </p:txBody>
      </p:sp>
    </p:spTree>
    <p:extLst>
      <p:ext uri="{BB962C8B-B14F-4D97-AF65-F5344CB8AC3E}">
        <p14:creationId xmlns:p14="http://schemas.microsoft.com/office/powerpoint/2010/main" val="4096076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5788487"/>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Image" descr="Image"/>
          <p:cNvPicPr>
            <a:picLocks noChangeAspect="1"/>
          </p:cNvPicPr>
          <p:nvPr/>
        </p:nvPicPr>
        <p:blipFill>
          <a:blip r:embed="rId2">
            <a:alphaModFix amt="60000"/>
            <a:duotone>
              <a:schemeClr val="accent5">
                <a:shade val="45000"/>
                <a:satMod val="135000"/>
              </a:schemeClr>
              <a:prstClr val="white"/>
            </a:duotone>
            <a:extLst/>
          </a:blip>
          <a:srcRect r="14792"/>
          <a:stretch>
            <a:fillRect/>
          </a:stretch>
        </p:blipFill>
        <p:spPr>
          <a:xfrm rot="5400000">
            <a:off x="178273" y="3678239"/>
            <a:ext cx="5926243" cy="6359524"/>
          </a:xfrm>
          <a:prstGeom prst="rect">
            <a:avLst/>
          </a:prstGeom>
          <a:ln w="12700">
            <a:miter lim="400000"/>
          </a:ln>
        </p:spPr>
      </p:pic>
      <p:sp>
        <p:nvSpPr>
          <p:cNvPr id="12" name="Rectangle 11"/>
          <p:cNvSpPr/>
          <p:nvPr/>
        </p:nvSpPr>
        <p:spPr>
          <a:xfrm>
            <a:off x="-38368" y="5824793"/>
            <a:ext cx="12236718" cy="1033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4999" y="224567"/>
            <a:ext cx="6312701" cy="51328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4095" y="6031460"/>
            <a:ext cx="2307743" cy="636165"/>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2205"/>
          <a:stretch/>
        </p:blipFill>
        <p:spPr>
          <a:xfrm>
            <a:off x="5143500" y="-135649"/>
            <a:ext cx="7058024" cy="5853280"/>
          </a:xfrm>
          <a:prstGeom prst="rect">
            <a:avLst/>
          </a:prstGeom>
        </p:spPr>
      </p:pic>
      <p:sp>
        <p:nvSpPr>
          <p:cNvPr id="8" name="Rectangle"/>
          <p:cNvSpPr/>
          <p:nvPr/>
        </p:nvSpPr>
        <p:spPr>
          <a:xfrm>
            <a:off x="-6350" y="5655889"/>
            <a:ext cx="12204700" cy="168904"/>
          </a:xfrm>
          <a:prstGeom prst="rect">
            <a:avLst/>
          </a:prstGeom>
          <a:solidFill>
            <a:srgbClr val="E20613"/>
          </a:solidFill>
          <a:ln w="25400">
            <a:miter lim="400000"/>
          </a:ln>
        </p:spPr>
        <p:txBody>
          <a:bodyPr tIns="45720" bIns="45720" anchor="ctr"/>
          <a:lstStyle/>
          <a:p>
            <a:pPr defTabSz="827046">
              <a:defRPr sz="2800">
                <a:latin typeface="Skoda Pro Office"/>
                <a:ea typeface="Skoda Pro Office"/>
                <a:cs typeface="Skoda Pro Office"/>
                <a:sym typeface="Skoda Pro Office"/>
              </a:defRPr>
            </a:pPr>
            <a:endParaRPr sz="1400"/>
          </a:p>
        </p:txBody>
      </p:sp>
      <p:sp>
        <p:nvSpPr>
          <p:cNvPr id="13" name="Rectangle 12"/>
          <p:cNvSpPr/>
          <p:nvPr/>
        </p:nvSpPr>
        <p:spPr>
          <a:xfrm>
            <a:off x="633764" y="604024"/>
            <a:ext cx="1043876" cy="1107996"/>
          </a:xfrm>
          <a:prstGeom prst="rect">
            <a:avLst/>
          </a:prstGeom>
        </p:spPr>
        <p:txBody>
          <a:bodyPr wrap="none">
            <a:spAutoFit/>
          </a:bodyPr>
          <a:lstStyle/>
          <a:p>
            <a:r>
              <a:rPr lang="en-US" sz="6600" b="1" dirty="0" smtClean="0">
                <a:solidFill>
                  <a:schemeClr val="bg1"/>
                </a:solidFill>
              </a:rPr>
              <a:t>04</a:t>
            </a:r>
            <a:endParaRPr lang="en-US" sz="6600" b="1" dirty="0">
              <a:solidFill>
                <a:schemeClr val="bg1"/>
              </a:solidFill>
            </a:endParaRPr>
          </a:p>
        </p:txBody>
      </p:sp>
      <p:sp>
        <p:nvSpPr>
          <p:cNvPr id="14" name="Rectangle 13"/>
          <p:cNvSpPr/>
          <p:nvPr/>
        </p:nvSpPr>
        <p:spPr>
          <a:xfrm>
            <a:off x="633764" y="2036865"/>
            <a:ext cx="889000"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609604" y="2221817"/>
            <a:ext cx="3693255" cy="523220"/>
          </a:xfrm>
          <a:prstGeom prst="rect">
            <a:avLst/>
          </a:prstGeom>
        </p:spPr>
        <p:txBody>
          <a:bodyPr wrap="none">
            <a:spAutoFit/>
          </a:bodyPr>
          <a:lstStyle/>
          <a:p>
            <a:r>
              <a:rPr lang="en-US" sz="2800" b="1" dirty="0" smtClean="0">
                <a:solidFill>
                  <a:schemeClr val="bg1"/>
                </a:solidFill>
              </a:rPr>
              <a:t>Strategy Going Forward</a:t>
            </a:r>
            <a:endParaRPr lang="en-US" sz="2800" b="1" dirty="0">
              <a:solidFill>
                <a:schemeClr val="bg1"/>
              </a:solidFill>
            </a:endParaRPr>
          </a:p>
        </p:txBody>
      </p:sp>
    </p:spTree>
    <p:extLst>
      <p:ext uri="{BB962C8B-B14F-4D97-AF65-F5344CB8AC3E}">
        <p14:creationId xmlns:p14="http://schemas.microsoft.com/office/powerpoint/2010/main" val="4221832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9341"/>
            <a:ext cx="12192000" cy="482105"/>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flipV="1">
            <a:off x="-6751" y="583872"/>
            <a:ext cx="6102751" cy="45719"/>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1" y="6389341"/>
            <a:ext cx="12198351" cy="468660"/>
          </a:xfrm>
          <a:prstGeom prst="rect">
            <a:avLst/>
          </a:prstGeom>
          <a:gradFill flip="none" rotWithShape="1">
            <a:gsLst>
              <a:gs pos="0">
                <a:schemeClr val="bg1">
                  <a:shade val="67500"/>
                  <a:satMod val="115000"/>
                  <a:alpha val="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9462" y="6432075"/>
            <a:ext cx="1428641" cy="393827"/>
          </a:xfrm>
          <a:prstGeom prst="rect">
            <a:avLst/>
          </a:prstGeom>
        </p:spPr>
      </p:pic>
      <p:sp>
        <p:nvSpPr>
          <p:cNvPr id="5" name="Rectangle 4"/>
          <p:cNvSpPr/>
          <p:nvPr/>
        </p:nvSpPr>
        <p:spPr>
          <a:xfrm>
            <a:off x="0" y="6769100"/>
            <a:ext cx="12192000" cy="102347"/>
          </a:xfrm>
          <a:prstGeom prst="rect">
            <a:avLst/>
          </a:prstGeom>
          <a:gradFill flip="none" rotWithShape="1">
            <a:gsLst>
              <a:gs pos="0">
                <a:srgbClr val="FF0000">
                  <a:alpha val="0"/>
                </a:srgbClr>
              </a:gs>
              <a:gs pos="69000">
                <a:srgbClr val="FF0000">
                  <a:alpha val="78000"/>
                </a:srgbClr>
              </a:gs>
              <a:gs pos="100000">
                <a:srgbClr val="ED323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itle 1"/>
          <p:cNvSpPr>
            <a:spLocks noGrp="1"/>
          </p:cNvSpPr>
          <p:nvPr>
            <p:ph type="title"/>
          </p:nvPr>
        </p:nvSpPr>
        <p:spPr>
          <a:xfrm>
            <a:off x="293822" y="105320"/>
            <a:ext cx="7790343" cy="384721"/>
          </a:xfrm>
        </p:spPr>
        <p:txBody>
          <a:bodyPr>
            <a:noAutofit/>
          </a:bodyPr>
          <a:lstStyle/>
          <a:p>
            <a:r>
              <a:rPr lang="en-US" sz="2800" b="1" dirty="0" smtClean="0">
                <a:solidFill>
                  <a:srgbClr val="2F5597"/>
                </a:solidFill>
                <a:latin typeface="Arial" panose="020B0604020202020204" pitchFamily="34" charset="0"/>
              </a:rPr>
              <a:t>Strategic Growth Levers</a:t>
            </a:r>
            <a:endParaRPr lang="en-IN" sz="2800" dirty="0">
              <a:ln w="0"/>
              <a:solidFill>
                <a:srgbClr val="2F559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nvGrpSpPr>
          <p:cNvPr id="8" name="Group 7"/>
          <p:cNvGrpSpPr/>
          <p:nvPr/>
        </p:nvGrpSpPr>
        <p:grpSpPr>
          <a:xfrm>
            <a:off x="811951" y="781301"/>
            <a:ext cx="10521831" cy="5482262"/>
            <a:chOff x="739486" y="858594"/>
            <a:chExt cx="10521831" cy="5482262"/>
          </a:xfrm>
        </p:grpSpPr>
        <p:sp>
          <p:nvSpPr>
            <p:cNvPr id="14" name="Freeform 13"/>
            <p:cNvSpPr/>
            <p:nvPr/>
          </p:nvSpPr>
          <p:spPr>
            <a:xfrm>
              <a:off x="6617317" y="3659352"/>
              <a:ext cx="4644000" cy="2677846"/>
            </a:xfrm>
            <a:custGeom>
              <a:avLst/>
              <a:gdLst>
                <a:gd name="connsiteX0" fmla="*/ 0 w 3960001"/>
                <a:gd name="connsiteY0" fmla="*/ 243024 h 2430241"/>
                <a:gd name="connsiteX1" fmla="*/ 243024 w 3960001"/>
                <a:gd name="connsiteY1" fmla="*/ 0 h 2430241"/>
                <a:gd name="connsiteX2" fmla="*/ 3716977 w 3960001"/>
                <a:gd name="connsiteY2" fmla="*/ 0 h 2430241"/>
                <a:gd name="connsiteX3" fmla="*/ 3960001 w 3960001"/>
                <a:gd name="connsiteY3" fmla="*/ 243024 h 2430241"/>
                <a:gd name="connsiteX4" fmla="*/ 3960001 w 3960001"/>
                <a:gd name="connsiteY4" fmla="*/ 2187217 h 2430241"/>
                <a:gd name="connsiteX5" fmla="*/ 3716977 w 3960001"/>
                <a:gd name="connsiteY5" fmla="*/ 2430241 h 2430241"/>
                <a:gd name="connsiteX6" fmla="*/ 243024 w 3960001"/>
                <a:gd name="connsiteY6" fmla="*/ 2430241 h 2430241"/>
                <a:gd name="connsiteX7" fmla="*/ 0 w 3960001"/>
                <a:gd name="connsiteY7" fmla="*/ 2187217 h 2430241"/>
                <a:gd name="connsiteX8" fmla="*/ 0 w 3960001"/>
                <a:gd name="connsiteY8" fmla="*/ 243024 h 243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0001" h="2430241">
                  <a:moveTo>
                    <a:pt x="0" y="243024"/>
                  </a:moveTo>
                  <a:cubicBezTo>
                    <a:pt x="0" y="108806"/>
                    <a:pt x="108806" y="0"/>
                    <a:pt x="243024" y="0"/>
                  </a:cubicBezTo>
                  <a:lnTo>
                    <a:pt x="3716977" y="0"/>
                  </a:lnTo>
                  <a:cubicBezTo>
                    <a:pt x="3851195" y="0"/>
                    <a:pt x="3960001" y="108806"/>
                    <a:pt x="3960001" y="243024"/>
                  </a:cubicBezTo>
                  <a:lnTo>
                    <a:pt x="3960001" y="2187217"/>
                  </a:lnTo>
                  <a:cubicBezTo>
                    <a:pt x="3960001" y="2321435"/>
                    <a:pt x="3851195" y="2430241"/>
                    <a:pt x="3716977" y="2430241"/>
                  </a:cubicBezTo>
                  <a:lnTo>
                    <a:pt x="243024" y="2430241"/>
                  </a:lnTo>
                  <a:cubicBezTo>
                    <a:pt x="108806" y="2430241"/>
                    <a:pt x="0" y="2321435"/>
                    <a:pt x="0" y="2187217"/>
                  </a:cubicBezTo>
                  <a:lnTo>
                    <a:pt x="0" y="243024"/>
                  </a:lnTo>
                  <a:close/>
                </a:path>
              </a:pathLst>
            </a:custGeom>
          </p:spPr>
          <p:style>
            <a:lnRef idx="2">
              <a:schemeClr val="accent5">
                <a:hueOff val="-4505695"/>
                <a:satOff val="-11613"/>
                <a:lumOff val="-784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4725" tIns="714286" rIns="106726" bIns="106724" numCol="1" spcCol="1270" anchor="t" anchorCtr="0">
              <a:noAutofit/>
            </a:bodyPr>
            <a:lstStyle/>
            <a:p>
              <a:pPr marL="114300" lvl="1" indent="-114300" defTabSz="622300">
                <a:lnSpc>
                  <a:spcPct val="90000"/>
                </a:lnSpc>
                <a:spcBef>
                  <a:spcPct val="0"/>
                </a:spcBef>
                <a:spcAft>
                  <a:spcPct val="15000"/>
                </a:spcAft>
                <a:buChar char="••"/>
              </a:pPr>
              <a:r>
                <a:rPr lang="en-US" sz="1400" dirty="0" smtClean="0">
                  <a:latin typeface="Futura"/>
                </a:rPr>
                <a:t>Debottlenecking</a:t>
              </a:r>
              <a:endParaRPr lang="en-IN" sz="1400" dirty="0">
                <a:latin typeface="Futura"/>
              </a:endParaRPr>
            </a:p>
            <a:p>
              <a:pPr marL="114300" lvl="1" indent="-114300" algn="l" defTabSz="622300">
                <a:lnSpc>
                  <a:spcPct val="90000"/>
                </a:lnSpc>
                <a:spcBef>
                  <a:spcPct val="0"/>
                </a:spcBef>
                <a:spcAft>
                  <a:spcPct val="15000"/>
                </a:spcAft>
                <a:buChar char="••"/>
              </a:pPr>
              <a:r>
                <a:rPr lang="en-US" sz="1400" kern="1200" dirty="0" smtClean="0">
                  <a:latin typeface="Futura"/>
                </a:rPr>
                <a:t>2</a:t>
              </a:r>
              <a:r>
                <a:rPr lang="en-US" sz="1400" kern="1200" baseline="30000" dirty="0" smtClean="0">
                  <a:latin typeface="Futura"/>
                </a:rPr>
                <a:t>nd</a:t>
              </a:r>
              <a:r>
                <a:rPr lang="en-US" sz="1400" kern="1200" dirty="0" smtClean="0">
                  <a:latin typeface="Futura"/>
                </a:rPr>
                <a:t>/3</a:t>
              </a:r>
              <a:r>
                <a:rPr lang="en-US" sz="1400" kern="1200" baseline="30000" dirty="0" smtClean="0">
                  <a:latin typeface="Futura"/>
                </a:rPr>
                <a:t>rd</a:t>
              </a:r>
              <a:r>
                <a:rPr lang="en-US" sz="1400" kern="1200" dirty="0" smtClean="0">
                  <a:latin typeface="Futura"/>
                </a:rPr>
                <a:t> generation process adoption</a:t>
              </a:r>
              <a:endParaRPr lang="en-IN" sz="1400" kern="1200" dirty="0">
                <a:latin typeface="Futura"/>
              </a:endParaRPr>
            </a:p>
            <a:p>
              <a:pPr marL="114300" lvl="1" indent="-114300" algn="l" defTabSz="622300">
                <a:lnSpc>
                  <a:spcPct val="90000"/>
                </a:lnSpc>
                <a:spcBef>
                  <a:spcPct val="0"/>
                </a:spcBef>
                <a:spcAft>
                  <a:spcPct val="15000"/>
                </a:spcAft>
                <a:buChar char="••"/>
              </a:pPr>
              <a:r>
                <a:rPr lang="en-US" sz="1400" kern="1200" dirty="0" smtClean="0">
                  <a:latin typeface="Futura"/>
                </a:rPr>
                <a:t>Backward integration</a:t>
              </a:r>
            </a:p>
            <a:p>
              <a:pPr marL="114300" lvl="1" indent="-114300" defTabSz="622300">
                <a:lnSpc>
                  <a:spcPct val="90000"/>
                </a:lnSpc>
                <a:spcBef>
                  <a:spcPct val="0"/>
                </a:spcBef>
                <a:spcAft>
                  <a:spcPct val="15000"/>
                </a:spcAft>
                <a:buChar char="••"/>
              </a:pPr>
              <a:r>
                <a:rPr lang="en-US" sz="1400" dirty="0" smtClean="0">
                  <a:latin typeface="Futura"/>
                </a:rPr>
                <a:t>Reduce carbon footprint</a:t>
              </a:r>
            </a:p>
            <a:p>
              <a:pPr marL="114300" lvl="1" indent="-114300" defTabSz="622300">
                <a:lnSpc>
                  <a:spcPct val="90000"/>
                </a:lnSpc>
                <a:spcBef>
                  <a:spcPct val="0"/>
                </a:spcBef>
                <a:spcAft>
                  <a:spcPct val="15000"/>
                </a:spcAft>
                <a:buChar char="••"/>
              </a:pPr>
              <a:r>
                <a:rPr lang="en-US" sz="1400" dirty="0" smtClean="0">
                  <a:latin typeface="Futura"/>
                </a:rPr>
                <a:t>Adoption of flow chemistry in manufacturing</a:t>
              </a:r>
            </a:p>
            <a:p>
              <a:pPr marL="114300" lvl="1" indent="-114300" defTabSz="622300">
                <a:lnSpc>
                  <a:spcPct val="90000"/>
                </a:lnSpc>
                <a:spcBef>
                  <a:spcPct val="0"/>
                </a:spcBef>
                <a:spcAft>
                  <a:spcPct val="15000"/>
                </a:spcAft>
                <a:buChar char="••"/>
              </a:pPr>
              <a:r>
                <a:rPr lang="en-US" sz="1400" dirty="0" smtClean="0">
                  <a:latin typeface="Futura"/>
                </a:rPr>
                <a:t>Pursue AVD opportunities</a:t>
              </a:r>
            </a:p>
            <a:p>
              <a:pPr marL="114300" lvl="1" indent="-114300" defTabSz="622300">
                <a:lnSpc>
                  <a:spcPct val="90000"/>
                </a:lnSpc>
                <a:spcBef>
                  <a:spcPct val="0"/>
                </a:spcBef>
                <a:spcAft>
                  <a:spcPct val="15000"/>
                </a:spcAft>
                <a:buChar char="••"/>
              </a:pPr>
              <a:endParaRPr lang="en-US" sz="1400" kern="1200" dirty="0"/>
            </a:p>
            <a:p>
              <a:pPr marL="114300" lvl="1" indent="-114300" defTabSz="622300">
                <a:lnSpc>
                  <a:spcPct val="90000"/>
                </a:lnSpc>
                <a:spcBef>
                  <a:spcPct val="0"/>
                </a:spcBef>
                <a:spcAft>
                  <a:spcPct val="15000"/>
                </a:spcAft>
                <a:buChar char="••"/>
              </a:pPr>
              <a:endParaRPr lang="en-IN" sz="1400" kern="1200" dirty="0"/>
            </a:p>
          </p:txBody>
        </p:sp>
        <p:sp>
          <p:nvSpPr>
            <p:cNvPr id="15" name="Freeform 14"/>
            <p:cNvSpPr/>
            <p:nvPr/>
          </p:nvSpPr>
          <p:spPr>
            <a:xfrm>
              <a:off x="739486" y="3662456"/>
              <a:ext cx="4644665" cy="2678400"/>
            </a:xfrm>
            <a:custGeom>
              <a:avLst/>
              <a:gdLst>
                <a:gd name="connsiteX0" fmla="*/ 0 w 3960001"/>
                <a:gd name="connsiteY0" fmla="*/ 243000 h 2430003"/>
                <a:gd name="connsiteX1" fmla="*/ 243000 w 3960001"/>
                <a:gd name="connsiteY1" fmla="*/ 0 h 2430003"/>
                <a:gd name="connsiteX2" fmla="*/ 3717001 w 3960001"/>
                <a:gd name="connsiteY2" fmla="*/ 0 h 2430003"/>
                <a:gd name="connsiteX3" fmla="*/ 3960001 w 3960001"/>
                <a:gd name="connsiteY3" fmla="*/ 243000 h 2430003"/>
                <a:gd name="connsiteX4" fmla="*/ 3960001 w 3960001"/>
                <a:gd name="connsiteY4" fmla="*/ 2187003 h 2430003"/>
                <a:gd name="connsiteX5" fmla="*/ 3717001 w 3960001"/>
                <a:gd name="connsiteY5" fmla="*/ 2430003 h 2430003"/>
                <a:gd name="connsiteX6" fmla="*/ 243000 w 3960001"/>
                <a:gd name="connsiteY6" fmla="*/ 2430003 h 2430003"/>
                <a:gd name="connsiteX7" fmla="*/ 0 w 3960001"/>
                <a:gd name="connsiteY7" fmla="*/ 2187003 h 2430003"/>
                <a:gd name="connsiteX8" fmla="*/ 0 w 3960001"/>
                <a:gd name="connsiteY8" fmla="*/ 243000 h 24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0001" h="2430003">
                  <a:moveTo>
                    <a:pt x="0" y="243000"/>
                  </a:moveTo>
                  <a:cubicBezTo>
                    <a:pt x="0" y="108795"/>
                    <a:pt x="108795" y="0"/>
                    <a:pt x="243000" y="0"/>
                  </a:cubicBezTo>
                  <a:lnTo>
                    <a:pt x="3717001" y="0"/>
                  </a:lnTo>
                  <a:cubicBezTo>
                    <a:pt x="3851206" y="0"/>
                    <a:pt x="3960001" y="108795"/>
                    <a:pt x="3960001" y="243000"/>
                  </a:cubicBezTo>
                  <a:lnTo>
                    <a:pt x="3960001" y="2187003"/>
                  </a:lnTo>
                  <a:cubicBezTo>
                    <a:pt x="3960001" y="2321208"/>
                    <a:pt x="3851206" y="2430003"/>
                    <a:pt x="3717001" y="2430003"/>
                  </a:cubicBezTo>
                  <a:lnTo>
                    <a:pt x="243000" y="2430003"/>
                  </a:lnTo>
                  <a:cubicBezTo>
                    <a:pt x="108795" y="2430003"/>
                    <a:pt x="0" y="2321208"/>
                    <a:pt x="0" y="2187003"/>
                  </a:cubicBezTo>
                  <a:lnTo>
                    <a:pt x="0" y="243000"/>
                  </a:lnTo>
                  <a:close/>
                </a:path>
              </a:pathLst>
            </a:custGeom>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719" tIns="714220" rIns="1294720" bIns="106719" numCol="1" spcCol="1270" anchor="t" anchorCtr="0">
              <a:noAutofit/>
            </a:bodyPr>
            <a:lstStyle/>
            <a:p>
              <a:pPr marL="228600" lvl="2" indent="-114300" defTabSz="600075">
                <a:lnSpc>
                  <a:spcPct val="90000"/>
                </a:lnSpc>
                <a:spcBef>
                  <a:spcPct val="0"/>
                </a:spcBef>
                <a:spcAft>
                  <a:spcPct val="15000"/>
                </a:spcAft>
                <a:buFontTx/>
                <a:buChar char="••"/>
              </a:pPr>
              <a:r>
                <a:rPr lang="en-US" sz="1400" dirty="0" smtClean="0">
                  <a:latin typeface="Futura"/>
                </a:rPr>
                <a:t>Capacity expansion</a:t>
              </a:r>
              <a:endParaRPr lang="en-IN" sz="1400" kern="1200" dirty="0" smtClean="0">
                <a:latin typeface="Futura"/>
              </a:endParaRPr>
            </a:p>
            <a:p>
              <a:pPr marL="400050" lvl="3" indent="-171450" defTabSz="600075">
                <a:lnSpc>
                  <a:spcPct val="90000"/>
                </a:lnSpc>
                <a:spcBef>
                  <a:spcPct val="0"/>
                </a:spcBef>
                <a:spcAft>
                  <a:spcPct val="15000"/>
                </a:spcAft>
                <a:buChar char="••"/>
              </a:pPr>
              <a:r>
                <a:rPr lang="en-IN" sz="1400" kern="1200" dirty="0" smtClean="0">
                  <a:latin typeface="Futura"/>
                </a:rPr>
                <a:t>Greenfield – Solapur, 600KL</a:t>
              </a:r>
              <a:endParaRPr lang="en-IN" sz="1400" kern="1200" dirty="0">
                <a:latin typeface="Futura"/>
              </a:endParaRPr>
            </a:p>
            <a:p>
              <a:pPr marL="400050" lvl="3" indent="-171450" defTabSz="600075">
                <a:lnSpc>
                  <a:spcPct val="90000"/>
                </a:lnSpc>
                <a:spcBef>
                  <a:spcPct val="0"/>
                </a:spcBef>
                <a:spcAft>
                  <a:spcPct val="15000"/>
                </a:spcAft>
                <a:buChar char="••"/>
              </a:pPr>
              <a:r>
                <a:rPr lang="en-IN" sz="1400" kern="1200" dirty="0" smtClean="0">
                  <a:latin typeface="Futura"/>
                </a:rPr>
                <a:t>Brownfield – </a:t>
              </a:r>
              <a:r>
                <a:rPr lang="en-IN" sz="1400" kern="1200" dirty="0" err="1" smtClean="0">
                  <a:latin typeface="Futura"/>
                </a:rPr>
                <a:t>Dahej</a:t>
              </a:r>
              <a:r>
                <a:rPr lang="en-IN" sz="1400" kern="1200" dirty="0" smtClean="0">
                  <a:latin typeface="Futura"/>
                </a:rPr>
                <a:t>, 200KL</a:t>
              </a:r>
            </a:p>
            <a:p>
              <a:pPr marL="400050" lvl="3" indent="-171450" defTabSz="600075">
                <a:lnSpc>
                  <a:spcPct val="90000"/>
                </a:lnSpc>
                <a:spcBef>
                  <a:spcPct val="0"/>
                </a:spcBef>
                <a:spcAft>
                  <a:spcPct val="15000"/>
                </a:spcAft>
                <a:buChar char="••"/>
              </a:pPr>
              <a:r>
                <a:rPr lang="en-IN" sz="1400" kern="1200" dirty="0" smtClean="0">
                  <a:latin typeface="Futura"/>
                </a:rPr>
                <a:t>Oncology block - </a:t>
              </a:r>
              <a:r>
                <a:rPr lang="en-IN" sz="1400" kern="1200" dirty="0" err="1" smtClean="0">
                  <a:latin typeface="Futura"/>
                </a:rPr>
                <a:t>Dahej</a:t>
              </a:r>
              <a:endParaRPr lang="en-IN" sz="1400" kern="1200" dirty="0">
                <a:latin typeface="Futura"/>
              </a:endParaRPr>
            </a:p>
            <a:p>
              <a:pPr marL="228600" lvl="2" indent="-114300" algn="l" defTabSz="600075">
                <a:lnSpc>
                  <a:spcPct val="90000"/>
                </a:lnSpc>
                <a:spcBef>
                  <a:spcPct val="0"/>
                </a:spcBef>
                <a:spcAft>
                  <a:spcPct val="15000"/>
                </a:spcAft>
                <a:buChar char="••"/>
              </a:pPr>
              <a:r>
                <a:rPr lang="en-IN" sz="1400" kern="1200" dirty="0" smtClean="0">
                  <a:latin typeface="Futura"/>
                </a:rPr>
                <a:t>Backward integration</a:t>
              </a:r>
            </a:p>
            <a:p>
              <a:pPr marL="400050" lvl="3" indent="-171450" defTabSz="600075">
                <a:lnSpc>
                  <a:spcPct val="90000"/>
                </a:lnSpc>
                <a:spcBef>
                  <a:spcPct val="0"/>
                </a:spcBef>
                <a:spcAft>
                  <a:spcPct val="15000"/>
                </a:spcAft>
                <a:buChar char="••"/>
              </a:pPr>
              <a:r>
                <a:rPr lang="en-IN" sz="1400" kern="1200" dirty="0" smtClean="0">
                  <a:latin typeface="Futura"/>
                </a:rPr>
                <a:t>400KL,1</a:t>
              </a:r>
              <a:r>
                <a:rPr lang="en-IN" sz="1400" kern="1200" baseline="30000" dirty="0" smtClean="0">
                  <a:latin typeface="Futura"/>
                </a:rPr>
                <a:t>st</a:t>
              </a:r>
              <a:r>
                <a:rPr lang="en-IN" sz="1400" kern="1200" dirty="0" smtClean="0">
                  <a:latin typeface="Futura"/>
                </a:rPr>
                <a:t> plant in </a:t>
              </a:r>
              <a:r>
                <a:rPr lang="en-IN" sz="1400" kern="1200" dirty="0" err="1" smtClean="0">
                  <a:latin typeface="Futura"/>
                </a:rPr>
                <a:t>Ankleshwar</a:t>
              </a:r>
              <a:endParaRPr lang="en-IN" sz="1400" dirty="0">
                <a:latin typeface="Futura"/>
              </a:endParaRPr>
            </a:p>
            <a:p>
              <a:pPr marL="228600" lvl="2" indent="-114300" algn="l" defTabSz="600075">
                <a:lnSpc>
                  <a:spcPct val="90000"/>
                </a:lnSpc>
                <a:spcBef>
                  <a:spcPct val="0"/>
                </a:spcBef>
                <a:spcAft>
                  <a:spcPct val="15000"/>
                </a:spcAft>
                <a:buChar char="••"/>
              </a:pPr>
              <a:r>
                <a:rPr lang="en-US" sz="1400" kern="1200" dirty="0" smtClean="0">
                  <a:latin typeface="Futura"/>
                </a:rPr>
                <a:t>Build R&amp;D capability for new growth levers</a:t>
              </a:r>
              <a:endParaRPr lang="en-IN" sz="1400" kern="1200" dirty="0">
                <a:latin typeface="Futura"/>
              </a:endParaRPr>
            </a:p>
          </p:txBody>
        </p:sp>
        <p:sp>
          <p:nvSpPr>
            <p:cNvPr id="16" name="Freeform 15"/>
            <p:cNvSpPr/>
            <p:nvPr/>
          </p:nvSpPr>
          <p:spPr>
            <a:xfrm>
              <a:off x="6615594" y="887312"/>
              <a:ext cx="4644000" cy="2678400"/>
            </a:xfrm>
            <a:custGeom>
              <a:avLst/>
              <a:gdLst>
                <a:gd name="connsiteX0" fmla="*/ 0 w 3960001"/>
                <a:gd name="connsiteY0" fmla="*/ 244428 h 2444278"/>
                <a:gd name="connsiteX1" fmla="*/ 244428 w 3960001"/>
                <a:gd name="connsiteY1" fmla="*/ 0 h 2444278"/>
                <a:gd name="connsiteX2" fmla="*/ 3715573 w 3960001"/>
                <a:gd name="connsiteY2" fmla="*/ 0 h 2444278"/>
                <a:gd name="connsiteX3" fmla="*/ 3960001 w 3960001"/>
                <a:gd name="connsiteY3" fmla="*/ 244428 h 2444278"/>
                <a:gd name="connsiteX4" fmla="*/ 3960001 w 3960001"/>
                <a:gd name="connsiteY4" fmla="*/ 2199850 h 2444278"/>
                <a:gd name="connsiteX5" fmla="*/ 3715573 w 3960001"/>
                <a:gd name="connsiteY5" fmla="*/ 2444278 h 2444278"/>
                <a:gd name="connsiteX6" fmla="*/ 244428 w 3960001"/>
                <a:gd name="connsiteY6" fmla="*/ 2444278 h 2444278"/>
                <a:gd name="connsiteX7" fmla="*/ 0 w 3960001"/>
                <a:gd name="connsiteY7" fmla="*/ 2199850 h 2444278"/>
                <a:gd name="connsiteX8" fmla="*/ 0 w 3960001"/>
                <a:gd name="connsiteY8" fmla="*/ 244428 h 244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0001" h="2444278">
                  <a:moveTo>
                    <a:pt x="0" y="244428"/>
                  </a:moveTo>
                  <a:cubicBezTo>
                    <a:pt x="0" y="109434"/>
                    <a:pt x="109434" y="0"/>
                    <a:pt x="244428" y="0"/>
                  </a:cubicBezTo>
                  <a:lnTo>
                    <a:pt x="3715573" y="0"/>
                  </a:lnTo>
                  <a:cubicBezTo>
                    <a:pt x="3850567" y="0"/>
                    <a:pt x="3960001" y="109434"/>
                    <a:pt x="3960001" y="244428"/>
                  </a:cubicBezTo>
                  <a:lnTo>
                    <a:pt x="3960001" y="2199850"/>
                  </a:lnTo>
                  <a:cubicBezTo>
                    <a:pt x="3960001" y="2334844"/>
                    <a:pt x="3850567" y="2444278"/>
                    <a:pt x="3715573" y="2444278"/>
                  </a:cubicBezTo>
                  <a:lnTo>
                    <a:pt x="244428" y="2444278"/>
                  </a:lnTo>
                  <a:cubicBezTo>
                    <a:pt x="109434" y="2444278"/>
                    <a:pt x="0" y="2334844"/>
                    <a:pt x="0" y="2199850"/>
                  </a:cubicBezTo>
                  <a:lnTo>
                    <a:pt x="0" y="244428"/>
                  </a:lnTo>
                  <a:close/>
                </a:path>
              </a:pathLst>
            </a:custGeom>
          </p:spPr>
          <p:style>
            <a:lnRef idx="2">
              <a:schemeClr val="accent5">
                <a:hueOff val="-2252848"/>
                <a:satOff val="-5806"/>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5034" tIns="107033" rIns="107033" bIns="718103"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Futura"/>
                </a:rPr>
                <a:t>Ramp up CDMO portfolio</a:t>
              </a:r>
              <a:endParaRPr lang="en-IN" sz="1400" kern="1200" dirty="0">
                <a:latin typeface="Futura"/>
              </a:endParaRPr>
            </a:p>
            <a:p>
              <a:pPr marL="114300" lvl="1" indent="-114300" algn="l" defTabSz="622300">
                <a:lnSpc>
                  <a:spcPct val="90000"/>
                </a:lnSpc>
                <a:spcBef>
                  <a:spcPct val="0"/>
                </a:spcBef>
                <a:spcAft>
                  <a:spcPct val="15000"/>
                </a:spcAft>
                <a:buChar char="••"/>
              </a:pPr>
              <a:r>
                <a:rPr lang="en-US" sz="1400" kern="1200" dirty="0" smtClean="0">
                  <a:latin typeface="Futura"/>
                </a:rPr>
                <a:t>Expand into  complex API platforms</a:t>
              </a:r>
            </a:p>
            <a:p>
              <a:pPr marL="228600" lvl="2" indent="-114300" defTabSz="622300">
                <a:lnSpc>
                  <a:spcPct val="90000"/>
                </a:lnSpc>
                <a:spcBef>
                  <a:spcPct val="0"/>
                </a:spcBef>
                <a:spcAft>
                  <a:spcPct val="15000"/>
                </a:spcAft>
                <a:buChar char="••"/>
              </a:pPr>
              <a:r>
                <a:rPr lang="en-IN" sz="1400" kern="1200" dirty="0" smtClean="0">
                  <a:latin typeface="Futura"/>
                </a:rPr>
                <a:t>Iron compounds</a:t>
              </a:r>
            </a:p>
            <a:p>
              <a:pPr marL="228600" lvl="2" indent="-114300" defTabSz="622300">
                <a:lnSpc>
                  <a:spcPct val="90000"/>
                </a:lnSpc>
                <a:spcBef>
                  <a:spcPct val="0"/>
                </a:spcBef>
                <a:spcAft>
                  <a:spcPct val="15000"/>
                </a:spcAft>
                <a:buChar char="••"/>
              </a:pPr>
              <a:r>
                <a:rPr lang="en-IN" sz="1400" kern="1200" dirty="0" smtClean="0">
                  <a:latin typeface="Futura"/>
                </a:rPr>
                <a:t>Oncology</a:t>
              </a:r>
              <a:endParaRPr lang="en-IN" sz="1400" kern="1200" dirty="0">
                <a:latin typeface="Futura"/>
              </a:endParaRPr>
            </a:p>
            <a:p>
              <a:pPr marL="114300" lvl="1" indent="-114300" algn="l" defTabSz="622300">
                <a:lnSpc>
                  <a:spcPct val="90000"/>
                </a:lnSpc>
                <a:spcBef>
                  <a:spcPct val="0"/>
                </a:spcBef>
                <a:spcAft>
                  <a:spcPct val="15000"/>
                </a:spcAft>
                <a:buChar char="••"/>
              </a:pPr>
              <a:endParaRPr lang="en-IN" sz="1400" kern="1200" dirty="0"/>
            </a:p>
          </p:txBody>
        </p:sp>
        <p:sp>
          <p:nvSpPr>
            <p:cNvPr id="17" name="Freeform 16"/>
            <p:cNvSpPr/>
            <p:nvPr/>
          </p:nvSpPr>
          <p:spPr>
            <a:xfrm>
              <a:off x="739486" y="858594"/>
              <a:ext cx="4644000" cy="2678400"/>
            </a:xfrm>
            <a:custGeom>
              <a:avLst/>
              <a:gdLst>
                <a:gd name="connsiteX0" fmla="*/ 0 w 3959952"/>
                <a:gd name="connsiteY0" fmla="*/ 244414 h 2444135"/>
                <a:gd name="connsiteX1" fmla="*/ 244414 w 3959952"/>
                <a:gd name="connsiteY1" fmla="*/ 0 h 2444135"/>
                <a:gd name="connsiteX2" fmla="*/ 3715539 w 3959952"/>
                <a:gd name="connsiteY2" fmla="*/ 0 h 2444135"/>
                <a:gd name="connsiteX3" fmla="*/ 3959953 w 3959952"/>
                <a:gd name="connsiteY3" fmla="*/ 244414 h 2444135"/>
                <a:gd name="connsiteX4" fmla="*/ 3959952 w 3959952"/>
                <a:gd name="connsiteY4" fmla="*/ 2199722 h 2444135"/>
                <a:gd name="connsiteX5" fmla="*/ 3715538 w 3959952"/>
                <a:gd name="connsiteY5" fmla="*/ 2444136 h 2444135"/>
                <a:gd name="connsiteX6" fmla="*/ 244414 w 3959952"/>
                <a:gd name="connsiteY6" fmla="*/ 2444135 h 2444135"/>
                <a:gd name="connsiteX7" fmla="*/ 0 w 3959952"/>
                <a:gd name="connsiteY7" fmla="*/ 2199721 h 2444135"/>
                <a:gd name="connsiteX8" fmla="*/ 0 w 3959952"/>
                <a:gd name="connsiteY8" fmla="*/ 244414 h 244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9952" h="2444135">
                  <a:moveTo>
                    <a:pt x="0" y="244414"/>
                  </a:moveTo>
                  <a:cubicBezTo>
                    <a:pt x="0" y="109428"/>
                    <a:pt x="109428" y="0"/>
                    <a:pt x="244414" y="0"/>
                  </a:cubicBezTo>
                  <a:lnTo>
                    <a:pt x="3715539" y="0"/>
                  </a:lnTo>
                  <a:cubicBezTo>
                    <a:pt x="3850525" y="0"/>
                    <a:pt x="3959953" y="109428"/>
                    <a:pt x="3959953" y="244414"/>
                  </a:cubicBezTo>
                  <a:cubicBezTo>
                    <a:pt x="3959953" y="896183"/>
                    <a:pt x="3959952" y="1547953"/>
                    <a:pt x="3959952" y="2199722"/>
                  </a:cubicBezTo>
                  <a:cubicBezTo>
                    <a:pt x="3959952" y="2334708"/>
                    <a:pt x="3850524" y="2444136"/>
                    <a:pt x="3715538" y="2444136"/>
                  </a:cubicBezTo>
                  <a:lnTo>
                    <a:pt x="244414" y="2444135"/>
                  </a:lnTo>
                  <a:cubicBezTo>
                    <a:pt x="109428" y="2444135"/>
                    <a:pt x="0" y="2334707"/>
                    <a:pt x="0" y="2199721"/>
                  </a:cubicBezTo>
                  <a:lnTo>
                    <a:pt x="0" y="244414"/>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030" tIns="107030" rIns="1295016" bIns="71806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Futura"/>
                </a:rPr>
                <a:t>New product launches</a:t>
              </a:r>
              <a:endParaRPr lang="en-IN" sz="1400" kern="1200" dirty="0">
                <a:latin typeface="Futura"/>
              </a:endParaRPr>
            </a:p>
            <a:p>
              <a:pPr marL="114300" lvl="1" indent="-114300" algn="l" defTabSz="622300">
                <a:lnSpc>
                  <a:spcPct val="90000"/>
                </a:lnSpc>
                <a:spcBef>
                  <a:spcPct val="0"/>
                </a:spcBef>
                <a:spcAft>
                  <a:spcPct val="15000"/>
                </a:spcAft>
                <a:buChar char="••"/>
              </a:pPr>
              <a:r>
                <a:rPr lang="en-US" sz="1400" kern="1200" dirty="0" smtClean="0">
                  <a:latin typeface="Futura"/>
                </a:rPr>
                <a:t>Geographical expansion</a:t>
              </a:r>
              <a:endParaRPr lang="en-IN" sz="1400" kern="1200" dirty="0">
                <a:latin typeface="Futura"/>
              </a:endParaRPr>
            </a:p>
            <a:p>
              <a:pPr marL="114300" lvl="1" indent="-114300" algn="l" defTabSz="622300">
                <a:lnSpc>
                  <a:spcPct val="90000"/>
                </a:lnSpc>
                <a:spcBef>
                  <a:spcPct val="0"/>
                </a:spcBef>
                <a:spcAft>
                  <a:spcPct val="15000"/>
                </a:spcAft>
                <a:buChar char="••"/>
              </a:pPr>
              <a:r>
                <a:rPr lang="en-IN" sz="1400" kern="1200" dirty="0" smtClean="0">
                  <a:latin typeface="Futura"/>
                </a:rPr>
                <a:t>Focus on new markets becoming more regulated</a:t>
              </a:r>
            </a:p>
            <a:p>
              <a:pPr marL="114300" lvl="1" indent="-114300" algn="l" defTabSz="622300">
                <a:lnSpc>
                  <a:spcPct val="90000"/>
                </a:lnSpc>
                <a:spcBef>
                  <a:spcPct val="0"/>
                </a:spcBef>
                <a:spcAft>
                  <a:spcPct val="15000"/>
                </a:spcAft>
                <a:buChar char="••"/>
              </a:pPr>
              <a:r>
                <a:rPr lang="en-US" sz="1400" dirty="0" smtClean="0">
                  <a:latin typeface="Futura"/>
                </a:rPr>
                <a:t>Pursue 2</a:t>
              </a:r>
              <a:r>
                <a:rPr lang="en-US" sz="1400" baseline="30000" dirty="0" smtClean="0">
                  <a:latin typeface="Futura"/>
                </a:rPr>
                <a:t>nd</a:t>
              </a:r>
              <a:r>
                <a:rPr lang="en-US" sz="1400" dirty="0" smtClean="0">
                  <a:latin typeface="Futura"/>
                </a:rPr>
                <a:t> source opportunities with top generic players</a:t>
              </a:r>
              <a:endParaRPr lang="en-IN" sz="1400" kern="1200" dirty="0">
                <a:latin typeface="Futura"/>
              </a:endParaRPr>
            </a:p>
          </p:txBody>
        </p:sp>
        <p:sp>
          <p:nvSpPr>
            <p:cNvPr id="18" name="Freeform 17"/>
            <p:cNvSpPr/>
            <p:nvPr/>
          </p:nvSpPr>
          <p:spPr>
            <a:xfrm>
              <a:off x="3608755" y="1399877"/>
              <a:ext cx="2146124" cy="2146124"/>
            </a:xfrm>
            <a:custGeom>
              <a:avLst/>
              <a:gdLst>
                <a:gd name="connsiteX0" fmla="*/ 0 w 2146124"/>
                <a:gd name="connsiteY0" fmla="*/ 2146124 h 2146124"/>
                <a:gd name="connsiteX1" fmla="*/ 2146124 w 2146124"/>
                <a:gd name="connsiteY1" fmla="*/ 0 h 2146124"/>
                <a:gd name="connsiteX2" fmla="*/ 2146124 w 2146124"/>
                <a:gd name="connsiteY2" fmla="*/ 2146124 h 2146124"/>
                <a:gd name="connsiteX3" fmla="*/ 0 w 2146124"/>
                <a:gd name="connsiteY3" fmla="*/ 2146124 h 2146124"/>
              </a:gdLst>
              <a:ahLst/>
              <a:cxnLst>
                <a:cxn ang="0">
                  <a:pos x="connsiteX0" y="connsiteY0"/>
                </a:cxn>
                <a:cxn ang="0">
                  <a:pos x="connsiteX1" y="connsiteY1"/>
                </a:cxn>
                <a:cxn ang="0">
                  <a:pos x="connsiteX2" y="connsiteY2"/>
                </a:cxn>
                <a:cxn ang="0">
                  <a:pos x="connsiteX3" y="connsiteY3"/>
                </a:cxn>
              </a:cxnLst>
              <a:rect l="l" t="t" r="r" b="b"/>
              <a:pathLst>
                <a:path w="2146124" h="2146124">
                  <a:moveTo>
                    <a:pt x="0" y="2146124"/>
                  </a:moveTo>
                  <a:cubicBezTo>
                    <a:pt x="0" y="960852"/>
                    <a:pt x="960852" y="0"/>
                    <a:pt x="2146124" y="0"/>
                  </a:cubicBezTo>
                  <a:lnTo>
                    <a:pt x="2146124" y="2146124"/>
                  </a:lnTo>
                  <a:lnTo>
                    <a:pt x="0" y="2146124"/>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756601" tIns="756601" rIns="128016" bIns="128016" numCol="1" spcCol="1270" anchor="ctr" anchorCtr="0">
              <a:noAutofit/>
            </a:bodyPr>
            <a:lstStyle/>
            <a:p>
              <a:pPr lvl="0" algn="ctr" defTabSz="800100">
                <a:lnSpc>
                  <a:spcPct val="90000"/>
                </a:lnSpc>
                <a:spcBef>
                  <a:spcPct val="0"/>
                </a:spcBef>
                <a:spcAft>
                  <a:spcPct val="35000"/>
                </a:spcAft>
              </a:pPr>
              <a:r>
                <a:rPr lang="en-US" sz="1800" kern="1200" dirty="0" err="1" smtClean="0">
                  <a:latin typeface="Futura"/>
                </a:rPr>
                <a:t>Gx</a:t>
              </a:r>
              <a:r>
                <a:rPr lang="en-US" sz="1800" kern="1200" dirty="0" smtClean="0">
                  <a:latin typeface="Futura"/>
                </a:rPr>
                <a:t> API Business</a:t>
              </a:r>
              <a:endParaRPr lang="en-IN" sz="1800" kern="1200" dirty="0">
                <a:latin typeface="Futura"/>
              </a:endParaRPr>
            </a:p>
          </p:txBody>
        </p:sp>
        <p:sp>
          <p:nvSpPr>
            <p:cNvPr id="19" name="Freeform 18"/>
            <p:cNvSpPr/>
            <p:nvPr/>
          </p:nvSpPr>
          <p:spPr>
            <a:xfrm>
              <a:off x="5854008" y="1399877"/>
              <a:ext cx="2146124" cy="2146124"/>
            </a:xfrm>
            <a:custGeom>
              <a:avLst/>
              <a:gdLst>
                <a:gd name="connsiteX0" fmla="*/ 0 w 2146124"/>
                <a:gd name="connsiteY0" fmla="*/ 2146124 h 2146124"/>
                <a:gd name="connsiteX1" fmla="*/ 2146124 w 2146124"/>
                <a:gd name="connsiteY1" fmla="*/ 0 h 2146124"/>
                <a:gd name="connsiteX2" fmla="*/ 2146124 w 2146124"/>
                <a:gd name="connsiteY2" fmla="*/ 2146124 h 2146124"/>
                <a:gd name="connsiteX3" fmla="*/ 0 w 2146124"/>
                <a:gd name="connsiteY3" fmla="*/ 2146124 h 2146124"/>
              </a:gdLst>
              <a:ahLst/>
              <a:cxnLst>
                <a:cxn ang="0">
                  <a:pos x="connsiteX0" y="connsiteY0"/>
                </a:cxn>
                <a:cxn ang="0">
                  <a:pos x="connsiteX1" y="connsiteY1"/>
                </a:cxn>
                <a:cxn ang="0">
                  <a:pos x="connsiteX2" y="connsiteY2"/>
                </a:cxn>
                <a:cxn ang="0">
                  <a:pos x="connsiteX3" y="connsiteY3"/>
                </a:cxn>
              </a:cxnLst>
              <a:rect l="l" t="t" r="r" b="b"/>
              <a:pathLst>
                <a:path w="2146124" h="2146124">
                  <a:moveTo>
                    <a:pt x="0" y="0"/>
                  </a:moveTo>
                  <a:cubicBezTo>
                    <a:pt x="1185272" y="0"/>
                    <a:pt x="2146124" y="960852"/>
                    <a:pt x="2146124" y="2146124"/>
                  </a:cubicBezTo>
                  <a:lnTo>
                    <a:pt x="0" y="2146124"/>
                  </a:lnTo>
                  <a:lnTo>
                    <a:pt x="0" y="0"/>
                  </a:lnTo>
                  <a:close/>
                </a:path>
              </a:pathLst>
            </a:custGeom>
          </p:spPr>
          <p:style>
            <a:lnRef idx="3">
              <a:schemeClr val="lt1">
                <a:hueOff val="0"/>
                <a:satOff val="0"/>
                <a:lumOff val="0"/>
                <a:alphaOff val="0"/>
              </a:schemeClr>
            </a:lnRef>
            <a:fillRef idx="1">
              <a:schemeClr val="accent5">
                <a:hueOff val="-2252848"/>
                <a:satOff val="-5806"/>
                <a:lumOff val="-3922"/>
                <a:alphaOff val="0"/>
              </a:schemeClr>
            </a:fillRef>
            <a:effectRef idx="1">
              <a:schemeClr val="accent5">
                <a:hueOff val="-2252848"/>
                <a:satOff val="-5806"/>
                <a:lumOff val="-3922"/>
                <a:alphaOff val="0"/>
              </a:schemeClr>
            </a:effectRef>
            <a:fontRef idx="minor">
              <a:schemeClr val="lt1"/>
            </a:fontRef>
          </p:style>
          <p:txBody>
            <a:bodyPr spcFirstLastPara="0" vert="horz" wrap="square" lIns="128016" tIns="756601" rIns="756601"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Futura"/>
                </a:rPr>
                <a:t>New Growth levers</a:t>
              </a:r>
              <a:endParaRPr lang="en-IN" sz="1800" kern="1200" dirty="0">
                <a:latin typeface="Futura"/>
              </a:endParaRPr>
            </a:p>
          </p:txBody>
        </p:sp>
        <p:sp>
          <p:nvSpPr>
            <p:cNvPr id="20" name="Freeform 19"/>
            <p:cNvSpPr/>
            <p:nvPr/>
          </p:nvSpPr>
          <p:spPr>
            <a:xfrm>
              <a:off x="5854008" y="3645130"/>
              <a:ext cx="2146125" cy="2146124"/>
            </a:xfrm>
            <a:custGeom>
              <a:avLst/>
              <a:gdLst>
                <a:gd name="connsiteX0" fmla="*/ 0 w 2146124"/>
                <a:gd name="connsiteY0" fmla="*/ 2146124 h 2146124"/>
                <a:gd name="connsiteX1" fmla="*/ 2146124 w 2146124"/>
                <a:gd name="connsiteY1" fmla="*/ 0 h 2146124"/>
                <a:gd name="connsiteX2" fmla="*/ 2146124 w 2146124"/>
                <a:gd name="connsiteY2" fmla="*/ 2146124 h 2146124"/>
                <a:gd name="connsiteX3" fmla="*/ 0 w 2146124"/>
                <a:gd name="connsiteY3" fmla="*/ 2146124 h 2146124"/>
              </a:gdLst>
              <a:ahLst/>
              <a:cxnLst>
                <a:cxn ang="0">
                  <a:pos x="connsiteX0" y="connsiteY0"/>
                </a:cxn>
                <a:cxn ang="0">
                  <a:pos x="connsiteX1" y="connsiteY1"/>
                </a:cxn>
                <a:cxn ang="0">
                  <a:pos x="connsiteX2" y="connsiteY2"/>
                </a:cxn>
                <a:cxn ang="0">
                  <a:pos x="connsiteX3" y="connsiteY3"/>
                </a:cxn>
              </a:cxnLst>
              <a:rect l="l" t="t" r="r" b="b"/>
              <a:pathLst>
                <a:path w="2146124" h="2146124">
                  <a:moveTo>
                    <a:pt x="2146124" y="0"/>
                  </a:moveTo>
                  <a:cubicBezTo>
                    <a:pt x="2146124" y="1185272"/>
                    <a:pt x="1185272" y="2146124"/>
                    <a:pt x="0" y="2146124"/>
                  </a:cubicBezTo>
                  <a:lnTo>
                    <a:pt x="0" y="0"/>
                  </a:lnTo>
                  <a:lnTo>
                    <a:pt x="2146124" y="0"/>
                  </a:lnTo>
                  <a:close/>
                </a:path>
              </a:pathLst>
            </a:custGeom>
          </p:spPr>
          <p:style>
            <a:lnRef idx="3">
              <a:schemeClr val="lt1">
                <a:hueOff val="0"/>
                <a:satOff val="0"/>
                <a:lumOff val="0"/>
                <a:alphaOff val="0"/>
              </a:schemeClr>
            </a:lnRef>
            <a:fillRef idx="1">
              <a:schemeClr val="accent5">
                <a:hueOff val="-4505695"/>
                <a:satOff val="-11613"/>
                <a:lumOff val="-7843"/>
                <a:alphaOff val="0"/>
              </a:schemeClr>
            </a:fillRef>
            <a:effectRef idx="1">
              <a:schemeClr val="accent5">
                <a:hueOff val="-4505695"/>
                <a:satOff val="-11613"/>
                <a:lumOff val="-7843"/>
                <a:alphaOff val="0"/>
              </a:schemeClr>
            </a:effectRef>
            <a:fontRef idx="minor">
              <a:schemeClr val="lt1"/>
            </a:fontRef>
          </p:style>
          <p:txBody>
            <a:bodyPr spcFirstLastPara="0" vert="horz" wrap="square" lIns="128016" tIns="128016" rIns="756602" bIns="756601" numCol="1" spcCol="1270" anchor="ctr" anchorCtr="0">
              <a:noAutofit/>
            </a:bodyPr>
            <a:lstStyle/>
            <a:p>
              <a:pPr lvl="0" algn="ctr" defTabSz="777875">
                <a:lnSpc>
                  <a:spcPct val="90000"/>
                </a:lnSpc>
                <a:spcBef>
                  <a:spcPct val="0"/>
                </a:spcBef>
                <a:spcAft>
                  <a:spcPct val="35000"/>
                </a:spcAft>
              </a:pPr>
              <a:r>
                <a:rPr lang="en-US" kern="1200" dirty="0" smtClean="0">
                  <a:latin typeface="Futura"/>
                </a:rPr>
                <a:t>Operational efficiencies</a:t>
              </a:r>
              <a:endParaRPr lang="en-IN" kern="1200" dirty="0">
                <a:latin typeface="Futura"/>
              </a:endParaRPr>
            </a:p>
          </p:txBody>
        </p:sp>
        <p:sp>
          <p:nvSpPr>
            <p:cNvPr id="21" name="Freeform 20"/>
            <p:cNvSpPr/>
            <p:nvPr/>
          </p:nvSpPr>
          <p:spPr>
            <a:xfrm>
              <a:off x="3608754" y="3645130"/>
              <a:ext cx="2146125" cy="2146124"/>
            </a:xfrm>
            <a:custGeom>
              <a:avLst/>
              <a:gdLst>
                <a:gd name="connsiteX0" fmla="*/ 0 w 2146124"/>
                <a:gd name="connsiteY0" fmla="*/ 2146124 h 2146124"/>
                <a:gd name="connsiteX1" fmla="*/ 2146124 w 2146124"/>
                <a:gd name="connsiteY1" fmla="*/ 0 h 2146124"/>
                <a:gd name="connsiteX2" fmla="*/ 2146124 w 2146124"/>
                <a:gd name="connsiteY2" fmla="*/ 2146124 h 2146124"/>
                <a:gd name="connsiteX3" fmla="*/ 0 w 2146124"/>
                <a:gd name="connsiteY3" fmla="*/ 2146124 h 2146124"/>
              </a:gdLst>
              <a:ahLst/>
              <a:cxnLst>
                <a:cxn ang="0">
                  <a:pos x="connsiteX0" y="connsiteY0"/>
                </a:cxn>
                <a:cxn ang="0">
                  <a:pos x="connsiteX1" y="connsiteY1"/>
                </a:cxn>
                <a:cxn ang="0">
                  <a:pos x="connsiteX2" y="connsiteY2"/>
                </a:cxn>
                <a:cxn ang="0">
                  <a:pos x="connsiteX3" y="connsiteY3"/>
                </a:cxn>
              </a:cxnLst>
              <a:rect l="l" t="t" r="r" b="b"/>
              <a:pathLst>
                <a:path w="2146124" h="2146124">
                  <a:moveTo>
                    <a:pt x="2146124" y="2146124"/>
                  </a:moveTo>
                  <a:cubicBezTo>
                    <a:pt x="960852" y="2146124"/>
                    <a:pt x="0" y="1185272"/>
                    <a:pt x="0" y="0"/>
                  </a:cubicBezTo>
                  <a:lnTo>
                    <a:pt x="2146124" y="0"/>
                  </a:lnTo>
                  <a:lnTo>
                    <a:pt x="2146124" y="2146124"/>
                  </a:lnTo>
                  <a:close/>
                </a:path>
              </a:pathLst>
            </a:custGeom>
          </p:spPr>
          <p:style>
            <a:lnRef idx="3">
              <a:schemeClr val="lt1">
                <a:hueOff val="0"/>
                <a:satOff val="0"/>
                <a:lumOff val="0"/>
                <a:alphaOff val="0"/>
              </a:schemeClr>
            </a:lnRef>
            <a:fillRef idx="1">
              <a:schemeClr val="accent5">
                <a:hueOff val="-6758543"/>
                <a:satOff val="-17419"/>
                <a:lumOff val="-11765"/>
                <a:alphaOff val="0"/>
              </a:schemeClr>
            </a:fillRef>
            <a:effectRef idx="1">
              <a:schemeClr val="accent5">
                <a:hueOff val="-6758543"/>
                <a:satOff val="-17419"/>
                <a:lumOff val="-11765"/>
                <a:alphaOff val="0"/>
              </a:schemeClr>
            </a:effectRef>
            <a:fontRef idx="minor">
              <a:schemeClr val="lt1"/>
            </a:fontRef>
          </p:style>
          <p:txBody>
            <a:bodyPr spcFirstLastPara="0" vert="horz" wrap="square" lIns="756602" tIns="128016" rIns="128016" bIns="756601" numCol="1" spcCol="1270" anchor="ctr" anchorCtr="0">
              <a:noAutofit/>
            </a:bodyPr>
            <a:lstStyle/>
            <a:p>
              <a:pPr lvl="0" algn="ctr" defTabSz="800100">
                <a:lnSpc>
                  <a:spcPct val="90000"/>
                </a:lnSpc>
                <a:spcBef>
                  <a:spcPct val="0"/>
                </a:spcBef>
                <a:spcAft>
                  <a:spcPct val="35000"/>
                </a:spcAft>
              </a:pPr>
              <a:r>
                <a:rPr lang="en-US" sz="1800" kern="1200" dirty="0" smtClean="0">
                  <a:latin typeface="Futura"/>
                </a:rPr>
                <a:t>Capacity</a:t>
              </a:r>
              <a:endParaRPr lang="en-IN" sz="1800" kern="1200" dirty="0">
                <a:latin typeface="Futura"/>
              </a:endParaRPr>
            </a:p>
          </p:txBody>
        </p:sp>
        <p:sp>
          <p:nvSpPr>
            <p:cNvPr id="22" name="Circular Arrow 21"/>
            <p:cNvSpPr/>
            <p:nvPr/>
          </p:nvSpPr>
          <p:spPr>
            <a:xfrm>
              <a:off x="5433952" y="3015019"/>
              <a:ext cx="740982" cy="644333"/>
            </a:xfrm>
            <a:prstGeom prst="circularArrow">
              <a:avLst/>
            </a:prstGeom>
          </p:spPr>
          <p:style>
            <a:lnRef idx="3">
              <a:schemeClr val="lt1">
                <a:hueOff val="0"/>
                <a:satOff val="0"/>
                <a:lumOff val="0"/>
                <a:alphaOff val="0"/>
              </a:schemeClr>
            </a:lnRef>
            <a:fillRef idx="1">
              <a:schemeClr val="accent5">
                <a:tint val="40000"/>
                <a:hueOff val="0"/>
                <a:satOff val="0"/>
                <a:lumOff val="0"/>
                <a:alphaOff val="0"/>
              </a:schemeClr>
            </a:fillRef>
            <a:effectRef idx="1">
              <a:schemeClr val="accent5">
                <a:tint val="40000"/>
                <a:hueOff val="0"/>
                <a:satOff val="0"/>
                <a:lumOff val="0"/>
                <a:alphaOff val="0"/>
              </a:schemeClr>
            </a:effectRef>
            <a:fontRef idx="minor">
              <a:schemeClr val="dk1">
                <a:hueOff val="0"/>
                <a:satOff val="0"/>
                <a:lumOff val="0"/>
                <a:alphaOff val="0"/>
              </a:schemeClr>
            </a:fontRef>
          </p:style>
        </p:sp>
        <p:sp>
          <p:nvSpPr>
            <p:cNvPr id="23" name="Circular Arrow 22"/>
            <p:cNvSpPr/>
            <p:nvPr/>
          </p:nvSpPr>
          <p:spPr>
            <a:xfrm rot="10800000">
              <a:off x="5433952" y="3397310"/>
              <a:ext cx="740982" cy="644333"/>
            </a:xfrm>
            <a:prstGeom prst="circularArrow">
              <a:avLst/>
            </a:prstGeom>
          </p:spPr>
          <p:style>
            <a:lnRef idx="3">
              <a:schemeClr val="lt1">
                <a:hueOff val="0"/>
                <a:satOff val="0"/>
                <a:lumOff val="0"/>
                <a:alphaOff val="0"/>
              </a:schemeClr>
            </a:lnRef>
            <a:fillRef idx="1">
              <a:schemeClr val="accent5">
                <a:tint val="40000"/>
                <a:hueOff val="0"/>
                <a:satOff val="0"/>
                <a:lumOff val="0"/>
                <a:alphaOff val="0"/>
              </a:schemeClr>
            </a:fillRef>
            <a:effectRef idx="1">
              <a:schemeClr val="accent5">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037371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73800"/>
            <a:ext cx="12192000" cy="597645"/>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flipV="1">
            <a:off x="-6751" y="967311"/>
            <a:ext cx="6102751" cy="45719"/>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94053" y="444090"/>
            <a:ext cx="5646347" cy="480131"/>
          </a:xfrm>
          <a:prstGeom prst="rect">
            <a:avLst/>
          </a:prstGeom>
        </p:spPr>
        <p:txBody>
          <a:bodyPr wrap="square">
            <a:spAutoFit/>
          </a:bodyPr>
          <a:lstStyle/>
          <a:p>
            <a:pPr defTabSz="914377">
              <a:lnSpc>
                <a:spcPct val="90000"/>
              </a:lnSpc>
              <a:spcBef>
                <a:spcPct val="0"/>
              </a:spcBef>
            </a:pPr>
            <a:r>
              <a:rPr lang="en-IN" sz="2800" b="1" spc="-8" dirty="0">
                <a:solidFill>
                  <a:srgbClr val="2F5597"/>
                </a:solidFill>
                <a:latin typeface="Arial" panose="020B0604020202020204" pitchFamily="34" charset="0"/>
                <a:ea typeface="+mj-ea"/>
                <a:cs typeface="+mj-cs"/>
              </a:rPr>
              <a:t>Future Capacity Expansion Plan</a:t>
            </a:r>
          </a:p>
        </p:txBody>
      </p:sp>
      <p:sp>
        <p:nvSpPr>
          <p:cNvPr id="9" name="Rectangle 8"/>
          <p:cNvSpPr/>
          <p:nvPr/>
        </p:nvSpPr>
        <p:spPr>
          <a:xfrm>
            <a:off x="0" y="6273799"/>
            <a:ext cx="12198350" cy="584201"/>
          </a:xfrm>
          <a:prstGeom prst="rect">
            <a:avLst/>
          </a:prstGeom>
          <a:gradFill flip="none" rotWithShape="1">
            <a:gsLst>
              <a:gs pos="0">
                <a:schemeClr val="bg1">
                  <a:shade val="67500"/>
                  <a:satMod val="115000"/>
                  <a:alpha val="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171" y="6389340"/>
            <a:ext cx="1428641" cy="393827"/>
          </a:xfrm>
          <a:prstGeom prst="rect">
            <a:avLst/>
          </a:prstGeom>
        </p:spPr>
      </p:pic>
      <p:sp>
        <p:nvSpPr>
          <p:cNvPr id="5" name="Rectangle 4"/>
          <p:cNvSpPr/>
          <p:nvPr/>
        </p:nvSpPr>
        <p:spPr>
          <a:xfrm>
            <a:off x="0" y="6769100"/>
            <a:ext cx="12192000" cy="102346"/>
          </a:xfrm>
          <a:prstGeom prst="rect">
            <a:avLst/>
          </a:prstGeom>
          <a:gradFill flip="none" rotWithShape="1">
            <a:gsLst>
              <a:gs pos="0">
                <a:srgbClr val="FF0000">
                  <a:alpha val="0"/>
                </a:srgbClr>
              </a:gs>
              <a:gs pos="69000">
                <a:srgbClr val="FF0000">
                  <a:alpha val="78000"/>
                </a:srgbClr>
              </a:gs>
              <a:gs pos="100000">
                <a:srgbClr val="ED323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1" name="Content Placeholder 7"/>
          <p:cNvGraphicFramePr>
            <a:graphicFrameLocks noGrp="1"/>
          </p:cNvGraphicFramePr>
          <p:nvPr>
            <p:ph idx="1"/>
            <p:extLst>
              <p:ext uri="{D42A27DB-BD31-4B8C-83A1-F6EECF244321}">
                <p14:modId xmlns:p14="http://schemas.microsoft.com/office/powerpoint/2010/main" val="223066362"/>
              </p:ext>
            </p:extLst>
          </p:nvPr>
        </p:nvGraphicFramePr>
        <p:xfrm>
          <a:off x="94053" y="1156729"/>
          <a:ext cx="11893758" cy="2858624"/>
        </p:xfrm>
        <a:graphic>
          <a:graphicData uri="http://schemas.openxmlformats.org/drawingml/2006/table">
            <a:tbl>
              <a:tblPr firstRow="1" bandRow="1">
                <a:tableStyleId>{5C22544A-7EE6-4342-B048-85BDC9FD1C3A}</a:tableStyleId>
              </a:tblPr>
              <a:tblGrid>
                <a:gridCol w="1815490">
                  <a:extLst>
                    <a:ext uri="{9D8B030D-6E8A-4147-A177-3AD203B41FA5}">
                      <a16:colId xmlns="" xmlns:a16="http://schemas.microsoft.com/office/drawing/2014/main" val="20000"/>
                    </a:ext>
                  </a:extLst>
                </a:gridCol>
                <a:gridCol w="1817196">
                  <a:extLst>
                    <a:ext uri="{9D8B030D-6E8A-4147-A177-3AD203B41FA5}">
                      <a16:colId xmlns="" xmlns:a16="http://schemas.microsoft.com/office/drawing/2014/main" val="20001"/>
                    </a:ext>
                  </a:extLst>
                </a:gridCol>
                <a:gridCol w="1888929">
                  <a:extLst>
                    <a:ext uri="{9D8B030D-6E8A-4147-A177-3AD203B41FA5}">
                      <a16:colId xmlns="" xmlns:a16="http://schemas.microsoft.com/office/drawing/2014/main" val="20002"/>
                    </a:ext>
                  </a:extLst>
                </a:gridCol>
                <a:gridCol w="1376803">
                  <a:extLst>
                    <a:ext uri="{9D8B030D-6E8A-4147-A177-3AD203B41FA5}">
                      <a16:colId xmlns="" xmlns:a16="http://schemas.microsoft.com/office/drawing/2014/main" val="20003"/>
                    </a:ext>
                  </a:extLst>
                </a:gridCol>
                <a:gridCol w="2711889">
                  <a:extLst>
                    <a:ext uri="{9D8B030D-6E8A-4147-A177-3AD203B41FA5}">
                      <a16:colId xmlns="" xmlns:a16="http://schemas.microsoft.com/office/drawing/2014/main" val="20004"/>
                    </a:ext>
                  </a:extLst>
                </a:gridCol>
                <a:gridCol w="2283451">
                  <a:extLst>
                    <a:ext uri="{9D8B030D-6E8A-4147-A177-3AD203B41FA5}">
                      <a16:colId xmlns="" xmlns:a16="http://schemas.microsoft.com/office/drawing/2014/main" val="20005"/>
                    </a:ext>
                  </a:extLst>
                </a:gridCol>
              </a:tblGrid>
              <a:tr h="625964">
                <a:tc>
                  <a:txBody>
                    <a:bodyPr/>
                    <a:lstStyle/>
                    <a:p>
                      <a:pPr algn="ctr" fontAlgn="ctr"/>
                      <a:r>
                        <a:rPr lang="en-IN" sz="2000" b="1" i="0" u="none" strike="noStrike" dirty="0">
                          <a:solidFill>
                            <a:srgbClr val="FFFFFF"/>
                          </a:solidFill>
                          <a:effectLst/>
                          <a:latin typeface="Calibri" panose="020F0502020204030204" pitchFamily="34" charset="0"/>
                        </a:rPr>
                        <a:t>Expansion Type</a:t>
                      </a:r>
                    </a:p>
                  </a:txBody>
                  <a:tcPr marL="9525" marR="9525" marT="9525" marB="0" anchor="ctr"/>
                </a:tc>
                <a:tc>
                  <a:txBody>
                    <a:bodyPr/>
                    <a:lstStyle/>
                    <a:p>
                      <a:pPr algn="ctr" fontAlgn="ctr"/>
                      <a:r>
                        <a:rPr lang="en-IN" sz="2000" b="1" i="0" u="none" strike="noStrike" dirty="0">
                          <a:solidFill>
                            <a:srgbClr val="FFFFFF"/>
                          </a:solidFill>
                          <a:effectLst/>
                          <a:latin typeface="Calibri" panose="020F0502020204030204" pitchFamily="34" charset="0"/>
                        </a:rPr>
                        <a:t>Division</a:t>
                      </a:r>
                    </a:p>
                  </a:txBody>
                  <a:tcPr marL="9525" marR="9525" marT="9525" marB="0" anchor="ctr"/>
                </a:tc>
                <a:tc>
                  <a:txBody>
                    <a:bodyPr/>
                    <a:lstStyle/>
                    <a:p>
                      <a:pPr algn="ctr" fontAlgn="ctr"/>
                      <a:r>
                        <a:rPr lang="en-IN" sz="2000" b="1" i="0" u="none" strike="noStrike" dirty="0">
                          <a:solidFill>
                            <a:srgbClr val="FFFFFF"/>
                          </a:solidFill>
                          <a:effectLst/>
                          <a:latin typeface="Calibri" panose="020F0502020204030204" pitchFamily="34" charset="0"/>
                        </a:rPr>
                        <a:t>Location</a:t>
                      </a:r>
                    </a:p>
                  </a:txBody>
                  <a:tcPr marL="9525" marR="9525" marT="9525" marB="0" anchor="ctr"/>
                </a:tc>
                <a:tc>
                  <a:txBody>
                    <a:bodyPr/>
                    <a:lstStyle/>
                    <a:p>
                      <a:pPr algn="ctr" fontAlgn="ctr"/>
                      <a:r>
                        <a:rPr lang="en-US" sz="2000" b="1" i="0" u="none" strike="noStrike" dirty="0" smtClean="0">
                          <a:solidFill>
                            <a:srgbClr val="FFFFFF"/>
                          </a:solidFill>
                          <a:effectLst/>
                          <a:latin typeface="Calibri" panose="020F0502020204030204" pitchFamily="34" charset="0"/>
                        </a:rPr>
                        <a:t>Current Capacity</a:t>
                      </a:r>
                      <a:endParaRPr lang="en-IN" sz="20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IN" sz="2000" b="1" i="0" u="none" strike="noStrike" dirty="0">
                          <a:solidFill>
                            <a:srgbClr val="FFFFFF"/>
                          </a:solidFill>
                          <a:effectLst/>
                          <a:latin typeface="Calibri" panose="020F0502020204030204" pitchFamily="34" charset="0"/>
                        </a:rPr>
                        <a:t>Status &amp; </a:t>
                      </a:r>
                      <a:r>
                        <a:rPr lang="en-IN" sz="2000" b="1" i="0" u="none" strike="noStrike" dirty="0" smtClean="0">
                          <a:solidFill>
                            <a:srgbClr val="FFFFFF"/>
                          </a:solidFill>
                          <a:effectLst/>
                          <a:latin typeface="Calibri" panose="020F0502020204030204" pitchFamily="34" charset="0"/>
                        </a:rPr>
                        <a:t>Planned Capacity</a:t>
                      </a:r>
                      <a:endParaRPr lang="en-IN" sz="20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IN" sz="2000" b="1" i="0" u="none" strike="noStrike" dirty="0">
                          <a:solidFill>
                            <a:srgbClr val="FFFFFF"/>
                          </a:solidFill>
                          <a:effectLst/>
                          <a:latin typeface="Calibri" panose="020F0502020204030204" pitchFamily="34" charset="0"/>
                        </a:rPr>
                        <a:t>Operational Timelines</a:t>
                      </a:r>
                    </a:p>
                  </a:txBody>
                  <a:tcPr marL="9525" marR="9525" marT="9525" marB="0" anchor="ctr"/>
                </a:tc>
                <a:extLst>
                  <a:ext uri="{0D108BD9-81ED-4DB2-BD59-A6C34878D82A}">
                    <a16:rowId xmlns="" xmlns:a16="http://schemas.microsoft.com/office/drawing/2014/main" val="10000"/>
                  </a:ext>
                </a:extLst>
              </a:tr>
              <a:tr h="553778">
                <a:tc>
                  <a:txBody>
                    <a:bodyPr/>
                    <a:lstStyle/>
                    <a:p>
                      <a:pPr algn="l" fontAlgn="ctr"/>
                      <a:r>
                        <a:rPr lang="en-IN" sz="1800" b="0" i="0" u="none" strike="noStrike" dirty="0">
                          <a:solidFill>
                            <a:srgbClr val="000000"/>
                          </a:solidFill>
                          <a:effectLst/>
                          <a:latin typeface="Calibri" panose="020F0502020204030204" pitchFamily="34" charset="0"/>
                        </a:rPr>
                        <a:t>Brownfield</a:t>
                      </a:r>
                    </a:p>
                  </a:txBody>
                  <a:tcPr marL="9525" marR="9525" marT="9525" marB="0" anchor="ctr"/>
                </a:tc>
                <a:tc>
                  <a:txBody>
                    <a:bodyPr/>
                    <a:lstStyle/>
                    <a:p>
                      <a:pPr algn="l" fontAlgn="ctr"/>
                      <a:r>
                        <a:rPr lang="en-IN" sz="1800" b="0" i="0" u="none" strike="noStrike" dirty="0">
                          <a:solidFill>
                            <a:srgbClr val="000000"/>
                          </a:solidFill>
                          <a:effectLst/>
                          <a:latin typeface="Calibri" panose="020F0502020204030204" pitchFamily="34" charset="0"/>
                        </a:rPr>
                        <a:t>API</a:t>
                      </a:r>
                    </a:p>
                  </a:txBody>
                  <a:tcPr marL="9525" marR="9525" marT="9525" marB="0" anchor="ctr"/>
                </a:tc>
                <a:tc>
                  <a:txBody>
                    <a:bodyPr/>
                    <a:lstStyle/>
                    <a:p>
                      <a:pPr algn="l" fontAlgn="ctr"/>
                      <a:r>
                        <a:rPr lang="en-IN" sz="1800" b="0" i="0" u="none" strike="noStrike" dirty="0" err="1">
                          <a:solidFill>
                            <a:srgbClr val="000000"/>
                          </a:solidFill>
                          <a:effectLst/>
                          <a:latin typeface="Calibri" panose="020F0502020204030204" pitchFamily="34" charset="0"/>
                        </a:rPr>
                        <a:t>Dahej</a:t>
                      </a:r>
                      <a:endParaRPr lang="en-IN"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Calibri" panose="020F0502020204030204" pitchFamily="34" charset="0"/>
                          <a:ea typeface="+mn-ea"/>
                          <a:cs typeface="+mn-cs"/>
                        </a:rPr>
                        <a:t>141.9 KL</a:t>
                      </a:r>
                    </a:p>
                  </a:txBody>
                  <a:tcPr marL="9525" marR="9525" marT="9525" marB="0" anchor="ctr"/>
                </a:tc>
                <a:tc>
                  <a:txBody>
                    <a:bodyPr/>
                    <a:lstStyle/>
                    <a:p>
                      <a:pPr algn="just" fontAlgn="ctr"/>
                      <a:r>
                        <a:rPr lang="en-IN" sz="1800" b="0" i="0" u="none" strike="noStrike" dirty="0">
                          <a:solidFill>
                            <a:srgbClr val="000000"/>
                          </a:solidFill>
                          <a:effectLst/>
                          <a:latin typeface="Calibri" panose="020F0502020204030204" pitchFamily="34" charset="0"/>
                        </a:rPr>
                        <a:t>Under </a:t>
                      </a:r>
                      <a:r>
                        <a:rPr lang="en-IN" sz="1800" b="0" i="0" u="none" strike="noStrike" dirty="0" smtClean="0">
                          <a:solidFill>
                            <a:srgbClr val="000000"/>
                          </a:solidFill>
                          <a:effectLst/>
                          <a:latin typeface="Calibri" panose="020F0502020204030204" pitchFamily="34" charset="0"/>
                        </a:rPr>
                        <a:t>Construction</a:t>
                      </a:r>
                      <a:r>
                        <a:rPr lang="en-IN" sz="1800" b="0" i="0" u="none" strike="noStrike" baseline="0" dirty="0" smtClean="0">
                          <a:solidFill>
                            <a:srgbClr val="000000"/>
                          </a:solidFill>
                          <a:effectLst/>
                          <a:latin typeface="Calibri" panose="020F0502020204030204" pitchFamily="34" charset="0"/>
                        </a:rPr>
                        <a:t> </a:t>
                      </a:r>
                      <a:endParaRPr lang="en-IN" sz="1800" b="0" i="0" u="none" strike="noStrike" dirty="0" smtClean="0">
                        <a:solidFill>
                          <a:srgbClr val="000000"/>
                        </a:solidFill>
                        <a:effectLst/>
                        <a:latin typeface="Calibri" panose="020F0502020204030204" pitchFamily="34" charset="0"/>
                      </a:endParaRPr>
                    </a:p>
                    <a:p>
                      <a:pPr algn="just" fontAlgn="ctr"/>
                      <a:r>
                        <a:rPr lang="en-IN" sz="1800" b="0" i="0" u="none" strike="noStrike" baseline="0" dirty="0" smtClean="0">
                          <a:solidFill>
                            <a:srgbClr val="000000"/>
                          </a:solidFill>
                          <a:effectLst/>
                          <a:latin typeface="Calibri" panose="020F0502020204030204" pitchFamily="34" charset="0"/>
                        </a:rPr>
                        <a:t>4 Modules -240 KL</a:t>
                      </a:r>
                    </a:p>
                  </a:txBody>
                  <a:tcPr marL="9525" marR="9525" marT="9525" marB="0" anchor="ctr"/>
                </a:tc>
                <a:tc>
                  <a:txBody>
                    <a:bodyPr/>
                    <a:lstStyle/>
                    <a:p>
                      <a:pPr algn="ctr" fontAlgn="ctr"/>
                      <a:r>
                        <a:rPr lang="en-IN" sz="1800" b="0" i="0" u="none" strike="noStrike" dirty="0" smtClean="0">
                          <a:solidFill>
                            <a:srgbClr val="000000"/>
                          </a:solidFill>
                          <a:effectLst/>
                          <a:latin typeface="Calibri" panose="020F0502020204030204" pitchFamily="34" charset="0"/>
                        </a:rPr>
                        <a:t>Phase I – Q1FY23</a:t>
                      </a:r>
                    </a:p>
                    <a:p>
                      <a:pPr algn="ctr" fontAlgn="ctr"/>
                      <a:r>
                        <a:rPr lang="en-IN" sz="1800" b="0" i="0" u="none" strike="noStrike" dirty="0" smtClean="0">
                          <a:solidFill>
                            <a:srgbClr val="000000"/>
                          </a:solidFill>
                          <a:effectLst/>
                          <a:latin typeface="Calibri" panose="020F0502020204030204" pitchFamily="34" charset="0"/>
                        </a:rPr>
                        <a:t>Phase II – Q3 FY23</a:t>
                      </a:r>
                      <a:endParaRPr lang="en-IN"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1"/>
                  </a:ext>
                </a:extLst>
              </a:tr>
              <a:tr h="553778">
                <a:tc>
                  <a:txBody>
                    <a:bodyPr/>
                    <a:lstStyle/>
                    <a:p>
                      <a:pPr algn="l" fontAlgn="ctr"/>
                      <a:r>
                        <a:rPr lang="en-IN" sz="1800" b="0" i="0" u="none" strike="noStrike" dirty="0">
                          <a:solidFill>
                            <a:srgbClr val="000000"/>
                          </a:solidFill>
                          <a:effectLst/>
                          <a:latin typeface="Calibri" panose="020F0502020204030204" pitchFamily="34" charset="0"/>
                        </a:rPr>
                        <a:t>Brownfield</a:t>
                      </a:r>
                    </a:p>
                  </a:txBody>
                  <a:tcPr marL="9525" marR="9525" marT="9525" marB="0" anchor="ctr"/>
                </a:tc>
                <a:tc>
                  <a:txBody>
                    <a:bodyPr/>
                    <a:lstStyle/>
                    <a:p>
                      <a:pPr algn="l" fontAlgn="ctr"/>
                      <a:r>
                        <a:rPr lang="en-IN" sz="1800" b="0" i="0" u="none" strike="noStrike" dirty="0" smtClean="0">
                          <a:solidFill>
                            <a:srgbClr val="000000"/>
                          </a:solidFill>
                          <a:effectLst/>
                          <a:latin typeface="Calibri" panose="020F0502020204030204" pitchFamily="34" charset="0"/>
                        </a:rPr>
                        <a:t>Intermediate</a:t>
                      </a:r>
                      <a:endParaRPr lang="en-IN"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IN" sz="1800" b="0" i="0" u="none" strike="noStrike">
                          <a:solidFill>
                            <a:srgbClr val="000000"/>
                          </a:solidFill>
                          <a:effectLst/>
                          <a:latin typeface="Calibri" panose="020F0502020204030204" pitchFamily="34" charset="0"/>
                        </a:rPr>
                        <a:t>Ankleshwar</a:t>
                      </a:r>
                    </a:p>
                  </a:txBody>
                  <a:tcPr marL="9525" marR="9525" marT="9525"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Calibri" panose="020F0502020204030204" pitchFamily="34" charset="0"/>
                          <a:ea typeface="+mn-ea"/>
                          <a:cs typeface="+mn-cs"/>
                        </a:rPr>
                        <a:t>550.2 KL</a:t>
                      </a:r>
                    </a:p>
                  </a:txBody>
                  <a:tcPr marL="9525" marR="9525" marT="9525" marB="0" anchor="ctr"/>
                </a:tc>
                <a:tc>
                  <a:txBody>
                    <a:bodyPr/>
                    <a:lstStyle/>
                    <a:p>
                      <a:pPr algn="just" fontAlgn="ctr"/>
                      <a:r>
                        <a:rPr lang="en-IN" sz="1800" b="0" i="0" u="none" strike="noStrike" dirty="0">
                          <a:solidFill>
                            <a:srgbClr val="000000"/>
                          </a:solidFill>
                          <a:effectLst/>
                          <a:latin typeface="Calibri" panose="020F0502020204030204" pitchFamily="34" charset="0"/>
                        </a:rPr>
                        <a:t>New </a:t>
                      </a:r>
                      <a:r>
                        <a:rPr lang="en-IN" sz="1800" b="0" i="0" u="none" strike="noStrike" dirty="0" smtClean="0">
                          <a:solidFill>
                            <a:srgbClr val="000000"/>
                          </a:solidFill>
                          <a:effectLst/>
                          <a:latin typeface="Calibri" panose="020F0502020204030204" pitchFamily="34" charset="0"/>
                        </a:rPr>
                        <a:t>plant</a:t>
                      </a:r>
                    </a:p>
                    <a:p>
                      <a:pPr algn="just" fontAlgn="ctr"/>
                      <a:r>
                        <a:rPr lang="en-IN" sz="1800" b="0" i="0" u="none" strike="noStrike" dirty="0" smtClean="0">
                          <a:solidFill>
                            <a:srgbClr val="000000"/>
                          </a:solidFill>
                          <a:effectLst/>
                          <a:latin typeface="Calibri" panose="020F0502020204030204" pitchFamily="34" charset="0"/>
                        </a:rPr>
                        <a:t>400</a:t>
                      </a:r>
                      <a:r>
                        <a:rPr lang="en-IN" sz="1800" b="0" i="0" u="none" strike="noStrike" baseline="0" dirty="0" smtClean="0">
                          <a:solidFill>
                            <a:srgbClr val="000000"/>
                          </a:solidFill>
                          <a:effectLst/>
                          <a:latin typeface="Calibri" panose="020F0502020204030204" pitchFamily="34" charset="0"/>
                        </a:rPr>
                        <a:t> KL</a:t>
                      </a:r>
                      <a:endParaRPr lang="en-IN"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800" b="0" i="0" u="none" strike="noStrike" dirty="0" smtClean="0">
                          <a:solidFill>
                            <a:srgbClr val="000000"/>
                          </a:solidFill>
                          <a:effectLst/>
                          <a:latin typeface="Calibri" panose="020F0502020204030204" pitchFamily="34" charset="0"/>
                        </a:rPr>
                        <a:t>Q2 FY23</a:t>
                      </a:r>
                      <a:endParaRPr lang="en-IN"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2"/>
                  </a:ext>
                </a:extLst>
              </a:tr>
              <a:tr h="374937">
                <a:tc>
                  <a:txBody>
                    <a:bodyPr/>
                    <a:lstStyle/>
                    <a:p>
                      <a:pPr algn="l" fontAlgn="ctr"/>
                      <a:r>
                        <a:rPr lang="en-IN" sz="1800" b="0" i="0" u="none" strike="noStrike" dirty="0">
                          <a:solidFill>
                            <a:srgbClr val="000000"/>
                          </a:solidFill>
                          <a:effectLst/>
                          <a:latin typeface="Calibri" panose="020F0502020204030204" pitchFamily="34" charset="0"/>
                        </a:rPr>
                        <a:t>Brownfield</a:t>
                      </a:r>
                    </a:p>
                  </a:txBody>
                  <a:tcPr marL="9525" marR="9525" marT="9525" marB="0" anchor="ctr"/>
                </a:tc>
                <a:tc>
                  <a:txBody>
                    <a:bodyPr/>
                    <a:lstStyle/>
                    <a:p>
                      <a:pPr algn="l" fontAlgn="ctr"/>
                      <a:r>
                        <a:rPr lang="en-IN" sz="1800" b="0" i="0" u="none" strike="noStrike">
                          <a:solidFill>
                            <a:srgbClr val="000000"/>
                          </a:solidFill>
                          <a:effectLst/>
                          <a:latin typeface="Calibri" panose="020F0502020204030204" pitchFamily="34" charset="0"/>
                        </a:rPr>
                        <a:t>Oncology</a:t>
                      </a:r>
                    </a:p>
                  </a:txBody>
                  <a:tcPr marL="9525" marR="9525" marT="9525" marB="0" anchor="ctr"/>
                </a:tc>
                <a:tc>
                  <a:txBody>
                    <a:bodyPr/>
                    <a:lstStyle/>
                    <a:p>
                      <a:pPr algn="l" fontAlgn="ctr"/>
                      <a:r>
                        <a:rPr lang="en-IN" sz="1800" b="0" i="0" u="none" strike="noStrike" dirty="0" err="1">
                          <a:solidFill>
                            <a:srgbClr val="000000"/>
                          </a:solidFill>
                          <a:effectLst/>
                          <a:latin typeface="Calibri" panose="020F0502020204030204" pitchFamily="34" charset="0"/>
                        </a:rPr>
                        <a:t>Dahej</a:t>
                      </a:r>
                      <a:endParaRPr lang="en-IN"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i="0" u="none" strike="noStrike" dirty="0" smtClean="0">
                          <a:solidFill>
                            <a:srgbClr val="000000"/>
                          </a:solidFill>
                          <a:effectLst/>
                          <a:latin typeface="Calibri" panose="020F0502020204030204" pitchFamily="34" charset="0"/>
                        </a:rPr>
                        <a:t>-</a:t>
                      </a:r>
                      <a:endParaRPr lang="en-IN"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just" fontAlgn="ctr"/>
                      <a:r>
                        <a:rPr lang="en-IN" sz="1800" b="0" i="0" u="none" strike="noStrike" dirty="0" smtClean="0">
                          <a:solidFill>
                            <a:srgbClr val="000000"/>
                          </a:solidFill>
                          <a:effectLst/>
                          <a:latin typeface="Calibri" panose="020F0502020204030204" pitchFamily="34" charset="0"/>
                        </a:rPr>
                        <a:t>3</a:t>
                      </a:r>
                      <a:r>
                        <a:rPr lang="en-IN" sz="1800" b="0" i="0" u="none" strike="noStrike" baseline="0" dirty="0" smtClean="0">
                          <a:solidFill>
                            <a:srgbClr val="000000"/>
                          </a:solidFill>
                          <a:effectLst/>
                          <a:latin typeface="Calibri" panose="020F0502020204030204" pitchFamily="34" charset="0"/>
                        </a:rPr>
                        <a:t> </a:t>
                      </a:r>
                      <a:r>
                        <a:rPr lang="en-IN" sz="1800" b="0" i="0" u="none" strike="noStrike" dirty="0" smtClean="0">
                          <a:solidFill>
                            <a:srgbClr val="000000"/>
                          </a:solidFill>
                          <a:effectLst/>
                          <a:latin typeface="Calibri" panose="020F0502020204030204" pitchFamily="34" charset="0"/>
                        </a:rPr>
                        <a:t>Modules                </a:t>
                      </a:r>
                    </a:p>
                    <a:p>
                      <a:pPr algn="just" fontAlgn="ctr"/>
                      <a:r>
                        <a:rPr lang="en-IN" sz="1800" b="0" i="0" u="none" strike="noStrike" dirty="0" smtClean="0">
                          <a:solidFill>
                            <a:srgbClr val="000000"/>
                          </a:solidFill>
                          <a:effectLst/>
                          <a:latin typeface="Calibri" panose="020F0502020204030204" pitchFamily="34" charset="0"/>
                        </a:rPr>
                        <a:t>Under Construction </a:t>
                      </a:r>
                      <a:endParaRPr lang="en-IN"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800" b="0" i="0" u="none" strike="noStrike" dirty="0" smtClean="0">
                          <a:solidFill>
                            <a:srgbClr val="000000"/>
                          </a:solidFill>
                          <a:effectLst/>
                          <a:latin typeface="Calibri" panose="020F0502020204030204" pitchFamily="34" charset="0"/>
                        </a:rPr>
                        <a:t>Q1 FY23</a:t>
                      </a:r>
                      <a:endParaRPr lang="en-IN"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3"/>
                  </a:ext>
                </a:extLst>
              </a:tr>
              <a:tr h="374937">
                <a:tc>
                  <a:txBody>
                    <a:bodyPr/>
                    <a:lstStyle/>
                    <a:p>
                      <a:pPr algn="l" fontAlgn="ctr"/>
                      <a:r>
                        <a:rPr lang="en-IN" sz="1800" b="0" i="0" u="none" strike="noStrike" dirty="0">
                          <a:solidFill>
                            <a:srgbClr val="000000"/>
                          </a:solidFill>
                          <a:effectLst/>
                          <a:latin typeface="Calibri" panose="020F0502020204030204" pitchFamily="34" charset="0"/>
                        </a:rPr>
                        <a:t>Greenfield</a:t>
                      </a:r>
                    </a:p>
                  </a:txBody>
                  <a:tcPr marL="9525" marR="9525" marT="9525" marB="0" anchor="ctr"/>
                </a:tc>
                <a:tc>
                  <a:txBody>
                    <a:bodyPr/>
                    <a:lstStyle/>
                    <a:p>
                      <a:pPr algn="l" fontAlgn="ctr"/>
                      <a:r>
                        <a:rPr lang="en-IN" sz="1800" b="0" i="0" u="none" strike="noStrike" dirty="0">
                          <a:solidFill>
                            <a:srgbClr val="000000"/>
                          </a:solidFill>
                          <a:effectLst/>
                          <a:latin typeface="Calibri" panose="020F0502020204030204" pitchFamily="34" charset="0"/>
                        </a:rPr>
                        <a:t>API</a:t>
                      </a:r>
                    </a:p>
                  </a:txBody>
                  <a:tcPr marL="9525" marR="9525" marT="9525" marB="0" anchor="ctr"/>
                </a:tc>
                <a:tc>
                  <a:txBody>
                    <a:bodyPr/>
                    <a:lstStyle/>
                    <a:p>
                      <a:pPr algn="l" fontAlgn="ctr"/>
                      <a:r>
                        <a:rPr lang="en-IN" sz="1800" b="0" i="0" u="none" strike="noStrike" dirty="0" err="1">
                          <a:solidFill>
                            <a:srgbClr val="000000"/>
                          </a:solidFill>
                          <a:effectLst/>
                          <a:latin typeface="Calibri" panose="020F0502020204030204" pitchFamily="34" charset="0"/>
                        </a:rPr>
                        <a:t>Solapur</a:t>
                      </a:r>
                      <a:endParaRPr lang="en-IN"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i="0" u="none" strike="noStrike" dirty="0" smtClean="0">
                          <a:solidFill>
                            <a:srgbClr val="000000"/>
                          </a:solidFill>
                          <a:effectLst/>
                          <a:latin typeface="Calibri" panose="020F0502020204030204" pitchFamily="34" charset="0"/>
                        </a:rPr>
                        <a:t> -</a:t>
                      </a:r>
                      <a:endParaRPr lang="en-IN"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just" fontAlgn="ctr"/>
                      <a:r>
                        <a:rPr lang="en-IN" sz="1800" b="0" i="0" u="none" strike="noStrike" dirty="0">
                          <a:solidFill>
                            <a:srgbClr val="000000"/>
                          </a:solidFill>
                          <a:effectLst/>
                          <a:latin typeface="Calibri" panose="020F0502020204030204" pitchFamily="34" charset="0"/>
                        </a:rPr>
                        <a:t>Land </a:t>
                      </a:r>
                      <a:r>
                        <a:rPr lang="en-IN" sz="1800" b="0" i="0" u="none" strike="noStrike" dirty="0" smtClean="0">
                          <a:solidFill>
                            <a:srgbClr val="000000"/>
                          </a:solidFill>
                          <a:effectLst/>
                          <a:latin typeface="Calibri" panose="020F0502020204030204" pitchFamily="34" charset="0"/>
                        </a:rPr>
                        <a:t>acquired</a:t>
                      </a:r>
                    </a:p>
                    <a:p>
                      <a:pPr algn="just" fontAlgn="ctr"/>
                      <a:r>
                        <a:rPr lang="en-IN" sz="1800" b="0" i="0" u="none" strike="noStrike" dirty="0" smtClean="0">
                          <a:solidFill>
                            <a:srgbClr val="000000"/>
                          </a:solidFill>
                          <a:effectLst/>
                          <a:latin typeface="Calibri" panose="020F0502020204030204" pitchFamily="34" charset="0"/>
                        </a:rPr>
                        <a:t>800 KL</a:t>
                      </a:r>
                      <a:endParaRPr lang="en-IN"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800" b="0" i="0" u="none" strike="noStrike" dirty="0" smtClean="0">
                          <a:solidFill>
                            <a:srgbClr val="000000"/>
                          </a:solidFill>
                          <a:effectLst/>
                          <a:latin typeface="Calibri" panose="020F0502020204030204" pitchFamily="34" charset="0"/>
                        </a:rPr>
                        <a:t> FY24 – FY26</a:t>
                      </a:r>
                      <a:endParaRPr lang="en-IN"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4"/>
                  </a:ext>
                </a:extLst>
              </a:tr>
            </a:tbl>
          </a:graphicData>
        </a:graphic>
      </p:graphicFrame>
      <p:sp>
        <p:nvSpPr>
          <p:cNvPr id="13" name="TextBox 12"/>
          <p:cNvSpPr txBox="1"/>
          <p:nvPr/>
        </p:nvSpPr>
        <p:spPr>
          <a:xfrm>
            <a:off x="7157899" y="4253037"/>
            <a:ext cx="4264844" cy="1292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285750" indent="-285750" algn="just" defTabSz="1915676" hangingPunct="0">
              <a:buFont typeface="Wingdings" panose="05000000000000000000" pitchFamily="2" charset="2"/>
              <a:buChar char="ü"/>
            </a:pPr>
            <a:r>
              <a:rPr lang="en-US" b="1" dirty="0">
                <a:solidFill>
                  <a:srgbClr val="002060"/>
                </a:solidFill>
                <a:latin typeface="Calibri" panose="020F0502020204030204" pitchFamily="34" charset="0"/>
                <a:cs typeface="Calibri" panose="020F0502020204030204" pitchFamily="34" charset="0"/>
                <a:sym typeface="Verdana"/>
              </a:rPr>
              <a:t>Backward Integration plant at Ankleshwar is planned</a:t>
            </a:r>
          </a:p>
          <a:p>
            <a:pPr marL="285750" indent="-285750" algn="just" defTabSz="1915676" hangingPunct="0">
              <a:buFont typeface="Wingdings" panose="05000000000000000000" pitchFamily="2" charset="2"/>
              <a:buChar char="ü"/>
            </a:pPr>
            <a:r>
              <a:rPr lang="en-US" b="1" dirty="0">
                <a:solidFill>
                  <a:srgbClr val="002060"/>
                </a:solidFill>
                <a:latin typeface="Calibri" panose="020F0502020204030204" pitchFamily="34" charset="0"/>
                <a:cs typeface="Calibri" panose="020F0502020204030204" pitchFamily="34" charset="0"/>
              </a:rPr>
              <a:t>Oncology facility under construction at Dahej</a:t>
            </a:r>
            <a:endParaRPr lang="en-IN" b="1" dirty="0">
              <a:solidFill>
                <a:srgbClr val="002060"/>
              </a:solidFill>
              <a:latin typeface="Calibri" panose="020F0502020204030204" pitchFamily="34" charset="0"/>
              <a:cs typeface="Calibri" panose="020F0502020204030204" pitchFamily="34" charset="0"/>
              <a:sym typeface="Verdana"/>
            </a:endParaRPr>
          </a:p>
        </p:txBody>
      </p:sp>
      <p:sp>
        <p:nvSpPr>
          <p:cNvPr id="14" name="Pentagon 13"/>
          <p:cNvSpPr/>
          <p:nvPr/>
        </p:nvSpPr>
        <p:spPr>
          <a:xfrm>
            <a:off x="661507" y="4464471"/>
            <a:ext cx="1591483" cy="133197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708959" y="4709012"/>
            <a:ext cx="1112655" cy="923330"/>
          </a:xfrm>
          <a:prstGeom prst="rect">
            <a:avLst/>
          </a:prstGeom>
          <a:noFill/>
        </p:spPr>
        <p:txBody>
          <a:bodyPr wrap="square" rtlCol="0">
            <a:spAutoFit/>
          </a:bodyPr>
          <a:lstStyle/>
          <a:p>
            <a:r>
              <a:rPr lang="en-US" b="1" dirty="0" smtClean="0">
                <a:solidFill>
                  <a:schemeClr val="bg1"/>
                </a:solidFill>
              </a:rPr>
              <a:t>Capacity Progress by Year</a:t>
            </a:r>
            <a:endParaRPr lang="en-IN" b="1" dirty="0">
              <a:solidFill>
                <a:schemeClr val="bg1"/>
              </a:solidFill>
            </a:endParaRPr>
          </a:p>
        </p:txBody>
      </p:sp>
      <p:graphicFrame>
        <p:nvGraphicFramePr>
          <p:cNvPr id="16" name="Chart 15"/>
          <p:cNvGraphicFramePr>
            <a:graphicFrameLocks/>
          </p:cNvGraphicFramePr>
          <p:nvPr>
            <p:extLst>
              <p:ext uri="{D42A27DB-BD31-4B8C-83A1-F6EECF244321}">
                <p14:modId xmlns:p14="http://schemas.microsoft.com/office/powerpoint/2010/main" val="4192628691"/>
              </p:ext>
            </p:extLst>
          </p:nvPr>
        </p:nvGraphicFramePr>
        <p:xfrm>
          <a:off x="3044623" y="4253038"/>
          <a:ext cx="3515833" cy="1857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4365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9341"/>
            <a:ext cx="12192000" cy="482105"/>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1" y="6389341"/>
            <a:ext cx="12198351" cy="468660"/>
          </a:xfrm>
          <a:prstGeom prst="rect">
            <a:avLst/>
          </a:prstGeom>
          <a:gradFill flip="none" rotWithShape="1">
            <a:gsLst>
              <a:gs pos="0">
                <a:schemeClr val="bg1">
                  <a:shade val="67500"/>
                  <a:satMod val="115000"/>
                  <a:alpha val="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9462" y="6432075"/>
            <a:ext cx="1428641" cy="393827"/>
          </a:xfrm>
          <a:prstGeom prst="rect">
            <a:avLst/>
          </a:prstGeom>
        </p:spPr>
      </p:pic>
      <p:sp>
        <p:nvSpPr>
          <p:cNvPr id="5" name="Rectangle 4"/>
          <p:cNvSpPr/>
          <p:nvPr/>
        </p:nvSpPr>
        <p:spPr>
          <a:xfrm>
            <a:off x="0" y="6769100"/>
            <a:ext cx="12192000" cy="102347"/>
          </a:xfrm>
          <a:prstGeom prst="rect">
            <a:avLst/>
          </a:prstGeom>
          <a:gradFill flip="none" rotWithShape="1">
            <a:gsLst>
              <a:gs pos="0">
                <a:srgbClr val="FF0000">
                  <a:alpha val="0"/>
                </a:srgbClr>
              </a:gs>
              <a:gs pos="69000">
                <a:srgbClr val="FF0000">
                  <a:alpha val="78000"/>
                </a:srgbClr>
              </a:gs>
              <a:gs pos="100000">
                <a:srgbClr val="ED323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itle 1"/>
          <p:cNvSpPr>
            <a:spLocks noGrp="1"/>
          </p:cNvSpPr>
          <p:nvPr>
            <p:ph type="title"/>
          </p:nvPr>
        </p:nvSpPr>
        <p:spPr>
          <a:xfrm>
            <a:off x="803108" y="1744876"/>
            <a:ext cx="10325640" cy="384721"/>
          </a:xfrm>
        </p:spPr>
        <p:txBody>
          <a:bodyPr>
            <a:noAutofit/>
          </a:bodyPr>
          <a:lstStyle/>
          <a:p>
            <a:pPr algn="ctr"/>
            <a:r>
              <a:rPr lang="en-US" sz="5000" b="1" dirty="0" smtClean="0">
                <a:solidFill>
                  <a:srgbClr val="2F5597"/>
                </a:solidFill>
                <a:latin typeface="Arial" panose="020B0604020202020204" pitchFamily="34" charset="0"/>
              </a:rPr>
              <a:t>Thank You</a:t>
            </a:r>
            <a:endParaRPr lang="en-IN" sz="5000" dirty="0">
              <a:ln w="0"/>
              <a:solidFill>
                <a:srgbClr val="2F559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Rounded Rectangle 1"/>
          <p:cNvSpPr/>
          <p:nvPr/>
        </p:nvSpPr>
        <p:spPr>
          <a:xfrm>
            <a:off x="313095" y="4166886"/>
            <a:ext cx="6052981" cy="20950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tx1"/>
                </a:solidFill>
                <a:latin typeface="Futura"/>
              </a:rPr>
              <a:t>Glenmark Life Sciences Limited</a:t>
            </a:r>
            <a:endParaRPr lang="en-IN" sz="1500" b="1" dirty="0">
              <a:solidFill>
                <a:schemeClr val="tx1"/>
              </a:solidFill>
              <a:latin typeface="Futura"/>
            </a:endParaRPr>
          </a:p>
          <a:p>
            <a:r>
              <a:rPr lang="en-US" sz="1500" dirty="0">
                <a:solidFill>
                  <a:schemeClr val="tx1"/>
                </a:solidFill>
                <a:latin typeface="Futura"/>
              </a:rPr>
              <a:t>Corporate Office: 4th Floor, OIA House, 470, Cardinal Gracious Road, Andheri (E), Mumbai, 400 099, India. Registered Oﬃce: Plot No. 170-172, </a:t>
            </a:r>
            <a:r>
              <a:rPr lang="en-US" sz="1500" dirty="0" err="1">
                <a:solidFill>
                  <a:schemeClr val="tx1"/>
                </a:solidFill>
                <a:latin typeface="Futura"/>
              </a:rPr>
              <a:t>Chandramouli</a:t>
            </a:r>
            <a:r>
              <a:rPr lang="en-US" sz="1500" dirty="0">
                <a:solidFill>
                  <a:schemeClr val="tx1"/>
                </a:solidFill>
                <a:latin typeface="Futura"/>
              </a:rPr>
              <a:t> Industrial Estate, </a:t>
            </a:r>
            <a:r>
              <a:rPr lang="en-US" sz="1500" dirty="0" err="1">
                <a:solidFill>
                  <a:schemeClr val="tx1"/>
                </a:solidFill>
                <a:latin typeface="Futura"/>
              </a:rPr>
              <a:t>Mohol</a:t>
            </a:r>
            <a:r>
              <a:rPr lang="en-US" sz="1500" dirty="0">
                <a:solidFill>
                  <a:schemeClr val="tx1"/>
                </a:solidFill>
                <a:latin typeface="Futura"/>
              </a:rPr>
              <a:t> </a:t>
            </a:r>
            <a:r>
              <a:rPr lang="en-US" sz="1500" dirty="0" err="1">
                <a:solidFill>
                  <a:schemeClr val="tx1"/>
                </a:solidFill>
                <a:latin typeface="Futura"/>
              </a:rPr>
              <a:t>Bazarpeth</a:t>
            </a:r>
            <a:r>
              <a:rPr lang="en-US" sz="1500" dirty="0">
                <a:solidFill>
                  <a:schemeClr val="tx1"/>
                </a:solidFill>
                <a:latin typeface="Futura"/>
              </a:rPr>
              <a:t>, Solapur - 413 213, India.</a:t>
            </a:r>
            <a:endParaRPr lang="en-IN" sz="1500" dirty="0">
              <a:solidFill>
                <a:schemeClr val="tx1"/>
              </a:solidFill>
              <a:latin typeface="Futura"/>
            </a:endParaRPr>
          </a:p>
          <a:p>
            <a:r>
              <a:rPr lang="en-US" sz="1500" dirty="0">
                <a:solidFill>
                  <a:schemeClr val="tx1"/>
                </a:solidFill>
                <a:latin typeface="Futura"/>
              </a:rPr>
              <a:t>T: 91 22 68297979 CIN: </a:t>
            </a:r>
            <a:r>
              <a:rPr lang="en-US" sz="1500" dirty="0" smtClean="0">
                <a:solidFill>
                  <a:schemeClr val="tx1"/>
                </a:solidFill>
                <a:latin typeface="Futura"/>
              </a:rPr>
              <a:t>U74900PN2011PLC139963</a:t>
            </a:r>
          </a:p>
          <a:p>
            <a:r>
              <a:rPr lang="en-US" sz="1500" dirty="0" smtClean="0">
                <a:solidFill>
                  <a:schemeClr val="tx1"/>
                </a:solidFill>
                <a:latin typeface="Futura"/>
              </a:rPr>
              <a:t>Email: </a:t>
            </a:r>
            <a:r>
              <a:rPr lang="en-US" sz="1500" dirty="0">
                <a:latin typeface="Futura"/>
                <a:hlinkClick r:id="rId3"/>
              </a:rPr>
              <a:t>complianceoﬃcer@glenmarklifesciences.com</a:t>
            </a:r>
            <a:r>
              <a:rPr lang="en-US" sz="1500" dirty="0">
                <a:latin typeface="Futura"/>
              </a:rPr>
              <a:t> </a:t>
            </a:r>
            <a:endParaRPr lang="en-IN" sz="1500" dirty="0">
              <a:latin typeface="Futura"/>
            </a:endParaRPr>
          </a:p>
          <a:p>
            <a:r>
              <a:rPr lang="en-US" sz="1500" dirty="0" smtClean="0">
                <a:solidFill>
                  <a:schemeClr val="tx1"/>
                </a:solidFill>
                <a:latin typeface="Futura"/>
              </a:rPr>
              <a:t>Website:</a:t>
            </a:r>
            <a:r>
              <a:rPr lang="en-US" sz="1500" dirty="0" smtClean="0">
                <a:latin typeface="Futura"/>
              </a:rPr>
              <a:t> </a:t>
            </a:r>
            <a:r>
              <a:rPr lang="en-US" sz="1500" dirty="0" smtClean="0">
                <a:latin typeface="Futura"/>
                <a:hlinkClick r:id="rId4"/>
              </a:rPr>
              <a:t>www.glenmarklifesciences.com</a:t>
            </a:r>
            <a:endParaRPr lang="en-IN" sz="1500" dirty="0">
              <a:latin typeface="Futura"/>
            </a:endParaRPr>
          </a:p>
        </p:txBody>
      </p:sp>
    </p:spTree>
    <p:extLst>
      <p:ext uri="{BB962C8B-B14F-4D97-AF65-F5344CB8AC3E}">
        <p14:creationId xmlns:p14="http://schemas.microsoft.com/office/powerpoint/2010/main" val="3499902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5788487"/>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Image" descr="Image"/>
          <p:cNvPicPr>
            <a:picLocks noChangeAspect="1"/>
          </p:cNvPicPr>
          <p:nvPr/>
        </p:nvPicPr>
        <p:blipFill>
          <a:blip r:embed="rId2">
            <a:alphaModFix amt="60000"/>
            <a:duotone>
              <a:schemeClr val="accent5">
                <a:shade val="45000"/>
                <a:satMod val="135000"/>
              </a:schemeClr>
              <a:prstClr val="white"/>
            </a:duotone>
            <a:extLst/>
          </a:blip>
          <a:srcRect r="14792"/>
          <a:stretch>
            <a:fillRect/>
          </a:stretch>
        </p:blipFill>
        <p:spPr>
          <a:xfrm rot="5400000">
            <a:off x="178273" y="3678239"/>
            <a:ext cx="5926243" cy="6359524"/>
          </a:xfrm>
          <a:prstGeom prst="rect">
            <a:avLst/>
          </a:prstGeom>
          <a:ln w="12700">
            <a:miter lim="400000"/>
          </a:ln>
        </p:spPr>
      </p:pic>
      <p:sp>
        <p:nvSpPr>
          <p:cNvPr id="12" name="Rectangle 11"/>
          <p:cNvSpPr/>
          <p:nvPr/>
        </p:nvSpPr>
        <p:spPr>
          <a:xfrm>
            <a:off x="-38368" y="5824793"/>
            <a:ext cx="12236718" cy="1033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4999" y="224567"/>
            <a:ext cx="6312701" cy="51328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4095" y="6031460"/>
            <a:ext cx="2307743" cy="636165"/>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2205"/>
          <a:stretch/>
        </p:blipFill>
        <p:spPr>
          <a:xfrm>
            <a:off x="5143500" y="-135649"/>
            <a:ext cx="7058024" cy="5853280"/>
          </a:xfrm>
          <a:prstGeom prst="rect">
            <a:avLst/>
          </a:prstGeom>
        </p:spPr>
      </p:pic>
      <p:sp>
        <p:nvSpPr>
          <p:cNvPr id="8" name="Rectangle"/>
          <p:cNvSpPr/>
          <p:nvPr/>
        </p:nvSpPr>
        <p:spPr>
          <a:xfrm>
            <a:off x="-6350" y="5655889"/>
            <a:ext cx="12204700" cy="168904"/>
          </a:xfrm>
          <a:prstGeom prst="rect">
            <a:avLst/>
          </a:prstGeom>
          <a:solidFill>
            <a:srgbClr val="E20613"/>
          </a:solidFill>
          <a:ln w="25400">
            <a:miter lim="400000"/>
          </a:ln>
        </p:spPr>
        <p:txBody>
          <a:bodyPr tIns="45720" bIns="45720" anchor="ctr"/>
          <a:lstStyle/>
          <a:p>
            <a:pPr defTabSz="827046">
              <a:defRPr sz="2800">
                <a:latin typeface="Skoda Pro Office"/>
                <a:ea typeface="Skoda Pro Office"/>
                <a:cs typeface="Skoda Pro Office"/>
                <a:sym typeface="Skoda Pro Office"/>
              </a:defRPr>
            </a:pPr>
            <a:endParaRPr sz="1400"/>
          </a:p>
        </p:txBody>
      </p:sp>
      <p:sp>
        <p:nvSpPr>
          <p:cNvPr id="13" name="Rectangle 12"/>
          <p:cNvSpPr/>
          <p:nvPr/>
        </p:nvSpPr>
        <p:spPr>
          <a:xfrm>
            <a:off x="633764" y="604024"/>
            <a:ext cx="1043876" cy="1107996"/>
          </a:xfrm>
          <a:prstGeom prst="rect">
            <a:avLst/>
          </a:prstGeom>
        </p:spPr>
        <p:txBody>
          <a:bodyPr wrap="none">
            <a:spAutoFit/>
          </a:bodyPr>
          <a:lstStyle/>
          <a:p>
            <a:r>
              <a:rPr lang="en-US" sz="6600" b="1" dirty="0">
                <a:solidFill>
                  <a:schemeClr val="bg1"/>
                </a:solidFill>
              </a:rPr>
              <a:t>01</a:t>
            </a:r>
          </a:p>
        </p:txBody>
      </p:sp>
      <p:sp>
        <p:nvSpPr>
          <p:cNvPr id="14" name="Rectangle 13"/>
          <p:cNvSpPr/>
          <p:nvPr/>
        </p:nvSpPr>
        <p:spPr>
          <a:xfrm>
            <a:off x="633764" y="2036865"/>
            <a:ext cx="889000"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609604" y="2221817"/>
            <a:ext cx="4667560" cy="523220"/>
          </a:xfrm>
          <a:prstGeom prst="rect">
            <a:avLst/>
          </a:prstGeom>
        </p:spPr>
        <p:txBody>
          <a:bodyPr wrap="none">
            <a:spAutoFit/>
          </a:bodyPr>
          <a:lstStyle/>
          <a:p>
            <a:r>
              <a:rPr lang="en-US" sz="2800" b="1" dirty="0" smtClean="0">
                <a:solidFill>
                  <a:schemeClr val="bg1"/>
                </a:solidFill>
              </a:rPr>
              <a:t>Financial Performance Review</a:t>
            </a:r>
            <a:endParaRPr lang="en-US" sz="2800" b="1" dirty="0">
              <a:solidFill>
                <a:schemeClr val="bg1"/>
              </a:solidFill>
            </a:endParaRPr>
          </a:p>
        </p:txBody>
      </p:sp>
    </p:spTree>
    <p:extLst>
      <p:ext uri="{BB962C8B-B14F-4D97-AF65-F5344CB8AC3E}">
        <p14:creationId xmlns:p14="http://schemas.microsoft.com/office/powerpoint/2010/main" val="1847728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9341"/>
            <a:ext cx="12192000" cy="482105"/>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flipV="1">
            <a:off x="-6751" y="583872"/>
            <a:ext cx="6102751" cy="45719"/>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1" y="6389341"/>
            <a:ext cx="12198351" cy="468660"/>
          </a:xfrm>
          <a:prstGeom prst="rect">
            <a:avLst/>
          </a:prstGeom>
          <a:gradFill flip="none" rotWithShape="1">
            <a:gsLst>
              <a:gs pos="0">
                <a:schemeClr val="bg1">
                  <a:shade val="67500"/>
                  <a:satMod val="115000"/>
                  <a:alpha val="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9462" y="6432075"/>
            <a:ext cx="1428641" cy="393827"/>
          </a:xfrm>
          <a:prstGeom prst="rect">
            <a:avLst/>
          </a:prstGeom>
        </p:spPr>
      </p:pic>
      <p:sp>
        <p:nvSpPr>
          <p:cNvPr id="5" name="Rectangle 4"/>
          <p:cNvSpPr/>
          <p:nvPr/>
        </p:nvSpPr>
        <p:spPr>
          <a:xfrm>
            <a:off x="0" y="6769100"/>
            <a:ext cx="12192000" cy="102347"/>
          </a:xfrm>
          <a:prstGeom prst="rect">
            <a:avLst/>
          </a:prstGeom>
          <a:gradFill flip="none" rotWithShape="1">
            <a:gsLst>
              <a:gs pos="0">
                <a:srgbClr val="FF0000">
                  <a:alpha val="0"/>
                </a:srgbClr>
              </a:gs>
              <a:gs pos="69000">
                <a:srgbClr val="FF0000">
                  <a:alpha val="78000"/>
                </a:srgbClr>
              </a:gs>
              <a:gs pos="100000">
                <a:srgbClr val="ED323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itle 1"/>
          <p:cNvSpPr>
            <a:spLocks noGrp="1"/>
          </p:cNvSpPr>
          <p:nvPr>
            <p:ph type="title"/>
          </p:nvPr>
        </p:nvSpPr>
        <p:spPr>
          <a:xfrm>
            <a:off x="293822" y="105320"/>
            <a:ext cx="7790343" cy="384721"/>
          </a:xfrm>
        </p:spPr>
        <p:txBody>
          <a:bodyPr>
            <a:noAutofit/>
          </a:bodyPr>
          <a:lstStyle/>
          <a:p>
            <a:r>
              <a:rPr lang="en-IN" sz="2800" dirty="0" smtClean="0">
                <a:ln w="0"/>
                <a:solidFill>
                  <a:srgbClr val="2F559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Q3 </a:t>
            </a:r>
            <a:r>
              <a:rPr lang="en-IN" sz="2800" dirty="0">
                <a:ln w="0"/>
                <a:solidFill>
                  <a:srgbClr val="2F559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FY22 </a:t>
            </a:r>
            <a:r>
              <a:rPr lang="en-IN" sz="2800" dirty="0" smtClean="0">
                <a:ln w="0"/>
                <a:solidFill>
                  <a:srgbClr val="2F559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Highlights</a:t>
            </a:r>
            <a:endParaRPr lang="en-IN" sz="2800" dirty="0">
              <a:ln w="0"/>
              <a:solidFill>
                <a:srgbClr val="2F559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Rectangle 6"/>
          <p:cNvSpPr/>
          <p:nvPr/>
        </p:nvSpPr>
        <p:spPr>
          <a:xfrm>
            <a:off x="186245" y="827065"/>
            <a:ext cx="4398526" cy="5400000"/>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graphicFrame>
        <p:nvGraphicFramePr>
          <p:cNvPr id="26" name="Chart 25"/>
          <p:cNvGraphicFramePr>
            <a:graphicFrameLocks/>
          </p:cNvGraphicFramePr>
          <p:nvPr>
            <p:extLst>
              <p:ext uri="{D42A27DB-BD31-4B8C-83A1-F6EECF244321}">
                <p14:modId xmlns:p14="http://schemas.microsoft.com/office/powerpoint/2010/main" val="887356513"/>
              </p:ext>
            </p:extLst>
          </p:nvPr>
        </p:nvGraphicFramePr>
        <p:xfrm>
          <a:off x="695515" y="1127600"/>
          <a:ext cx="3435438" cy="2457662"/>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8264323" y="846115"/>
            <a:ext cx="3783779" cy="5392403"/>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sz="1500" dirty="0" smtClean="0">
                <a:solidFill>
                  <a:schemeClr val="tx1"/>
                </a:solidFill>
                <a:latin typeface="Futura"/>
              </a:rPr>
              <a:t>YoY Revenue grew at 4.5% in Q3 and 13.5% in 9M FY 22.</a:t>
            </a:r>
          </a:p>
          <a:p>
            <a:pPr marL="285750" indent="-285750">
              <a:buFont typeface="Arial" panose="020B0604020202020204" pitchFamily="34" charset="0"/>
              <a:buChar char="•"/>
            </a:pPr>
            <a:endParaRPr lang="en-US" sz="1500" dirty="0" smtClean="0">
              <a:solidFill>
                <a:schemeClr val="tx1"/>
              </a:solidFill>
              <a:latin typeface="Futura"/>
            </a:endParaRPr>
          </a:p>
          <a:p>
            <a:pPr marL="285750" indent="-285750">
              <a:buFont typeface="Arial" panose="020B0604020202020204" pitchFamily="34" charset="0"/>
              <a:buChar char="•"/>
            </a:pPr>
            <a:r>
              <a:rPr lang="en-US" sz="1500" dirty="0">
                <a:solidFill>
                  <a:schemeClr val="tx1"/>
                </a:solidFill>
                <a:latin typeface="Futura"/>
              </a:rPr>
              <a:t>CDMO business </a:t>
            </a:r>
            <a:r>
              <a:rPr lang="en-US" sz="1500" dirty="0" smtClean="0">
                <a:solidFill>
                  <a:schemeClr val="tx1"/>
                </a:solidFill>
                <a:latin typeface="Futura"/>
              </a:rPr>
              <a:t>is growing at  45.1% in Q3 and 30.9% </a:t>
            </a:r>
            <a:r>
              <a:rPr lang="en-US" sz="1500" dirty="0">
                <a:solidFill>
                  <a:schemeClr val="tx1"/>
                </a:solidFill>
                <a:latin typeface="Futura"/>
              </a:rPr>
              <a:t>in 9M FY 22 </a:t>
            </a:r>
          </a:p>
          <a:p>
            <a:pPr marL="285750" indent="-285750">
              <a:buFont typeface="Arial" panose="020B0604020202020204" pitchFamily="34" charset="0"/>
              <a:buChar char="•"/>
            </a:pPr>
            <a:endParaRPr lang="en-US" sz="1500" dirty="0">
              <a:solidFill>
                <a:schemeClr val="tx1"/>
              </a:solidFill>
              <a:latin typeface="Futura"/>
            </a:endParaRPr>
          </a:p>
          <a:p>
            <a:pPr marL="285750" indent="-285750">
              <a:buFont typeface="Arial" panose="020B0604020202020204" pitchFamily="34" charset="0"/>
              <a:buChar char="•"/>
            </a:pPr>
            <a:r>
              <a:rPr lang="en-US" sz="1500" dirty="0">
                <a:solidFill>
                  <a:schemeClr val="tx1"/>
                </a:solidFill>
                <a:latin typeface="Futura"/>
              </a:rPr>
              <a:t>During the quarter, revenues from the regulated markets witnessed healthy growth whereas revenues from the emerging markets were lower due to high base of COVID products sales last year</a:t>
            </a:r>
          </a:p>
          <a:p>
            <a:pPr marL="285750" indent="-285750">
              <a:buFont typeface="Arial" panose="020B0604020202020204" pitchFamily="34" charset="0"/>
              <a:buChar char="•"/>
            </a:pPr>
            <a:endParaRPr lang="en-US" sz="1500" dirty="0" smtClean="0">
              <a:solidFill>
                <a:schemeClr val="tx1"/>
              </a:solidFill>
              <a:latin typeface="Futura"/>
            </a:endParaRPr>
          </a:p>
          <a:p>
            <a:pPr marL="285750" indent="-285750">
              <a:buFont typeface="Arial" panose="020B0604020202020204" pitchFamily="34" charset="0"/>
              <a:buChar char="•"/>
            </a:pPr>
            <a:r>
              <a:rPr lang="en-US" sz="1500" dirty="0" smtClean="0">
                <a:solidFill>
                  <a:schemeClr val="tx1"/>
                </a:solidFill>
                <a:latin typeface="Futura"/>
              </a:rPr>
              <a:t>EBITDA margins for the quarter were at 28.6%, compared to 30.2% in Q2 FY22 and 31% during Q3 of FY21</a:t>
            </a:r>
          </a:p>
          <a:p>
            <a:pPr marL="285750" indent="-285750">
              <a:buFont typeface="Arial" panose="020B0604020202020204" pitchFamily="34" charset="0"/>
              <a:buChar char="•"/>
            </a:pPr>
            <a:endParaRPr lang="en-US" sz="1500" dirty="0" smtClean="0">
              <a:solidFill>
                <a:schemeClr val="tx1"/>
              </a:solidFill>
              <a:latin typeface="Futura"/>
            </a:endParaRPr>
          </a:p>
          <a:p>
            <a:pPr marL="285750" indent="-285750">
              <a:buFont typeface="Arial" panose="020B0604020202020204" pitchFamily="34" charset="0"/>
              <a:buChar char="•"/>
            </a:pPr>
            <a:r>
              <a:rPr lang="en-US" sz="1500" dirty="0" smtClean="0">
                <a:solidFill>
                  <a:schemeClr val="tx1"/>
                </a:solidFill>
                <a:latin typeface="Futura"/>
              </a:rPr>
              <a:t>R&amp;D expenditure at 2.9% during the quarter and 2.7% for 9M FY22</a:t>
            </a:r>
            <a:endParaRPr lang="en-US" sz="1500" dirty="0">
              <a:solidFill>
                <a:schemeClr val="tx1"/>
              </a:solidFill>
              <a:latin typeface="Futura"/>
            </a:endParaRPr>
          </a:p>
          <a:p>
            <a:pPr marL="285750" indent="-285750">
              <a:buFont typeface="Arial" panose="020B0604020202020204" pitchFamily="34" charset="0"/>
              <a:buChar char="•"/>
            </a:pPr>
            <a:endParaRPr lang="en-US" sz="1500" dirty="0">
              <a:solidFill>
                <a:schemeClr val="tx1"/>
              </a:solidFill>
              <a:latin typeface="Futura"/>
            </a:endParaRPr>
          </a:p>
          <a:p>
            <a:pPr marL="285750" indent="-285750">
              <a:buFont typeface="Arial" panose="020B0604020202020204" pitchFamily="34" charset="0"/>
              <a:buChar char="•"/>
            </a:pPr>
            <a:r>
              <a:rPr lang="en-US" sz="1500" dirty="0" smtClean="0">
                <a:solidFill>
                  <a:schemeClr val="tx1"/>
                </a:solidFill>
                <a:latin typeface="Futura"/>
              </a:rPr>
              <a:t>PAT margins improved following debt repayment</a:t>
            </a:r>
            <a:endParaRPr lang="en-IN" sz="1500" dirty="0">
              <a:solidFill>
                <a:schemeClr val="tx1"/>
              </a:solidFill>
              <a:latin typeface="Futura"/>
            </a:endParaRPr>
          </a:p>
        </p:txBody>
      </p:sp>
      <p:grpSp>
        <p:nvGrpSpPr>
          <p:cNvPr id="3" name="Group 2"/>
          <p:cNvGrpSpPr/>
          <p:nvPr/>
        </p:nvGrpSpPr>
        <p:grpSpPr>
          <a:xfrm>
            <a:off x="4664474" y="901960"/>
            <a:ext cx="3427567" cy="5317508"/>
            <a:chOff x="4208407" y="659914"/>
            <a:chExt cx="3883635" cy="5317508"/>
          </a:xfrm>
        </p:grpSpPr>
        <p:sp>
          <p:nvSpPr>
            <p:cNvPr id="15" name="Rounded Rectangle 14"/>
            <p:cNvSpPr/>
            <p:nvPr/>
          </p:nvSpPr>
          <p:spPr>
            <a:xfrm>
              <a:off x="4208407" y="819468"/>
              <a:ext cx="3883635" cy="5157954"/>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endParaRPr lang="en-IN" sz="1600" b="1" dirty="0" smtClean="0">
                <a:solidFill>
                  <a:srgbClr val="1E559F"/>
                </a:solidFill>
                <a:latin typeface="Futura"/>
              </a:endParaRPr>
            </a:p>
            <a:p>
              <a:pPr algn="just"/>
              <a:endParaRPr lang="en-US" sz="1400" dirty="0" smtClean="0">
                <a:solidFill>
                  <a:srgbClr val="FF0000"/>
                </a:solidFill>
                <a:latin typeface="Futura"/>
                <a:cs typeface="Arial" panose="020B0604020202020204" pitchFamily="34" charset="0"/>
              </a:endParaRPr>
            </a:p>
            <a:p>
              <a:pPr algn="just"/>
              <a:endParaRPr lang="en-US" sz="1400" dirty="0">
                <a:solidFill>
                  <a:srgbClr val="FF0000"/>
                </a:solidFill>
                <a:latin typeface="Futura"/>
                <a:cs typeface="Arial" panose="020B0604020202020204" pitchFamily="34" charset="0"/>
              </a:endParaRPr>
            </a:p>
            <a:p>
              <a:pPr algn="just"/>
              <a:endParaRPr lang="en-US" sz="1400" dirty="0" smtClean="0">
                <a:solidFill>
                  <a:srgbClr val="FF0000"/>
                </a:solidFill>
                <a:latin typeface="Futura"/>
                <a:cs typeface="Arial" panose="020B0604020202020204" pitchFamily="34" charset="0"/>
              </a:endParaRPr>
            </a:p>
          </p:txBody>
        </p:sp>
        <p:pic>
          <p:nvPicPr>
            <p:cNvPr id="17" name="Picture 12" descr="https://www.glenmarklifesciences.com/images/leadership/yasir-rawje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304" y="659914"/>
              <a:ext cx="1428750" cy="1428750"/>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5845215" y="819468"/>
              <a:ext cx="1851950" cy="104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1E559F"/>
                  </a:solidFill>
                  <a:latin typeface="Futura"/>
                  <a:cs typeface="Arial" panose="020B0604020202020204" pitchFamily="34" charset="0"/>
                </a:rPr>
                <a:t>Dr. Yasir Rawjee</a:t>
              </a:r>
            </a:p>
            <a:p>
              <a:pPr algn="ctr"/>
              <a:r>
                <a:rPr lang="en-US" sz="1400" i="1" dirty="0">
                  <a:solidFill>
                    <a:sysClr val="windowText" lastClr="000000"/>
                  </a:solidFill>
                  <a:latin typeface="Futura"/>
                  <a:cs typeface="Arial" panose="020B0604020202020204" pitchFamily="34" charset="0"/>
                </a:rPr>
                <a:t>Managing Director and Chief Executive </a:t>
              </a:r>
              <a:r>
                <a:rPr lang="en-US" sz="1400" i="1" dirty="0" smtClean="0">
                  <a:solidFill>
                    <a:sysClr val="windowText" lastClr="000000"/>
                  </a:solidFill>
                  <a:latin typeface="Futura"/>
                  <a:cs typeface="Arial" panose="020B0604020202020204" pitchFamily="34" charset="0"/>
                </a:rPr>
                <a:t>Officer</a:t>
              </a:r>
              <a:endParaRPr lang="en-US" sz="1400" i="1" dirty="0">
                <a:solidFill>
                  <a:sysClr val="windowText" lastClr="000000"/>
                </a:solidFill>
                <a:latin typeface="Futura"/>
                <a:cs typeface="Arial" panose="020B0604020202020204" pitchFamily="34" charset="0"/>
              </a:endParaRPr>
            </a:p>
          </p:txBody>
        </p:sp>
      </p:grpSp>
      <p:graphicFrame>
        <p:nvGraphicFramePr>
          <p:cNvPr id="14" name="Object 13"/>
          <p:cNvGraphicFramePr>
            <a:graphicFrameLocks noChangeAspect="1"/>
          </p:cNvGraphicFramePr>
          <p:nvPr>
            <p:extLst>
              <p:ext uri="{D42A27DB-BD31-4B8C-83A1-F6EECF244321}">
                <p14:modId xmlns:p14="http://schemas.microsoft.com/office/powerpoint/2010/main" val="378288816"/>
              </p:ext>
            </p:extLst>
          </p:nvPr>
        </p:nvGraphicFramePr>
        <p:xfrm>
          <a:off x="2387432" y="3949105"/>
          <a:ext cx="2088000" cy="2010255"/>
        </p:xfrm>
        <a:graphic>
          <a:graphicData uri="http://schemas.openxmlformats.org/presentationml/2006/ole">
            <mc:AlternateContent xmlns:mc="http://schemas.openxmlformats.org/markup-compatibility/2006">
              <mc:Choice xmlns:v="urn:schemas-microsoft-com:vml" Requires="v">
                <p:oleObj spid="_x0000_s14721" name="Worksheet" r:id="rId6" imgW="1790677" imgH="1723930" progId="Excel.Sheet.12">
                  <p:link updateAutomatic="1"/>
                </p:oleObj>
              </mc:Choice>
              <mc:Fallback>
                <p:oleObj name="Worksheet" r:id="rId6" imgW="1790677" imgH="1723930" progId="Excel.Sheet.12">
                  <p:link updateAutomatic="1"/>
                  <p:pic>
                    <p:nvPicPr>
                      <p:cNvPr id="0" name=""/>
                      <p:cNvPicPr/>
                      <p:nvPr/>
                    </p:nvPicPr>
                    <p:blipFill>
                      <a:blip r:embed="rId7"/>
                      <a:stretch>
                        <a:fillRect/>
                      </a:stretch>
                    </p:blipFill>
                    <p:spPr>
                      <a:xfrm>
                        <a:off x="2387432" y="3949105"/>
                        <a:ext cx="2088000" cy="2010255"/>
                      </a:xfrm>
                      <a:prstGeom prst="rect">
                        <a:avLst/>
                      </a:prstGeom>
                    </p:spPr>
                  </p:pic>
                </p:oleObj>
              </mc:Fallback>
            </mc:AlternateContent>
          </a:graphicData>
        </a:graphic>
      </p:graphicFrame>
      <p:grpSp>
        <p:nvGrpSpPr>
          <p:cNvPr id="22" name="Group 21"/>
          <p:cNvGrpSpPr/>
          <p:nvPr/>
        </p:nvGrpSpPr>
        <p:grpSpPr>
          <a:xfrm>
            <a:off x="2331656" y="4999951"/>
            <a:ext cx="1312498" cy="990212"/>
            <a:chOff x="2335846" y="4986504"/>
            <a:chExt cx="1338879" cy="990212"/>
          </a:xfrm>
        </p:grpSpPr>
        <p:sp>
          <p:nvSpPr>
            <p:cNvPr id="20" name="Up Arrow 19"/>
            <p:cNvSpPr/>
            <p:nvPr/>
          </p:nvSpPr>
          <p:spPr>
            <a:xfrm>
              <a:off x="2725919" y="4986504"/>
              <a:ext cx="280800" cy="472015"/>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TextBox 1"/>
            <p:cNvSpPr txBox="1"/>
            <p:nvPr/>
          </p:nvSpPr>
          <p:spPr>
            <a:xfrm>
              <a:off x="2335846" y="5655993"/>
              <a:ext cx="1338879" cy="3207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500" b="1" i="0" u="none" strike="noStrike" kern="1200" spc="0" baseline="0" dirty="0" smtClean="0">
                  <a:solidFill>
                    <a:srgbClr val="2F549D"/>
                  </a:solidFill>
                  <a:latin typeface="Futura"/>
                </a:rPr>
                <a:t>YoY</a:t>
              </a:r>
              <a:r>
                <a:rPr lang="en-US" sz="1500" b="1" dirty="0">
                  <a:solidFill>
                    <a:srgbClr val="2F549D"/>
                  </a:solidFill>
                  <a:latin typeface="Futura"/>
                </a:rPr>
                <a:t> </a:t>
              </a:r>
              <a:r>
                <a:rPr lang="en-US" sz="1500" b="1" dirty="0" smtClean="0">
                  <a:solidFill>
                    <a:srgbClr val="02CA4E"/>
                  </a:solidFill>
                  <a:latin typeface="Futura"/>
                </a:rPr>
                <a:t>11.1</a:t>
              </a:r>
              <a:r>
                <a:rPr lang="en-US" sz="1500" b="1" i="0" baseline="0" dirty="0" smtClean="0">
                  <a:solidFill>
                    <a:srgbClr val="02CA4E"/>
                  </a:solidFill>
                  <a:effectLst/>
                  <a:latin typeface="Futura"/>
                </a:rPr>
                <a:t>%</a:t>
              </a:r>
              <a:endParaRPr lang="en-IN" sz="1500" dirty="0">
                <a:solidFill>
                  <a:srgbClr val="02CA4E"/>
                </a:solidFill>
              </a:endParaRPr>
            </a:p>
          </p:txBody>
        </p:sp>
      </p:grpSp>
      <p:graphicFrame>
        <p:nvGraphicFramePr>
          <p:cNvPr id="25" name="Chart 24"/>
          <p:cNvGraphicFramePr>
            <a:graphicFrameLocks/>
          </p:cNvGraphicFramePr>
          <p:nvPr>
            <p:extLst>
              <p:ext uri="{D42A27DB-BD31-4B8C-83A1-F6EECF244321}">
                <p14:modId xmlns:p14="http://schemas.microsoft.com/office/powerpoint/2010/main" val="876871356"/>
              </p:ext>
            </p:extLst>
          </p:nvPr>
        </p:nvGraphicFramePr>
        <p:xfrm>
          <a:off x="270727" y="3922287"/>
          <a:ext cx="2088000" cy="2016000"/>
        </p:xfrm>
        <a:graphic>
          <a:graphicData uri="http://schemas.openxmlformats.org/drawingml/2006/chart">
            <c:chart xmlns:c="http://schemas.openxmlformats.org/drawingml/2006/chart" xmlns:r="http://schemas.openxmlformats.org/officeDocument/2006/relationships" r:id="rId8"/>
          </a:graphicData>
        </a:graphic>
      </p:graphicFrame>
      <p:sp>
        <p:nvSpPr>
          <p:cNvPr id="23" name="Down Arrow 22"/>
          <p:cNvSpPr/>
          <p:nvPr/>
        </p:nvSpPr>
        <p:spPr>
          <a:xfrm>
            <a:off x="578223" y="4999951"/>
            <a:ext cx="268941" cy="472015"/>
          </a:xfrm>
          <a:prstGeom prst="downArrow">
            <a:avLst/>
          </a:prstGeom>
          <a:solidFill>
            <a:srgbClr val="ED3237"/>
          </a:solidFill>
          <a:ln>
            <a:solidFill>
              <a:srgbClr val="ED32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4890688" y="2568388"/>
            <a:ext cx="3193477" cy="2862322"/>
          </a:xfrm>
          <a:prstGeom prst="rect">
            <a:avLst/>
          </a:prstGeom>
          <a:noFill/>
        </p:spPr>
        <p:txBody>
          <a:bodyPr wrap="square" rtlCol="0">
            <a:spAutoFit/>
          </a:bodyPr>
          <a:lstStyle/>
          <a:p>
            <a:r>
              <a:rPr lang="en-IN" sz="1500" dirty="0" smtClean="0">
                <a:solidFill>
                  <a:schemeClr val="dk1"/>
                </a:solidFill>
                <a:latin typeface="Futura"/>
              </a:rPr>
              <a:t>“W</a:t>
            </a:r>
            <a:r>
              <a:rPr lang="en-IN" sz="1500" dirty="0">
                <a:solidFill>
                  <a:schemeClr val="dk1"/>
                </a:solidFill>
                <a:latin typeface="Futura"/>
              </a:rPr>
              <a:t>e </a:t>
            </a:r>
            <a:r>
              <a:rPr lang="en-IN" sz="1500" dirty="0">
                <a:solidFill>
                  <a:schemeClr val="dk1"/>
                </a:solidFill>
                <a:latin typeface="Futura"/>
              </a:rPr>
              <a:t>have delivered a steady performance in Q3FY22 with a healthy EBITDA margin. </a:t>
            </a:r>
            <a:r>
              <a:rPr lang="en-IN" sz="1500" dirty="0">
                <a:solidFill>
                  <a:schemeClr val="dk1"/>
                </a:solidFill>
                <a:latin typeface="Futura"/>
              </a:rPr>
              <a:t>While the generic API business growth was muted due to the base effect of </a:t>
            </a:r>
            <a:r>
              <a:rPr lang="en-IN" sz="1500" dirty="0" smtClean="0">
                <a:solidFill>
                  <a:schemeClr val="dk1"/>
                </a:solidFill>
                <a:latin typeface="Futura"/>
              </a:rPr>
              <a:t>COVID </a:t>
            </a:r>
            <a:r>
              <a:rPr lang="en-IN" sz="1500" dirty="0">
                <a:solidFill>
                  <a:schemeClr val="dk1"/>
                </a:solidFill>
                <a:latin typeface="Futura"/>
              </a:rPr>
              <a:t>API sales last year, we continued our strong momentum in the CDMO business fuelled by healthy demand and growth in the regulated markets. </a:t>
            </a:r>
            <a:r>
              <a:rPr lang="en-IN" sz="1500" dirty="0">
                <a:solidFill>
                  <a:schemeClr val="dk1"/>
                </a:solidFill>
                <a:latin typeface="Futura"/>
              </a:rPr>
              <a:t>Our overall results reflect our operational resilience</a:t>
            </a:r>
            <a:r>
              <a:rPr lang="en-IN" sz="1500" dirty="0">
                <a:solidFill>
                  <a:schemeClr val="dk1"/>
                </a:solidFill>
                <a:latin typeface="Futura"/>
              </a:rPr>
              <a:t>.”</a:t>
            </a:r>
            <a:endParaRPr lang="en-IN" sz="1500" dirty="0">
              <a:solidFill>
                <a:schemeClr val="dk1"/>
              </a:solidFill>
              <a:latin typeface="Futura"/>
            </a:endParaRPr>
          </a:p>
        </p:txBody>
      </p:sp>
    </p:spTree>
    <p:extLst>
      <p:ext uri="{BB962C8B-B14F-4D97-AF65-F5344CB8AC3E}">
        <p14:creationId xmlns:p14="http://schemas.microsoft.com/office/powerpoint/2010/main" val="2288084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9341"/>
            <a:ext cx="12192000" cy="482105"/>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flipV="1">
            <a:off x="-6751" y="583872"/>
            <a:ext cx="6102751" cy="45719"/>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1" y="6389341"/>
            <a:ext cx="12198351" cy="468660"/>
          </a:xfrm>
          <a:prstGeom prst="rect">
            <a:avLst/>
          </a:prstGeom>
          <a:gradFill flip="none" rotWithShape="1">
            <a:gsLst>
              <a:gs pos="0">
                <a:schemeClr val="bg1">
                  <a:shade val="67500"/>
                  <a:satMod val="115000"/>
                  <a:alpha val="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9462" y="6432075"/>
            <a:ext cx="1428641" cy="393827"/>
          </a:xfrm>
          <a:prstGeom prst="rect">
            <a:avLst/>
          </a:prstGeom>
        </p:spPr>
      </p:pic>
      <p:sp>
        <p:nvSpPr>
          <p:cNvPr id="5" name="Rectangle 4"/>
          <p:cNvSpPr/>
          <p:nvPr/>
        </p:nvSpPr>
        <p:spPr>
          <a:xfrm>
            <a:off x="0" y="6769100"/>
            <a:ext cx="12192000" cy="102347"/>
          </a:xfrm>
          <a:prstGeom prst="rect">
            <a:avLst/>
          </a:prstGeom>
          <a:gradFill flip="none" rotWithShape="1">
            <a:gsLst>
              <a:gs pos="0">
                <a:srgbClr val="FF0000">
                  <a:alpha val="0"/>
                </a:srgbClr>
              </a:gs>
              <a:gs pos="69000">
                <a:srgbClr val="FF0000">
                  <a:alpha val="78000"/>
                </a:srgbClr>
              </a:gs>
              <a:gs pos="100000">
                <a:srgbClr val="ED323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itle 1"/>
          <p:cNvSpPr>
            <a:spLocks noGrp="1"/>
          </p:cNvSpPr>
          <p:nvPr>
            <p:ph type="title"/>
          </p:nvPr>
        </p:nvSpPr>
        <p:spPr>
          <a:xfrm>
            <a:off x="293822" y="105320"/>
            <a:ext cx="7790343" cy="384721"/>
          </a:xfrm>
        </p:spPr>
        <p:txBody>
          <a:bodyPr>
            <a:noAutofit/>
          </a:bodyPr>
          <a:lstStyle/>
          <a:p>
            <a:r>
              <a:rPr lang="en-IN" sz="2800" dirty="0">
                <a:ln w="0"/>
                <a:solidFill>
                  <a:srgbClr val="2F559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P&amp;L Highlights – </a:t>
            </a:r>
            <a:r>
              <a:rPr lang="en-IN" sz="2800" dirty="0" smtClean="0">
                <a:ln w="0"/>
                <a:solidFill>
                  <a:srgbClr val="2F559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Q3 &amp; 9M FY22</a:t>
            </a:r>
            <a:endParaRPr lang="en-IN" sz="2800" dirty="0">
              <a:ln w="0"/>
              <a:solidFill>
                <a:srgbClr val="2F559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259526392"/>
              </p:ext>
            </p:extLst>
          </p:nvPr>
        </p:nvGraphicFramePr>
        <p:xfrm>
          <a:off x="92117" y="711122"/>
          <a:ext cx="11957288" cy="4748384"/>
        </p:xfrm>
        <a:graphic>
          <a:graphicData uri="http://schemas.openxmlformats.org/presentationml/2006/ole">
            <mc:AlternateContent xmlns:mc="http://schemas.openxmlformats.org/markup-compatibility/2006">
              <mc:Choice xmlns:v="urn:schemas-microsoft-com:vml" Requires="v">
                <p:oleObj spid="_x0000_s20603" name="Worksheet" r:id="rId4" imgW="10201314" imgH="3724180" progId="Excel.Sheet.12">
                  <p:link updateAutomatic="1"/>
                </p:oleObj>
              </mc:Choice>
              <mc:Fallback>
                <p:oleObj name="Worksheet" r:id="rId4" imgW="10201314" imgH="3724180" progId="Excel.Sheet.12">
                  <p:link updateAutomatic="1"/>
                  <p:pic>
                    <p:nvPicPr>
                      <p:cNvPr id="0" name=""/>
                      <p:cNvPicPr/>
                      <p:nvPr/>
                    </p:nvPicPr>
                    <p:blipFill>
                      <a:blip r:embed="rId5"/>
                      <a:stretch>
                        <a:fillRect/>
                      </a:stretch>
                    </p:blipFill>
                    <p:spPr>
                      <a:xfrm>
                        <a:off x="92117" y="711122"/>
                        <a:ext cx="11957288" cy="4748384"/>
                      </a:xfrm>
                      <a:prstGeom prst="rect">
                        <a:avLst/>
                      </a:prstGeom>
                    </p:spPr>
                  </p:pic>
                </p:oleObj>
              </mc:Fallback>
            </mc:AlternateContent>
          </a:graphicData>
        </a:graphic>
      </p:graphicFrame>
    </p:spTree>
    <p:extLst>
      <p:ext uri="{BB962C8B-B14F-4D97-AF65-F5344CB8AC3E}">
        <p14:creationId xmlns:p14="http://schemas.microsoft.com/office/powerpoint/2010/main" val="919436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9341"/>
            <a:ext cx="12192000" cy="482105"/>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flipV="1">
            <a:off x="-6751" y="583872"/>
            <a:ext cx="6102751" cy="45719"/>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1" y="6389341"/>
            <a:ext cx="12198351" cy="468660"/>
          </a:xfrm>
          <a:prstGeom prst="rect">
            <a:avLst/>
          </a:prstGeom>
          <a:gradFill flip="none" rotWithShape="1">
            <a:gsLst>
              <a:gs pos="0">
                <a:schemeClr val="bg1">
                  <a:shade val="67500"/>
                  <a:satMod val="115000"/>
                  <a:alpha val="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9462" y="6432075"/>
            <a:ext cx="1428641" cy="393827"/>
          </a:xfrm>
          <a:prstGeom prst="rect">
            <a:avLst/>
          </a:prstGeom>
        </p:spPr>
      </p:pic>
      <p:sp>
        <p:nvSpPr>
          <p:cNvPr id="5" name="Rectangle 4"/>
          <p:cNvSpPr/>
          <p:nvPr/>
        </p:nvSpPr>
        <p:spPr>
          <a:xfrm>
            <a:off x="0" y="6769100"/>
            <a:ext cx="12192000" cy="102347"/>
          </a:xfrm>
          <a:prstGeom prst="rect">
            <a:avLst/>
          </a:prstGeom>
          <a:gradFill flip="none" rotWithShape="1">
            <a:gsLst>
              <a:gs pos="0">
                <a:srgbClr val="FF0000">
                  <a:alpha val="0"/>
                </a:srgbClr>
              </a:gs>
              <a:gs pos="69000">
                <a:srgbClr val="FF0000">
                  <a:alpha val="78000"/>
                </a:srgbClr>
              </a:gs>
              <a:gs pos="100000">
                <a:srgbClr val="ED323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itle 1"/>
          <p:cNvSpPr>
            <a:spLocks noGrp="1"/>
          </p:cNvSpPr>
          <p:nvPr>
            <p:ph type="title"/>
          </p:nvPr>
        </p:nvSpPr>
        <p:spPr>
          <a:xfrm>
            <a:off x="-20503" y="105320"/>
            <a:ext cx="12068606" cy="433915"/>
          </a:xfrm>
        </p:spPr>
        <p:txBody>
          <a:bodyPr>
            <a:noAutofit/>
          </a:bodyPr>
          <a:lstStyle/>
          <a:p>
            <a:r>
              <a:rPr lang="en-US" sz="2600" b="1" dirty="0" smtClean="0">
                <a:solidFill>
                  <a:srgbClr val="2F5597"/>
                </a:solidFill>
                <a:latin typeface="Arial" panose="020B0604020202020204" pitchFamily="34" charset="0"/>
              </a:rPr>
              <a:t>Quarter on Quarter Performance</a:t>
            </a:r>
            <a:br>
              <a:rPr lang="en-US" sz="2600" b="1" dirty="0" smtClean="0">
                <a:solidFill>
                  <a:srgbClr val="2F5597"/>
                </a:solidFill>
                <a:latin typeface="Arial" panose="020B0604020202020204" pitchFamily="34" charset="0"/>
              </a:rPr>
            </a:br>
            <a:r>
              <a:rPr lang="en-US" sz="1600" dirty="0" smtClean="0">
                <a:solidFill>
                  <a:srgbClr val="92D050"/>
                </a:solidFill>
                <a:latin typeface="Arial" panose="020B0604020202020204" pitchFamily="34" charset="0"/>
              </a:rPr>
              <a:t>Sustaining a profitable growth trajectory</a:t>
            </a:r>
            <a:r>
              <a:rPr lang="en-US" sz="1600" dirty="0" smtClean="0">
                <a:solidFill>
                  <a:srgbClr val="FF0000"/>
                </a:solidFill>
                <a:latin typeface="Arial" panose="020B0604020202020204" pitchFamily="34" charset="0"/>
              </a:rPr>
              <a:t> </a:t>
            </a:r>
            <a:endParaRPr lang="en-IN" sz="28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778813321"/>
              </p:ext>
            </p:extLst>
          </p:nvPr>
        </p:nvGraphicFramePr>
        <p:xfrm>
          <a:off x="1367828" y="693390"/>
          <a:ext cx="4152900" cy="2676525"/>
        </p:xfrm>
        <a:graphic>
          <a:graphicData uri="http://schemas.openxmlformats.org/presentationml/2006/ole">
            <mc:AlternateContent xmlns:mc="http://schemas.openxmlformats.org/markup-compatibility/2006">
              <mc:Choice xmlns:v="urn:schemas-microsoft-com:vml" Requires="v">
                <p:oleObj spid="_x0000_s23724" name="Worksheet" r:id="rId4" imgW="4152988" imgH="2676620" progId="Excel.Sheet.12">
                  <p:link updateAutomatic="1"/>
                </p:oleObj>
              </mc:Choice>
              <mc:Fallback>
                <p:oleObj name="Worksheet" r:id="rId4" imgW="4152988" imgH="2676620" progId="Excel.Sheet.12">
                  <p:link updateAutomatic="1"/>
                  <p:pic>
                    <p:nvPicPr>
                      <p:cNvPr id="0" name=""/>
                      <p:cNvPicPr/>
                      <p:nvPr/>
                    </p:nvPicPr>
                    <p:blipFill>
                      <a:blip r:embed="rId5"/>
                      <a:stretch>
                        <a:fillRect/>
                      </a:stretch>
                    </p:blipFill>
                    <p:spPr>
                      <a:xfrm>
                        <a:off x="1367828" y="693390"/>
                        <a:ext cx="4152900" cy="2676525"/>
                      </a:xfrm>
                      <a:prstGeom prst="rect">
                        <a:avLst/>
                      </a:prstGeom>
                    </p:spPr>
                  </p:pic>
                </p:oleObj>
              </mc:Fallback>
            </mc:AlternateContent>
          </a:graphicData>
        </a:graphic>
      </p:graphicFrame>
      <p:sp>
        <p:nvSpPr>
          <p:cNvPr id="14" name="Pentagon 13"/>
          <p:cNvSpPr/>
          <p:nvPr/>
        </p:nvSpPr>
        <p:spPr>
          <a:xfrm>
            <a:off x="42282" y="2940504"/>
            <a:ext cx="1230433" cy="364558"/>
          </a:xfrm>
          <a:prstGeom prst="homePlate">
            <a:avLst/>
          </a:prstGeom>
          <a:solidFill>
            <a:srgbClr val="CDFD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700" b="1" dirty="0" smtClean="0">
                <a:solidFill>
                  <a:srgbClr val="1E559F"/>
                </a:solidFill>
                <a:latin typeface="Futura"/>
              </a:rPr>
              <a:t>Revenue</a:t>
            </a:r>
            <a:endParaRPr lang="en-IN" sz="1700" b="1" dirty="0">
              <a:solidFill>
                <a:srgbClr val="1E559F"/>
              </a:solidFill>
              <a:latin typeface="Futura"/>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293234840"/>
              </p:ext>
            </p:extLst>
          </p:nvPr>
        </p:nvGraphicFramePr>
        <p:xfrm>
          <a:off x="7247557" y="693389"/>
          <a:ext cx="4152900" cy="2676525"/>
        </p:xfrm>
        <a:graphic>
          <a:graphicData uri="http://schemas.openxmlformats.org/presentationml/2006/ole">
            <mc:AlternateContent xmlns:mc="http://schemas.openxmlformats.org/markup-compatibility/2006">
              <mc:Choice xmlns:v="urn:schemas-microsoft-com:vml" Requires="v">
                <p:oleObj spid="_x0000_s23725" name="Worksheet" r:id="rId6" imgW="4152988" imgH="2676620" progId="Excel.Sheet.12">
                  <p:link updateAutomatic="1"/>
                </p:oleObj>
              </mc:Choice>
              <mc:Fallback>
                <p:oleObj name="Worksheet" r:id="rId6" imgW="4152988" imgH="2676620" progId="Excel.Sheet.12">
                  <p:link updateAutomatic="1"/>
                  <p:pic>
                    <p:nvPicPr>
                      <p:cNvPr id="0" name=""/>
                      <p:cNvPicPr/>
                      <p:nvPr/>
                    </p:nvPicPr>
                    <p:blipFill>
                      <a:blip r:embed="rId7"/>
                      <a:stretch>
                        <a:fillRect/>
                      </a:stretch>
                    </p:blipFill>
                    <p:spPr>
                      <a:xfrm>
                        <a:off x="7247557" y="693389"/>
                        <a:ext cx="4152900" cy="26765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275372457"/>
              </p:ext>
            </p:extLst>
          </p:nvPr>
        </p:nvGraphicFramePr>
        <p:xfrm>
          <a:off x="1367828" y="3649017"/>
          <a:ext cx="4152900" cy="2676525"/>
        </p:xfrm>
        <a:graphic>
          <a:graphicData uri="http://schemas.openxmlformats.org/presentationml/2006/ole">
            <mc:AlternateContent xmlns:mc="http://schemas.openxmlformats.org/markup-compatibility/2006">
              <mc:Choice xmlns:v="urn:schemas-microsoft-com:vml" Requires="v">
                <p:oleObj spid="_x0000_s23726" name="Worksheet" r:id="rId8" imgW="4152988" imgH="2676620" progId="Excel.Sheet.12">
                  <p:link updateAutomatic="1"/>
                </p:oleObj>
              </mc:Choice>
              <mc:Fallback>
                <p:oleObj name="Worksheet" r:id="rId8" imgW="4152988" imgH="2676620" progId="Excel.Sheet.12">
                  <p:link updateAutomatic="1"/>
                  <p:pic>
                    <p:nvPicPr>
                      <p:cNvPr id="0" name=""/>
                      <p:cNvPicPr/>
                      <p:nvPr/>
                    </p:nvPicPr>
                    <p:blipFill>
                      <a:blip r:embed="rId9"/>
                      <a:stretch>
                        <a:fillRect/>
                      </a:stretch>
                    </p:blipFill>
                    <p:spPr>
                      <a:xfrm>
                        <a:off x="1367828" y="3649017"/>
                        <a:ext cx="4152900" cy="26765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639297630"/>
              </p:ext>
            </p:extLst>
          </p:nvPr>
        </p:nvGraphicFramePr>
        <p:xfrm>
          <a:off x="7247557" y="3612060"/>
          <a:ext cx="4152900" cy="2676525"/>
        </p:xfrm>
        <a:graphic>
          <a:graphicData uri="http://schemas.openxmlformats.org/presentationml/2006/ole">
            <mc:AlternateContent xmlns:mc="http://schemas.openxmlformats.org/markup-compatibility/2006">
              <mc:Choice xmlns:v="urn:schemas-microsoft-com:vml" Requires="v">
                <p:oleObj spid="_x0000_s23727" name="Worksheet" r:id="rId10" imgW="4152988" imgH="2676620" progId="Excel.Sheet.12">
                  <p:link updateAutomatic="1"/>
                </p:oleObj>
              </mc:Choice>
              <mc:Fallback>
                <p:oleObj name="Worksheet" r:id="rId10" imgW="4152988" imgH="2676620" progId="Excel.Sheet.12">
                  <p:link updateAutomatic="1"/>
                  <p:pic>
                    <p:nvPicPr>
                      <p:cNvPr id="0" name=""/>
                      <p:cNvPicPr/>
                      <p:nvPr/>
                    </p:nvPicPr>
                    <p:blipFill>
                      <a:blip r:embed="rId11"/>
                      <a:stretch>
                        <a:fillRect/>
                      </a:stretch>
                    </p:blipFill>
                    <p:spPr>
                      <a:xfrm>
                        <a:off x="7247557" y="3612060"/>
                        <a:ext cx="4152900" cy="2676525"/>
                      </a:xfrm>
                      <a:prstGeom prst="rect">
                        <a:avLst/>
                      </a:prstGeom>
                    </p:spPr>
                  </p:pic>
                </p:oleObj>
              </mc:Fallback>
            </mc:AlternateContent>
          </a:graphicData>
        </a:graphic>
      </p:graphicFrame>
      <p:sp>
        <p:nvSpPr>
          <p:cNvPr id="18" name="Pentagon 17"/>
          <p:cNvSpPr/>
          <p:nvPr/>
        </p:nvSpPr>
        <p:spPr>
          <a:xfrm>
            <a:off x="42281" y="5887397"/>
            <a:ext cx="1230433" cy="364558"/>
          </a:xfrm>
          <a:prstGeom prst="homePlate">
            <a:avLst/>
          </a:prstGeom>
          <a:solidFill>
            <a:srgbClr val="CDFD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700" b="1" dirty="0" smtClean="0">
                <a:solidFill>
                  <a:srgbClr val="1E559F"/>
                </a:solidFill>
                <a:latin typeface="Futura"/>
              </a:rPr>
              <a:t>PAT</a:t>
            </a:r>
            <a:endParaRPr lang="en-IN" sz="1700" b="1" dirty="0">
              <a:solidFill>
                <a:srgbClr val="1E559F"/>
              </a:solidFill>
              <a:latin typeface="Futura"/>
            </a:endParaRPr>
          </a:p>
        </p:txBody>
      </p:sp>
      <p:sp>
        <p:nvSpPr>
          <p:cNvPr id="21" name="Pentagon 20"/>
          <p:cNvSpPr/>
          <p:nvPr/>
        </p:nvSpPr>
        <p:spPr>
          <a:xfrm>
            <a:off x="5914163" y="5856271"/>
            <a:ext cx="1230433" cy="364558"/>
          </a:xfrm>
          <a:prstGeom prst="homePlate">
            <a:avLst/>
          </a:prstGeom>
          <a:solidFill>
            <a:srgbClr val="CDFD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700" b="1" dirty="0" smtClean="0">
                <a:solidFill>
                  <a:srgbClr val="1E559F"/>
                </a:solidFill>
                <a:latin typeface="Futura"/>
              </a:rPr>
              <a:t>EPS</a:t>
            </a:r>
            <a:endParaRPr lang="en-IN" sz="1700" b="1" dirty="0">
              <a:solidFill>
                <a:srgbClr val="1E559F"/>
              </a:solidFill>
              <a:latin typeface="Futura"/>
            </a:endParaRPr>
          </a:p>
        </p:txBody>
      </p:sp>
      <p:sp>
        <p:nvSpPr>
          <p:cNvPr id="22" name="Pentagon 21"/>
          <p:cNvSpPr/>
          <p:nvPr/>
        </p:nvSpPr>
        <p:spPr>
          <a:xfrm>
            <a:off x="5914164" y="3005356"/>
            <a:ext cx="1230433" cy="364558"/>
          </a:xfrm>
          <a:prstGeom prst="homePlate">
            <a:avLst/>
          </a:prstGeom>
          <a:solidFill>
            <a:srgbClr val="CDFD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700" b="1" dirty="0" smtClean="0">
                <a:solidFill>
                  <a:srgbClr val="1E559F"/>
                </a:solidFill>
                <a:latin typeface="Futura"/>
              </a:rPr>
              <a:t>EBITDA</a:t>
            </a:r>
            <a:endParaRPr lang="en-IN" sz="1700" b="1" dirty="0">
              <a:solidFill>
                <a:srgbClr val="1E559F"/>
              </a:solidFill>
              <a:latin typeface="Futura"/>
            </a:endParaRPr>
          </a:p>
        </p:txBody>
      </p:sp>
      <p:sp>
        <p:nvSpPr>
          <p:cNvPr id="3" name="TextBox 2"/>
          <p:cNvSpPr txBox="1"/>
          <p:nvPr/>
        </p:nvSpPr>
        <p:spPr>
          <a:xfrm>
            <a:off x="42280" y="6432075"/>
            <a:ext cx="3337527" cy="292388"/>
          </a:xfrm>
          <a:prstGeom prst="rect">
            <a:avLst/>
          </a:prstGeom>
          <a:noFill/>
        </p:spPr>
        <p:txBody>
          <a:bodyPr wrap="square" rtlCol="0">
            <a:spAutoFit/>
          </a:bodyPr>
          <a:lstStyle/>
          <a:p>
            <a:r>
              <a:rPr lang="en-IN" sz="1300" i="1" dirty="0">
                <a:solidFill>
                  <a:schemeClr val="bg1"/>
                </a:solidFill>
                <a:latin typeface="Futura"/>
              </a:rPr>
              <a:t>Amounts in INR </a:t>
            </a:r>
            <a:r>
              <a:rPr lang="en-IN" sz="1300" i="1" dirty="0" smtClean="0">
                <a:solidFill>
                  <a:schemeClr val="bg1"/>
                </a:solidFill>
                <a:latin typeface="Futura"/>
              </a:rPr>
              <a:t>Millions except EPS</a:t>
            </a:r>
            <a:endParaRPr lang="en-IN" sz="1300" i="1" dirty="0">
              <a:solidFill>
                <a:schemeClr val="bg1"/>
              </a:solidFill>
              <a:latin typeface="Futura"/>
            </a:endParaRPr>
          </a:p>
        </p:txBody>
      </p:sp>
    </p:spTree>
    <p:extLst>
      <p:ext uri="{BB962C8B-B14F-4D97-AF65-F5344CB8AC3E}">
        <p14:creationId xmlns:p14="http://schemas.microsoft.com/office/powerpoint/2010/main" val="1349605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9341"/>
            <a:ext cx="12192000" cy="482105"/>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flipV="1">
            <a:off x="-6751" y="583872"/>
            <a:ext cx="6102751" cy="45719"/>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6751" y="6389341"/>
            <a:ext cx="12198351" cy="468660"/>
          </a:xfrm>
          <a:prstGeom prst="rect">
            <a:avLst/>
          </a:prstGeom>
          <a:gradFill flip="none" rotWithShape="1">
            <a:gsLst>
              <a:gs pos="0">
                <a:schemeClr val="bg1">
                  <a:shade val="67500"/>
                  <a:satMod val="115000"/>
                  <a:alpha val="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100" i="1" dirty="0" smtClean="0">
                <a:latin typeface="Futura"/>
                <a:cs typeface="Arial" panose="020B0604020202020204" pitchFamily="34" charset="0"/>
              </a:rPr>
              <a:t>Note: Numbers of FY18 and FY19 are based on </a:t>
            </a:r>
            <a:r>
              <a:rPr lang="en-IN" sz="1100" i="1" dirty="0" err="1" smtClean="0">
                <a:latin typeface="Futura"/>
                <a:cs typeface="Arial" panose="020B0604020202020204" pitchFamily="34" charset="0"/>
              </a:rPr>
              <a:t>Proforma</a:t>
            </a:r>
            <a:r>
              <a:rPr lang="en-IN" sz="1100" i="1" dirty="0" smtClean="0">
                <a:latin typeface="Futura"/>
                <a:cs typeface="Arial" panose="020B0604020202020204" pitchFamily="34" charset="0"/>
              </a:rPr>
              <a:t> Financials.</a:t>
            </a:r>
            <a:endParaRPr lang="en-IN" sz="1100" i="1" dirty="0">
              <a:latin typeface="Futura"/>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9462" y="6432075"/>
            <a:ext cx="1428641" cy="393827"/>
          </a:xfrm>
          <a:prstGeom prst="rect">
            <a:avLst/>
          </a:prstGeom>
        </p:spPr>
      </p:pic>
      <p:sp>
        <p:nvSpPr>
          <p:cNvPr id="5" name="Rectangle 4"/>
          <p:cNvSpPr/>
          <p:nvPr/>
        </p:nvSpPr>
        <p:spPr>
          <a:xfrm>
            <a:off x="0" y="6769100"/>
            <a:ext cx="12192000" cy="102347"/>
          </a:xfrm>
          <a:prstGeom prst="rect">
            <a:avLst/>
          </a:prstGeom>
          <a:gradFill flip="none" rotWithShape="1">
            <a:gsLst>
              <a:gs pos="0">
                <a:srgbClr val="FF0000">
                  <a:alpha val="0"/>
                </a:srgbClr>
              </a:gs>
              <a:gs pos="69000">
                <a:srgbClr val="FF0000">
                  <a:alpha val="78000"/>
                </a:srgbClr>
              </a:gs>
              <a:gs pos="100000">
                <a:srgbClr val="ED323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itle 1"/>
          <p:cNvSpPr>
            <a:spLocks noGrp="1"/>
          </p:cNvSpPr>
          <p:nvPr>
            <p:ph type="title"/>
          </p:nvPr>
        </p:nvSpPr>
        <p:spPr>
          <a:xfrm>
            <a:off x="74746" y="86270"/>
            <a:ext cx="9202603" cy="384721"/>
          </a:xfrm>
        </p:spPr>
        <p:txBody>
          <a:bodyPr>
            <a:noAutofit/>
          </a:bodyPr>
          <a:lstStyle/>
          <a:p>
            <a:r>
              <a:rPr lang="en-US" sz="2600" b="1" dirty="0" smtClean="0">
                <a:solidFill>
                  <a:srgbClr val="2F5597"/>
                </a:solidFill>
                <a:latin typeface="Arial" panose="020B0604020202020204" pitchFamily="34" charset="0"/>
              </a:rPr>
              <a:t>Financial Performance Track Record</a:t>
            </a:r>
            <a:br>
              <a:rPr lang="en-US" sz="2600" b="1" dirty="0" smtClean="0">
                <a:solidFill>
                  <a:srgbClr val="2F5597"/>
                </a:solidFill>
                <a:latin typeface="Arial" panose="020B0604020202020204" pitchFamily="34" charset="0"/>
              </a:rPr>
            </a:br>
            <a:r>
              <a:rPr lang="en-US" sz="1600" dirty="0" smtClean="0">
                <a:solidFill>
                  <a:srgbClr val="92D050"/>
                </a:solidFill>
                <a:latin typeface="Arial" panose="020B0604020202020204" pitchFamily="34" charset="0"/>
              </a:rPr>
              <a:t>Robust growth and profitability indicators over the years</a:t>
            </a:r>
            <a:endParaRPr lang="en-IN" sz="1600" dirty="0">
              <a:ln w="0"/>
              <a:solidFill>
                <a:srgbClr val="92D05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984710788"/>
              </p:ext>
            </p:extLst>
          </p:nvPr>
        </p:nvGraphicFramePr>
        <p:xfrm>
          <a:off x="1364290" y="730347"/>
          <a:ext cx="4152900" cy="2676525"/>
        </p:xfrm>
        <a:graphic>
          <a:graphicData uri="http://schemas.openxmlformats.org/presentationml/2006/ole">
            <mc:AlternateContent xmlns:mc="http://schemas.openxmlformats.org/markup-compatibility/2006">
              <mc:Choice xmlns:v="urn:schemas-microsoft-com:vml" Requires="v">
                <p:oleObj spid="_x0000_s14247" name="Worksheet" r:id="rId4" imgW="4152988" imgH="2676620" progId="Excel.Sheet.12">
                  <p:link updateAutomatic="1"/>
                </p:oleObj>
              </mc:Choice>
              <mc:Fallback>
                <p:oleObj name="Worksheet" r:id="rId4" imgW="4152988" imgH="2676620" progId="Excel.Sheet.12">
                  <p:link updateAutomatic="1"/>
                  <p:pic>
                    <p:nvPicPr>
                      <p:cNvPr id="0" name=""/>
                      <p:cNvPicPr/>
                      <p:nvPr/>
                    </p:nvPicPr>
                    <p:blipFill>
                      <a:blip r:embed="rId5"/>
                      <a:stretch>
                        <a:fillRect/>
                      </a:stretch>
                    </p:blipFill>
                    <p:spPr>
                      <a:xfrm>
                        <a:off x="1364290" y="730347"/>
                        <a:ext cx="4152900" cy="267652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675346429"/>
              </p:ext>
            </p:extLst>
          </p:nvPr>
        </p:nvGraphicFramePr>
        <p:xfrm>
          <a:off x="7247557" y="730347"/>
          <a:ext cx="4152900" cy="2676525"/>
        </p:xfrm>
        <a:graphic>
          <a:graphicData uri="http://schemas.openxmlformats.org/presentationml/2006/ole">
            <mc:AlternateContent xmlns:mc="http://schemas.openxmlformats.org/markup-compatibility/2006">
              <mc:Choice xmlns:v="urn:schemas-microsoft-com:vml" Requires="v">
                <p:oleObj spid="_x0000_s14248" name="Worksheet" r:id="rId6" imgW="4152988" imgH="2676620" progId="Excel.Sheet.12">
                  <p:link updateAutomatic="1"/>
                </p:oleObj>
              </mc:Choice>
              <mc:Fallback>
                <p:oleObj name="Worksheet" r:id="rId6" imgW="4152988" imgH="2676620" progId="Excel.Sheet.12">
                  <p:link updateAutomatic="1"/>
                  <p:pic>
                    <p:nvPicPr>
                      <p:cNvPr id="0" name=""/>
                      <p:cNvPicPr/>
                      <p:nvPr/>
                    </p:nvPicPr>
                    <p:blipFill>
                      <a:blip r:embed="rId7"/>
                      <a:stretch>
                        <a:fillRect/>
                      </a:stretch>
                    </p:blipFill>
                    <p:spPr>
                      <a:xfrm>
                        <a:off x="7247557" y="730347"/>
                        <a:ext cx="4152900" cy="267652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511189894"/>
              </p:ext>
            </p:extLst>
          </p:nvPr>
        </p:nvGraphicFramePr>
        <p:xfrm>
          <a:off x="1355411" y="3649016"/>
          <a:ext cx="4152900" cy="2676525"/>
        </p:xfrm>
        <a:graphic>
          <a:graphicData uri="http://schemas.openxmlformats.org/presentationml/2006/ole">
            <mc:AlternateContent xmlns:mc="http://schemas.openxmlformats.org/markup-compatibility/2006">
              <mc:Choice xmlns:v="urn:schemas-microsoft-com:vml" Requires="v">
                <p:oleObj spid="_x0000_s14249" name="Worksheet" r:id="rId8" imgW="4152988" imgH="2676620" progId="Excel.Sheet.12">
                  <p:link updateAutomatic="1"/>
                </p:oleObj>
              </mc:Choice>
              <mc:Fallback>
                <p:oleObj name="Worksheet" r:id="rId8" imgW="4152988" imgH="2676620" progId="Excel.Sheet.12">
                  <p:link updateAutomatic="1"/>
                  <p:pic>
                    <p:nvPicPr>
                      <p:cNvPr id="0" name=""/>
                      <p:cNvPicPr/>
                      <p:nvPr/>
                    </p:nvPicPr>
                    <p:blipFill>
                      <a:blip r:embed="rId9"/>
                      <a:stretch>
                        <a:fillRect/>
                      </a:stretch>
                    </p:blipFill>
                    <p:spPr>
                      <a:xfrm>
                        <a:off x="1355411" y="3649016"/>
                        <a:ext cx="4152900" cy="2676525"/>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802897619"/>
              </p:ext>
            </p:extLst>
          </p:nvPr>
        </p:nvGraphicFramePr>
        <p:xfrm>
          <a:off x="7247557" y="3645580"/>
          <a:ext cx="4152900" cy="2676525"/>
        </p:xfrm>
        <a:graphic>
          <a:graphicData uri="http://schemas.openxmlformats.org/presentationml/2006/ole">
            <mc:AlternateContent xmlns:mc="http://schemas.openxmlformats.org/markup-compatibility/2006">
              <mc:Choice xmlns:v="urn:schemas-microsoft-com:vml" Requires="v">
                <p:oleObj spid="_x0000_s14250" name="Worksheet" r:id="rId10" imgW="4152988" imgH="2676620" progId="Excel.Sheet.12">
                  <p:link updateAutomatic="1"/>
                </p:oleObj>
              </mc:Choice>
              <mc:Fallback>
                <p:oleObj name="Worksheet" r:id="rId10" imgW="4152988" imgH="2676620" progId="Excel.Sheet.12">
                  <p:link updateAutomatic="1"/>
                  <p:pic>
                    <p:nvPicPr>
                      <p:cNvPr id="0" name=""/>
                      <p:cNvPicPr/>
                      <p:nvPr/>
                    </p:nvPicPr>
                    <p:blipFill>
                      <a:blip r:embed="rId11"/>
                      <a:stretch>
                        <a:fillRect/>
                      </a:stretch>
                    </p:blipFill>
                    <p:spPr>
                      <a:xfrm>
                        <a:off x="7247557" y="3645580"/>
                        <a:ext cx="4152900" cy="2676525"/>
                      </a:xfrm>
                      <a:prstGeom prst="rect">
                        <a:avLst/>
                      </a:prstGeom>
                    </p:spPr>
                  </p:pic>
                </p:oleObj>
              </mc:Fallback>
            </mc:AlternateContent>
          </a:graphicData>
        </a:graphic>
      </p:graphicFrame>
      <p:sp>
        <p:nvSpPr>
          <p:cNvPr id="18" name="Pentagon 17"/>
          <p:cNvSpPr/>
          <p:nvPr/>
        </p:nvSpPr>
        <p:spPr>
          <a:xfrm>
            <a:off x="42282" y="2940504"/>
            <a:ext cx="1230433" cy="364558"/>
          </a:xfrm>
          <a:prstGeom prst="homePlate">
            <a:avLst/>
          </a:prstGeom>
          <a:solidFill>
            <a:srgbClr val="CDFD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700" b="1" dirty="0" smtClean="0">
                <a:solidFill>
                  <a:srgbClr val="1E559F"/>
                </a:solidFill>
                <a:latin typeface="Futura"/>
              </a:rPr>
              <a:t>Revenue</a:t>
            </a:r>
            <a:endParaRPr lang="en-IN" sz="1700" b="1" dirty="0">
              <a:solidFill>
                <a:srgbClr val="1E559F"/>
              </a:solidFill>
              <a:latin typeface="Futura"/>
            </a:endParaRPr>
          </a:p>
        </p:txBody>
      </p:sp>
      <p:sp>
        <p:nvSpPr>
          <p:cNvPr id="22" name="Pentagon 21"/>
          <p:cNvSpPr/>
          <p:nvPr/>
        </p:nvSpPr>
        <p:spPr>
          <a:xfrm>
            <a:off x="42281" y="5887397"/>
            <a:ext cx="1230433" cy="364558"/>
          </a:xfrm>
          <a:prstGeom prst="homePlate">
            <a:avLst/>
          </a:prstGeom>
          <a:solidFill>
            <a:srgbClr val="CDFD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700" b="1" dirty="0" smtClean="0">
                <a:solidFill>
                  <a:srgbClr val="1E559F"/>
                </a:solidFill>
                <a:latin typeface="Futura"/>
              </a:rPr>
              <a:t>PAT</a:t>
            </a:r>
            <a:endParaRPr lang="en-IN" sz="1700" b="1" dirty="0">
              <a:solidFill>
                <a:srgbClr val="1E559F"/>
              </a:solidFill>
              <a:latin typeface="Futura"/>
            </a:endParaRPr>
          </a:p>
        </p:txBody>
      </p:sp>
      <p:sp>
        <p:nvSpPr>
          <p:cNvPr id="23" name="Pentagon 22"/>
          <p:cNvSpPr/>
          <p:nvPr/>
        </p:nvSpPr>
        <p:spPr>
          <a:xfrm>
            <a:off x="5914163" y="5856271"/>
            <a:ext cx="1230433" cy="364558"/>
          </a:xfrm>
          <a:prstGeom prst="homePlate">
            <a:avLst/>
          </a:prstGeom>
          <a:solidFill>
            <a:srgbClr val="CDFD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700" b="1" dirty="0" smtClean="0">
                <a:solidFill>
                  <a:srgbClr val="1E559F"/>
                </a:solidFill>
                <a:latin typeface="Futura"/>
              </a:rPr>
              <a:t>EPS</a:t>
            </a:r>
            <a:endParaRPr lang="en-IN" sz="1700" b="1" dirty="0">
              <a:solidFill>
                <a:srgbClr val="1E559F"/>
              </a:solidFill>
              <a:latin typeface="Futura"/>
            </a:endParaRPr>
          </a:p>
        </p:txBody>
      </p:sp>
      <p:sp>
        <p:nvSpPr>
          <p:cNvPr id="24" name="Pentagon 23"/>
          <p:cNvSpPr/>
          <p:nvPr/>
        </p:nvSpPr>
        <p:spPr>
          <a:xfrm>
            <a:off x="5914164" y="3005356"/>
            <a:ext cx="1230433" cy="364558"/>
          </a:xfrm>
          <a:prstGeom prst="homePlate">
            <a:avLst/>
          </a:prstGeom>
          <a:solidFill>
            <a:srgbClr val="CDFD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700" b="1" dirty="0" smtClean="0">
                <a:solidFill>
                  <a:srgbClr val="1E559F"/>
                </a:solidFill>
                <a:latin typeface="Futura"/>
              </a:rPr>
              <a:t>EBITDA</a:t>
            </a:r>
            <a:endParaRPr lang="en-IN" sz="1700" b="1" dirty="0">
              <a:solidFill>
                <a:srgbClr val="1E559F"/>
              </a:solidFill>
              <a:latin typeface="Futura"/>
            </a:endParaRPr>
          </a:p>
        </p:txBody>
      </p:sp>
      <p:sp>
        <p:nvSpPr>
          <p:cNvPr id="16" name="TextBox 15"/>
          <p:cNvSpPr txBox="1"/>
          <p:nvPr/>
        </p:nvSpPr>
        <p:spPr>
          <a:xfrm>
            <a:off x="4427236" y="6477477"/>
            <a:ext cx="3337527" cy="261610"/>
          </a:xfrm>
          <a:prstGeom prst="rect">
            <a:avLst/>
          </a:prstGeom>
          <a:noFill/>
        </p:spPr>
        <p:txBody>
          <a:bodyPr wrap="square" rtlCol="0">
            <a:spAutoFit/>
          </a:bodyPr>
          <a:lstStyle/>
          <a:p>
            <a:r>
              <a:rPr lang="en-IN" sz="1100" i="1" dirty="0">
                <a:solidFill>
                  <a:schemeClr val="bg1"/>
                </a:solidFill>
                <a:latin typeface="Futura"/>
              </a:rPr>
              <a:t>Amounts in INR </a:t>
            </a:r>
            <a:r>
              <a:rPr lang="en-IN" sz="1100" i="1" dirty="0" smtClean="0">
                <a:solidFill>
                  <a:schemeClr val="bg1"/>
                </a:solidFill>
                <a:latin typeface="Futura"/>
              </a:rPr>
              <a:t>Millions except EPS</a:t>
            </a:r>
            <a:endParaRPr lang="en-IN" sz="1100" i="1" dirty="0">
              <a:solidFill>
                <a:schemeClr val="bg1"/>
              </a:solidFill>
              <a:latin typeface="Futura"/>
            </a:endParaRPr>
          </a:p>
        </p:txBody>
      </p:sp>
    </p:spTree>
    <p:extLst>
      <p:ext uri="{BB962C8B-B14F-4D97-AF65-F5344CB8AC3E}">
        <p14:creationId xmlns:p14="http://schemas.microsoft.com/office/powerpoint/2010/main" val="3427356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9341"/>
            <a:ext cx="12192000" cy="482105"/>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flipV="1">
            <a:off x="-6751" y="583872"/>
            <a:ext cx="6102751" cy="45719"/>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1" y="6389341"/>
            <a:ext cx="12198351" cy="468660"/>
          </a:xfrm>
          <a:prstGeom prst="rect">
            <a:avLst/>
          </a:prstGeom>
          <a:gradFill flip="none" rotWithShape="1">
            <a:gsLst>
              <a:gs pos="0">
                <a:schemeClr val="bg1">
                  <a:shade val="67500"/>
                  <a:satMod val="115000"/>
                  <a:alpha val="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9462" y="6432075"/>
            <a:ext cx="1428641" cy="393827"/>
          </a:xfrm>
          <a:prstGeom prst="rect">
            <a:avLst/>
          </a:prstGeom>
        </p:spPr>
      </p:pic>
      <p:sp>
        <p:nvSpPr>
          <p:cNvPr id="5" name="Rectangle 4"/>
          <p:cNvSpPr/>
          <p:nvPr/>
        </p:nvSpPr>
        <p:spPr>
          <a:xfrm>
            <a:off x="0" y="6769100"/>
            <a:ext cx="12192000" cy="102347"/>
          </a:xfrm>
          <a:prstGeom prst="rect">
            <a:avLst/>
          </a:prstGeom>
          <a:gradFill flip="none" rotWithShape="1">
            <a:gsLst>
              <a:gs pos="0">
                <a:srgbClr val="FF0000">
                  <a:alpha val="0"/>
                </a:srgbClr>
              </a:gs>
              <a:gs pos="69000">
                <a:srgbClr val="FF0000">
                  <a:alpha val="78000"/>
                </a:srgbClr>
              </a:gs>
              <a:gs pos="100000">
                <a:srgbClr val="ED323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itle 1"/>
          <p:cNvSpPr>
            <a:spLocks noGrp="1"/>
          </p:cNvSpPr>
          <p:nvPr>
            <p:ph type="title"/>
          </p:nvPr>
        </p:nvSpPr>
        <p:spPr>
          <a:xfrm>
            <a:off x="293822" y="105320"/>
            <a:ext cx="7790343" cy="384721"/>
          </a:xfrm>
        </p:spPr>
        <p:txBody>
          <a:bodyPr>
            <a:noAutofit/>
          </a:bodyPr>
          <a:lstStyle/>
          <a:p>
            <a:r>
              <a:rPr lang="en-US" sz="2800" b="1" dirty="0" smtClean="0">
                <a:solidFill>
                  <a:srgbClr val="2F5597"/>
                </a:solidFill>
                <a:latin typeface="Arial" panose="020B0604020202020204" pitchFamily="34" charset="0"/>
              </a:rPr>
              <a:t>Strong Returns Indicators</a:t>
            </a:r>
            <a:endParaRPr lang="en-IN" sz="2800" dirty="0">
              <a:ln w="0"/>
              <a:solidFill>
                <a:srgbClr val="2F559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150853049"/>
              </p:ext>
            </p:extLst>
          </p:nvPr>
        </p:nvGraphicFramePr>
        <p:xfrm>
          <a:off x="120650" y="782638"/>
          <a:ext cx="3609975" cy="2676525"/>
        </p:xfrm>
        <a:graphic>
          <a:graphicData uri="http://schemas.openxmlformats.org/presentationml/2006/ole">
            <mc:AlternateContent xmlns:mc="http://schemas.openxmlformats.org/markup-compatibility/2006">
              <mc:Choice xmlns:v="urn:schemas-microsoft-com:vml" Requires="v">
                <p:oleObj spid="_x0000_s9185" name="Worksheet" r:id="rId4" imgW="3609951" imgH="2676620" progId="Excel.Sheet.12">
                  <p:link updateAutomatic="1"/>
                </p:oleObj>
              </mc:Choice>
              <mc:Fallback>
                <p:oleObj name="Worksheet" r:id="rId4" imgW="3609951" imgH="2676620" progId="Excel.Sheet.12">
                  <p:link updateAutomatic="1"/>
                  <p:pic>
                    <p:nvPicPr>
                      <p:cNvPr id="0" name=""/>
                      <p:cNvPicPr/>
                      <p:nvPr/>
                    </p:nvPicPr>
                    <p:blipFill>
                      <a:blip r:embed="rId5"/>
                      <a:stretch>
                        <a:fillRect/>
                      </a:stretch>
                    </p:blipFill>
                    <p:spPr>
                      <a:xfrm>
                        <a:off x="120650" y="782638"/>
                        <a:ext cx="3609975" cy="26765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786995080"/>
              </p:ext>
            </p:extLst>
          </p:nvPr>
        </p:nvGraphicFramePr>
        <p:xfrm>
          <a:off x="4056882" y="768183"/>
          <a:ext cx="3609975" cy="2676525"/>
        </p:xfrm>
        <a:graphic>
          <a:graphicData uri="http://schemas.openxmlformats.org/presentationml/2006/ole">
            <mc:AlternateContent xmlns:mc="http://schemas.openxmlformats.org/markup-compatibility/2006">
              <mc:Choice xmlns:v="urn:schemas-microsoft-com:vml" Requires="v">
                <p:oleObj spid="_x0000_s9186" name="Worksheet" r:id="rId6" imgW="3609951" imgH="2676620" progId="Excel.Sheet.12">
                  <p:link updateAutomatic="1"/>
                </p:oleObj>
              </mc:Choice>
              <mc:Fallback>
                <p:oleObj name="Worksheet" r:id="rId6" imgW="3609951" imgH="2676620" progId="Excel.Sheet.12">
                  <p:link updateAutomatic="1"/>
                  <p:pic>
                    <p:nvPicPr>
                      <p:cNvPr id="0" name=""/>
                      <p:cNvPicPr/>
                      <p:nvPr/>
                    </p:nvPicPr>
                    <p:blipFill>
                      <a:blip r:embed="rId7"/>
                      <a:stretch>
                        <a:fillRect/>
                      </a:stretch>
                    </p:blipFill>
                    <p:spPr>
                      <a:xfrm>
                        <a:off x="4056882" y="768183"/>
                        <a:ext cx="3609975" cy="26765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580040748"/>
              </p:ext>
            </p:extLst>
          </p:nvPr>
        </p:nvGraphicFramePr>
        <p:xfrm>
          <a:off x="8084165" y="749133"/>
          <a:ext cx="3695700" cy="2695575"/>
        </p:xfrm>
        <a:graphic>
          <a:graphicData uri="http://schemas.openxmlformats.org/presentationml/2006/ole">
            <mc:AlternateContent xmlns:mc="http://schemas.openxmlformats.org/markup-compatibility/2006">
              <mc:Choice xmlns:v="urn:schemas-microsoft-com:vml" Requires="v">
                <p:oleObj spid="_x0000_s9187" name="Worksheet" r:id="rId8" imgW="3695739" imgH="2695480" progId="Excel.Sheet.12">
                  <p:link updateAutomatic="1"/>
                </p:oleObj>
              </mc:Choice>
              <mc:Fallback>
                <p:oleObj name="Worksheet" r:id="rId8" imgW="3695739" imgH="2695480" progId="Excel.Sheet.12">
                  <p:link updateAutomatic="1"/>
                  <p:pic>
                    <p:nvPicPr>
                      <p:cNvPr id="0" name=""/>
                      <p:cNvPicPr/>
                      <p:nvPr/>
                    </p:nvPicPr>
                    <p:blipFill>
                      <a:blip r:embed="rId9"/>
                      <a:stretch>
                        <a:fillRect/>
                      </a:stretch>
                    </p:blipFill>
                    <p:spPr>
                      <a:xfrm>
                        <a:off x="8084165" y="749133"/>
                        <a:ext cx="3695700" cy="2695575"/>
                      </a:xfrm>
                      <a:prstGeom prst="rect">
                        <a:avLst/>
                      </a:prstGeom>
                    </p:spPr>
                  </p:pic>
                </p:oleObj>
              </mc:Fallback>
            </mc:AlternateContent>
          </a:graphicData>
        </a:graphic>
      </p:graphicFrame>
      <p:cxnSp>
        <p:nvCxnSpPr>
          <p:cNvPr id="19" name="Straight Connector 18"/>
          <p:cNvCxnSpPr/>
          <p:nvPr/>
        </p:nvCxnSpPr>
        <p:spPr>
          <a:xfrm flipV="1">
            <a:off x="0" y="3687745"/>
            <a:ext cx="12192000" cy="30145"/>
          </a:xfrm>
          <a:prstGeom prst="line">
            <a:avLst/>
          </a:prstGeom>
          <a:ln>
            <a:solidFill>
              <a:srgbClr val="1E559F"/>
            </a:solidFill>
          </a:ln>
        </p:spPr>
        <p:style>
          <a:lnRef idx="3">
            <a:schemeClr val="accent5"/>
          </a:lnRef>
          <a:fillRef idx="0">
            <a:schemeClr val="accent5"/>
          </a:fillRef>
          <a:effectRef idx="2">
            <a:schemeClr val="accent5"/>
          </a:effectRef>
          <a:fontRef idx="minor">
            <a:schemeClr val="tx1"/>
          </a:fontRef>
        </p:style>
      </p:cxnSp>
      <p:sp>
        <p:nvSpPr>
          <p:cNvPr id="2" name="Rectangle 1"/>
          <p:cNvSpPr/>
          <p:nvPr/>
        </p:nvSpPr>
        <p:spPr>
          <a:xfrm>
            <a:off x="203200" y="3860800"/>
            <a:ext cx="11418939" cy="2397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N" sz="1500" dirty="0" smtClean="0">
                <a:solidFill>
                  <a:schemeClr val="tx1"/>
                </a:solidFill>
                <a:latin typeface="Futura"/>
              </a:rPr>
              <a:t>ROCE is tracking at 31% for 9M FY22.  </a:t>
            </a:r>
          </a:p>
          <a:p>
            <a:pPr marL="285750" indent="-285750">
              <a:buFont typeface="Arial" panose="020B0604020202020204" pitchFamily="34" charset="0"/>
              <a:buChar char="•"/>
            </a:pPr>
            <a:endParaRPr lang="en-IN" sz="1500" dirty="0" smtClean="0">
              <a:solidFill>
                <a:schemeClr val="tx1"/>
              </a:solidFill>
              <a:latin typeface="Futura"/>
            </a:endParaRPr>
          </a:p>
          <a:p>
            <a:pPr marL="285750" indent="-285750">
              <a:buFont typeface="Arial" panose="020B0604020202020204" pitchFamily="34" charset="0"/>
              <a:buChar char="•"/>
            </a:pPr>
            <a:r>
              <a:rPr lang="en-IN" sz="1500" dirty="0" smtClean="0">
                <a:solidFill>
                  <a:schemeClr val="tx1"/>
                </a:solidFill>
                <a:latin typeface="Futura"/>
              </a:rPr>
              <a:t>FATR  is 3.6 times for 9M FY22.</a:t>
            </a:r>
            <a:endParaRPr lang="en-IN" sz="1500" dirty="0">
              <a:solidFill>
                <a:schemeClr val="tx1"/>
              </a:solidFill>
              <a:latin typeface="Futura"/>
            </a:endParaRPr>
          </a:p>
          <a:p>
            <a:pPr marL="285750" indent="-285750">
              <a:buFont typeface="Arial" panose="020B0604020202020204" pitchFamily="34" charset="0"/>
              <a:buChar char="•"/>
            </a:pPr>
            <a:endParaRPr lang="en-IN" sz="1500" dirty="0">
              <a:solidFill>
                <a:schemeClr val="tx1"/>
              </a:solidFill>
              <a:latin typeface="Futura"/>
            </a:endParaRPr>
          </a:p>
          <a:p>
            <a:pPr marL="285750" indent="-285750">
              <a:buFont typeface="Arial" panose="020B0604020202020204" pitchFamily="34" charset="0"/>
              <a:buChar char="•"/>
            </a:pPr>
            <a:r>
              <a:rPr lang="en-IN" sz="1500" dirty="0" smtClean="0">
                <a:solidFill>
                  <a:schemeClr val="tx1"/>
                </a:solidFill>
                <a:latin typeface="Futura"/>
              </a:rPr>
              <a:t>Continuous improvement in working capital cycle , WC days improve to 152 days</a:t>
            </a:r>
            <a:endParaRPr lang="en-IN" sz="1500" dirty="0">
              <a:solidFill>
                <a:schemeClr val="tx1"/>
              </a:solidFill>
              <a:latin typeface="Futura"/>
            </a:endParaRPr>
          </a:p>
        </p:txBody>
      </p:sp>
      <p:sp>
        <p:nvSpPr>
          <p:cNvPr id="3" name="TextBox 2"/>
          <p:cNvSpPr txBox="1"/>
          <p:nvPr/>
        </p:nvSpPr>
        <p:spPr>
          <a:xfrm>
            <a:off x="119379" y="6459474"/>
            <a:ext cx="9912127" cy="400110"/>
          </a:xfrm>
          <a:prstGeom prst="rect">
            <a:avLst/>
          </a:prstGeom>
          <a:noFill/>
        </p:spPr>
        <p:txBody>
          <a:bodyPr wrap="square" rtlCol="0">
            <a:spAutoFit/>
          </a:bodyPr>
          <a:lstStyle/>
          <a:p>
            <a:r>
              <a:rPr lang="en-IN" sz="1000" i="1" dirty="0" smtClean="0">
                <a:solidFill>
                  <a:schemeClr val="bg1"/>
                </a:solidFill>
                <a:latin typeface="Futura"/>
              </a:rPr>
              <a:t>Note: FATR and ROCE for 9M FY22 are annualised. </a:t>
            </a:r>
            <a:r>
              <a:rPr lang="en-US" sz="1000" i="1" dirty="0">
                <a:solidFill>
                  <a:schemeClr val="bg1"/>
                </a:solidFill>
                <a:latin typeface="Futura"/>
              </a:rPr>
              <a:t>Numbers of FY18 and FY19 are based on </a:t>
            </a:r>
            <a:r>
              <a:rPr lang="en-US" sz="1000" i="1" dirty="0" err="1">
                <a:solidFill>
                  <a:schemeClr val="bg1"/>
                </a:solidFill>
                <a:latin typeface="Futura"/>
              </a:rPr>
              <a:t>Proforma</a:t>
            </a:r>
            <a:r>
              <a:rPr lang="en-US" sz="1000" i="1" dirty="0">
                <a:solidFill>
                  <a:schemeClr val="bg1"/>
                </a:solidFill>
                <a:latin typeface="Futura"/>
              </a:rPr>
              <a:t> </a:t>
            </a:r>
            <a:r>
              <a:rPr lang="en-US" sz="1000" i="1" dirty="0" smtClean="0">
                <a:solidFill>
                  <a:schemeClr val="bg1"/>
                </a:solidFill>
                <a:latin typeface="Futura"/>
              </a:rPr>
              <a:t>Financials. </a:t>
            </a:r>
            <a:r>
              <a:rPr lang="en-US" sz="1000" i="1" dirty="0">
                <a:solidFill>
                  <a:schemeClr val="bg1"/>
                </a:solidFill>
                <a:latin typeface="Futura"/>
              </a:rPr>
              <a:t>ROCE is calculated as EBIT/ Closing capital employed</a:t>
            </a:r>
          </a:p>
          <a:p>
            <a:endParaRPr lang="en-IN" sz="1000" i="1" dirty="0">
              <a:solidFill>
                <a:schemeClr val="bg1"/>
              </a:solidFill>
              <a:latin typeface="Futura"/>
            </a:endParaRPr>
          </a:p>
        </p:txBody>
      </p:sp>
    </p:spTree>
    <p:extLst>
      <p:ext uri="{BB962C8B-B14F-4D97-AF65-F5344CB8AC3E}">
        <p14:creationId xmlns:p14="http://schemas.microsoft.com/office/powerpoint/2010/main" val="2245162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5788487"/>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Image" descr="Image"/>
          <p:cNvPicPr>
            <a:picLocks noChangeAspect="1"/>
          </p:cNvPicPr>
          <p:nvPr/>
        </p:nvPicPr>
        <p:blipFill>
          <a:blip r:embed="rId2">
            <a:alphaModFix amt="60000"/>
            <a:duotone>
              <a:schemeClr val="accent5">
                <a:shade val="45000"/>
                <a:satMod val="135000"/>
              </a:schemeClr>
              <a:prstClr val="white"/>
            </a:duotone>
            <a:extLst/>
          </a:blip>
          <a:srcRect r="14792"/>
          <a:stretch>
            <a:fillRect/>
          </a:stretch>
        </p:blipFill>
        <p:spPr>
          <a:xfrm rot="5400000">
            <a:off x="178273" y="3678239"/>
            <a:ext cx="5926243" cy="6359524"/>
          </a:xfrm>
          <a:prstGeom prst="rect">
            <a:avLst/>
          </a:prstGeom>
          <a:ln w="12700">
            <a:miter lim="400000"/>
          </a:ln>
        </p:spPr>
      </p:pic>
      <p:sp>
        <p:nvSpPr>
          <p:cNvPr id="12" name="Rectangle 11"/>
          <p:cNvSpPr/>
          <p:nvPr/>
        </p:nvSpPr>
        <p:spPr>
          <a:xfrm>
            <a:off x="-38368" y="5824793"/>
            <a:ext cx="12236718" cy="1033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4999" y="224567"/>
            <a:ext cx="6312701" cy="51328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4095" y="6031460"/>
            <a:ext cx="2307743" cy="636165"/>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2205"/>
          <a:stretch/>
        </p:blipFill>
        <p:spPr>
          <a:xfrm>
            <a:off x="5143500" y="-135649"/>
            <a:ext cx="7058024" cy="5853280"/>
          </a:xfrm>
          <a:prstGeom prst="rect">
            <a:avLst/>
          </a:prstGeom>
        </p:spPr>
      </p:pic>
      <p:sp>
        <p:nvSpPr>
          <p:cNvPr id="8" name="Rectangle"/>
          <p:cNvSpPr/>
          <p:nvPr/>
        </p:nvSpPr>
        <p:spPr>
          <a:xfrm>
            <a:off x="-6350" y="5655889"/>
            <a:ext cx="12204700" cy="168904"/>
          </a:xfrm>
          <a:prstGeom prst="rect">
            <a:avLst/>
          </a:prstGeom>
          <a:solidFill>
            <a:srgbClr val="E20613"/>
          </a:solidFill>
          <a:ln w="25400">
            <a:miter lim="400000"/>
          </a:ln>
        </p:spPr>
        <p:txBody>
          <a:bodyPr tIns="45720" bIns="45720" anchor="ctr"/>
          <a:lstStyle/>
          <a:p>
            <a:pPr defTabSz="827046">
              <a:defRPr sz="2800">
                <a:latin typeface="Skoda Pro Office"/>
                <a:ea typeface="Skoda Pro Office"/>
                <a:cs typeface="Skoda Pro Office"/>
                <a:sym typeface="Skoda Pro Office"/>
              </a:defRPr>
            </a:pPr>
            <a:endParaRPr sz="1400"/>
          </a:p>
        </p:txBody>
      </p:sp>
      <p:sp>
        <p:nvSpPr>
          <p:cNvPr id="13" name="Rectangle 12"/>
          <p:cNvSpPr/>
          <p:nvPr/>
        </p:nvSpPr>
        <p:spPr>
          <a:xfrm>
            <a:off x="633764" y="604024"/>
            <a:ext cx="1043876" cy="1107996"/>
          </a:xfrm>
          <a:prstGeom prst="rect">
            <a:avLst/>
          </a:prstGeom>
        </p:spPr>
        <p:txBody>
          <a:bodyPr wrap="none">
            <a:spAutoFit/>
          </a:bodyPr>
          <a:lstStyle/>
          <a:p>
            <a:r>
              <a:rPr lang="en-US" sz="6600" b="1" dirty="0" smtClean="0">
                <a:solidFill>
                  <a:schemeClr val="bg1"/>
                </a:solidFill>
              </a:rPr>
              <a:t>02</a:t>
            </a:r>
            <a:endParaRPr lang="en-US" sz="6600" b="1" dirty="0">
              <a:solidFill>
                <a:schemeClr val="bg1"/>
              </a:solidFill>
            </a:endParaRPr>
          </a:p>
        </p:txBody>
      </p:sp>
      <p:sp>
        <p:nvSpPr>
          <p:cNvPr id="14" name="Rectangle 13"/>
          <p:cNvSpPr/>
          <p:nvPr/>
        </p:nvSpPr>
        <p:spPr>
          <a:xfrm>
            <a:off x="633764" y="2036865"/>
            <a:ext cx="889000"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609604" y="2221817"/>
            <a:ext cx="4630691" cy="523220"/>
          </a:xfrm>
          <a:prstGeom prst="rect">
            <a:avLst/>
          </a:prstGeom>
        </p:spPr>
        <p:txBody>
          <a:bodyPr wrap="none">
            <a:spAutoFit/>
          </a:bodyPr>
          <a:lstStyle/>
          <a:p>
            <a:r>
              <a:rPr lang="en-US" sz="2800" b="1" dirty="0" smtClean="0">
                <a:solidFill>
                  <a:schemeClr val="bg1"/>
                </a:solidFill>
              </a:rPr>
              <a:t>Business Performance Review</a:t>
            </a:r>
            <a:endParaRPr lang="en-US" sz="2800" b="1" dirty="0">
              <a:solidFill>
                <a:schemeClr val="bg1"/>
              </a:solidFill>
            </a:endParaRPr>
          </a:p>
        </p:txBody>
      </p:sp>
    </p:spTree>
    <p:extLst>
      <p:ext uri="{BB962C8B-B14F-4D97-AF65-F5344CB8AC3E}">
        <p14:creationId xmlns:p14="http://schemas.microsoft.com/office/powerpoint/2010/main" val="2776526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9341"/>
            <a:ext cx="12192000" cy="482105"/>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flipV="1">
            <a:off x="-6751" y="583872"/>
            <a:ext cx="6102751" cy="45719"/>
          </a:xfrm>
          <a:prstGeom prst="rect">
            <a:avLst/>
          </a:prstGeom>
          <a:gradFill flip="none" rotWithShape="1">
            <a:gsLst>
              <a:gs pos="0">
                <a:srgbClr val="1E559F">
                  <a:shade val="30000"/>
                  <a:satMod val="115000"/>
                </a:srgbClr>
              </a:gs>
              <a:gs pos="50000">
                <a:srgbClr val="1E559F">
                  <a:shade val="67500"/>
                  <a:satMod val="115000"/>
                </a:srgbClr>
              </a:gs>
              <a:gs pos="100000">
                <a:srgbClr val="1E559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1" y="6389341"/>
            <a:ext cx="12198351" cy="468660"/>
          </a:xfrm>
          <a:prstGeom prst="rect">
            <a:avLst/>
          </a:prstGeom>
          <a:gradFill flip="none" rotWithShape="1">
            <a:gsLst>
              <a:gs pos="0">
                <a:schemeClr val="bg1">
                  <a:shade val="67500"/>
                  <a:satMod val="115000"/>
                  <a:alpha val="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9462" y="6432075"/>
            <a:ext cx="1428641" cy="393827"/>
          </a:xfrm>
          <a:prstGeom prst="rect">
            <a:avLst/>
          </a:prstGeom>
        </p:spPr>
      </p:pic>
      <p:sp>
        <p:nvSpPr>
          <p:cNvPr id="5" name="Rectangle 4"/>
          <p:cNvSpPr/>
          <p:nvPr/>
        </p:nvSpPr>
        <p:spPr>
          <a:xfrm>
            <a:off x="0" y="6769100"/>
            <a:ext cx="12192000" cy="102347"/>
          </a:xfrm>
          <a:prstGeom prst="rect">
            <a:avLst/>
          </a:prstGeom>
          <a:gradFill flip="none" rotWithShape="1">
            <a:gsLst>
              <a:gs pos="0">
                <a:srgbClr val="FF0000">
                  <a:alpha val="0"/>
                </a:srgbClr>
              </a:gs>
              <a:gs pos="69000">
                <a:srgbClr val="FF0000">
                  <a:alpha val="78000"/>
                </a:srgbClr>
              </a:gs>
              <a:gs pos="100000">
                <a:srgbClr val="ED323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itle 1"/>
          <p:cNvSpPr>
            <a:spLocks noGrp="1"/>
          </p:cNvSpPr>
          <p:nvPr>
            <p:ph type="title"/>
          </p:nvPr>
        </p:nvSpPr>
        <p:spPr>
          <a:xfrm>
            <a:off x="293822" y="105320"/>
            <a:ext cx="7790343" cy="384721"/>
          </a:xfrm>
        </p:spPr>
        <p:txBody>
          <a:bodyPr>
            <a:noAutofit/>
          </a:bodyPr>
          <a:lstStyle/>
          <a:p>
            <a:r>
              <a:rPr lang="en-IN" sz="2800" dirty="0">
                <a:ln w="0"/>
                <a:solidFill>
                  <a:srgbClr val="2F559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Segment Performance</a:t>
            </a:r>
          </a:p>
        </p:txBody>
      </p:sp>
      <p:graphicFrame>
        <p:nvGraphicFramePr>
          <p:cNvPr id="13" name="Object 12"/>
          <p:cNvGraphicFramePr>
            <a:graphicFrameLocks noChangeAspect="1"/>
          </p:cNvGraphicFramePr>
          <p:nvPr>
            <p:extLst>
              <p:ext uri="{D42A27DB-BD31-4B8C-83A1-F6EECF244321}">
                <p14:modId xmlns:p14="http://schemas.microsoft.com/office/powerpoint/2010/main" val="1342932813"/>
              </p:ext>
            </p:extLst>
          </p:nvPr>
        </p:nvGraphicFramePr>
        <p:xfrm>
          <a:off x="1581150" y="1052513"/>
          <a:ext cx="4400550" cy="2524125"/>
        </p:xfrm>
        <a:graphic>
          <a:graphicData uri="http://schemas.openxmlformats.org/presentationml/2006/ole">
            <mc:AlternateContent xmlns:mc="http://schemas.openxmlformats.org/markup-compatibility/2006">
              <mc:Choice xmlns:v="urn:schemas-microsoft-com:vml" Requires="v">
                <p:oleObj spid="_x0000_s22708" name="Worksheet" r:id="rId4" imgW="4400628" imgH="2524030" progId="Excel.Sheet.12">
                  <p:link updateAutomatic="1"/>
                </p:oleObj>
              </mc:Choice>
              <mc:Fallback>
                <p:oleObj name="Worksheet" r:id="rId4" imgW="4400628" imgH="2524030" progId="Excel.Sheet.12">
                  <p:link updateAutomatic="1"/>
                  <p:pic>
                    <p:nvPicPr>
                      <p:cNvPr id="0" name=""/>
                      <p:cNvPicPr/>
                      <p:nvPr/>
                    </p:nvPicPr>
                    <p:blipFill>
                      <a:blip r:embed="rId5"/>
                      <a:stretch>
                        <a:fillRect/>
                      </a:stretch>
                    </p:blipFill>
                    <p:spPr>
                      <a:xfrm>
                        <a:off x="1581150" y="1052513"/>
                        <a:ext cx="4400550" cy="25241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414064187"/>
              </p:ext>
            </p:extLst>
          </p:nvPr>
        </p:nvGraphicFramePr>
        <p:xfrm>
          <a:off x="7562850" y="1177925"/>
          <a:ext cx="4400550" cy="2524125"/>
        </p:xfrm>
        <a:graphic>
          <a:graphicData uri="http://schemas.openxmlformats.org/presentationml/2006/ole">
            <mc:AlternateContent xmlns:mc="http://schemas.openxmlformats.org/markup-compatibility/2006">
              <mc:Choice xmlns:v="urn:schemas-microsoft-com:vml" Requires="v">
                <p:oleObj spid="_x0000_s22709" name="Worksheet" r:id="rId6" imgW="4400628" imgH="2524030" progId="Excel.Sheet.12">
                  <p:link updateAutomatic="1"/>
                </p:oleObj>
              </mc:Choice>
              <mc:Fallback>
                <p:oleObj name="Worksheet" r:id="rId6" imgW="4400628" imgH="2524030" progId="Excel.Sheet.12">
                  <p:link updateAutomatic="1"/>
                  <p:pic>
                    <p:nvPicPr>
                      <p:cNvPr id="0" name=""/>
                      <p:cNvPicPr/>
                      <p:nvPr/>
                    </p:nvPicPr>
                    <p:blipFill>
                      <a:blip r:embed="rId7"/>
                      <a:stretch>
                        <a:fillRect/>
                      </a:stretch>
                    </p:blipFill>
                    <p:spPr>
                      <a:xfrm>
                        <a:off x="7562850" y="1177925"/>
                        <a:ext cx="4400550" cy="2524125"/>
                      </a:xfrm>
                      <a:prstGeom prst="rect">
                        <a:avLst/>
                      </a:prstGeom>
                    </p:spPr>
                  </p:pic>
                </p:oleObj>
              </mc:Fallback>
            </mc:AlternateContent>
          </a:graphicData>
        </a:graphic>
      </p:graphicFrame>
      <p:sp>
        <p:nvSpPr>
          <p:cNvPr id="17" name="Pentagon 16"/>
          <p:cNvSpPr/>
          <p:nvPr/>
        </p:nvSpPr>
        <p:spPr>
          <a:xfrm>
            <a:off x="56712" y="3172143"/>
            <a:ext cx="1553719" cy="419124"/>
          </a:xfrm>
          <a:prstGeom prst="homePlate">
            <a:avLst/>
          </a:prstGeom>
          <a:solidFill>
            <a:srgbClr val="CDFD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700" b="1" dirty="0" smtClean="0">
                <a:solidFill>
                  <a:srgbClr val="1E559F"/>
                </a:solidFill>
                <a:latin typeface="Futura"/>
              </a:rPr>
              <a:t>Generic API</a:t>
            </a:r>
            <a:endParaRPr lang="en-IN" sz="1700" b="1" dirty="0">
              <a:solidFill>
                <a:srgbClr val="1E559F"/>
              </a:solidFill>
              <a:latin typeface="Futura"/>
            </a:endParaRPr>
          </a:p>
        </p:txBody>
      </p:sp>
      <p:sp>
        <p:nvSpPr>
          <p:cNvPr id="21" name="Pentagon 20"/>
          <p:cNvSpPr/>
          <p:nvPr/>
        </p:nvSpPr>
        <p:spPr>
          <a:xfrm>
            <a:off x="6004716" y="3173754"/>
            <a:ext cx="1535714" cy="410427"/>
          </a:xfrm>
          <a:prstGeom prst="homePlate">
            <a:avLst/>
          </a:prstGeom>
          <a:solidFill>
            <a:srgbClr val="CDFD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700" b="1" dirty="0" smtClean="0">
                <a:solidFill>
                  <a:srgbClr val="1E559F"/>
                </a:solidFill>
                <a:latin typeface="Futura"/>
              </a:rPr>
              <a:t>CDMO</a:t>
            </a:r>
            <a:endParaRPr lang="en-IN" sz="1700" b="1" dirty="0">
              <a:solidFill>
                <a:srgbClr val="1E559F"/>
              </a:solidFill>
              <a:latin typeface="Futura"/>
            </a:endParaRPr>
          </a:p>
        </p:txBody>
      </p:sp>
      <p:grpSp>
        <p:nvGrpSpPr>
          <p:cNvPr id="3" name="Group 2"/>
          <p:cNvGrpSpPr/>
          <p:nvPr/>
        </p:nvGrpSpPr>
        <p:grpSpPr>
          <a:xfrm>
            <a:off x="2035549" y="761885"/>
            <a:ext cx="1278848" cy="523220"/>
            <a:chOff x="1430431" y="695631"/>
            <a:chExt cx="1278848" cy="523220"/>
          </a:xfrm>
        </p:grpSpPr>
        <p:sp>
          <p:nvSpPr>
            <p:cNvPr id="22" name="TextBox 21"/>
            <p:cNvSpPr txBox="1"/>
            <p:nvPr/>
          </p:nvSpPr>
          <p:spPr>
            <a:xfrm>
              <a:off x="1553719" y="695631"/>
              <a:ext cx="1155560" cy="523220"/>
            </a:xfrm>
            <a:prstGeom prst="rect">
              <a:avLst/>
            </a:prstGeom>
            <a:noFill/>
          </p:spPr>
          <p:txBody>
            <a:bodyPr wrap="square" rtlCol="0">
              <a:spAutoFit/>
            </a:bodyPr>
            <a:lstStyle/>
            <a:p>
              <a:r>
                <a:rPr lang="en-IN" sz="1400" dirty="0">
                  <a:latin typeface="Futura"/>
                </a:rPr>
                <a:t>0</a:t>
              </a:r>
              <a:r>
                <a:rPr lang="en-IN" sz="1400" dirty="0" smtClean="0">
                  <a:latin typeface="Futura"/>
                </a:rPr>
                <a:t>.9% YoY</a:t>
              </a:r>
            </a:p>
            <a:p>
              <a:r>
                <a:rPr lang="en-IN" sz="1400" dirty="0" smtClean="0">
                  <a:latin typeface="Futura"/>
                </a:rPr>
                <a:t>-6.6% QoQ</a:t>
              </a:r>
              <a:endParaRPr lang="en-IN" sz="1400" dirty="0">
                <a:latin typeface="Futura"/>
              </a:endParaRPr>
            </a:p>
          </p:txBody>
        </p:sp>
        <p:sp>
          <p:nvSpPr>
            <p:cNvPr id="23" name="Isosceles Triangle 22"/>
            <p:cNvSpPr/>
            <p:nvPr/>
          </p:nvSpPr>
          <p:spPr>
            <a:xfrm>
              <a:off x="1430431" y="772700"/>
              <a:ext cx="180000" cy="1440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 name="Group 1"/>
          <p:cNvGrpSpPr/>
          <p:nvPr/>
        </p:nvGrpSpPr>
        <p:grpSpPr>
          <a:xfrm>
            <a:off x="8018183" y="898146"/>
            <a:ext cx="1542675" cy="738664"/>
            <a:chOff x="7243220" y="695631"/>
            <a:chExt cx="1297120" cy="738664"/>
          </a:xfrm>
        </p:grpSpPr>
        <p:sp>
          <p:nvSpPr>
            <p:cNvPr id="28" name="TextBox 27"/>
            <p:cNvSpPr txBox="1"/>
            <p:nvPr/>
          </p:nvSpPr>
          <p:spPr>
            <a:xfrm>
              <a:off x="7384780" y="695631"/>
              <a:ext cx="1155560" cy="738664"/>
            </a:xfrm>
            <a:prstGeom prst="rect">
              <a:avLst/>
            </a:prstGeom>
            <a:noFill/>
          </p:spPr>
          <p:txBody>
            <a:bodyPr wrap="square" rtlCol="0">
              <a:spAutoFit/>
            </a:bodyPr>
            <a:lstStyle/>
            <a:p>
              <a:r>
                <a:rPr lang="en-IN" sz="1400" dirty="0">
                  <a:latin typeface="Futura"/>
                </a:rPr>
                <a:t>4</a:t>
              </a:r>
              <a:r>
                <a:rPr lang="en-IN" sz="1400" dirty="0" smtClean="0">
                  <a:latin typeface="Futura"/>
                </a:rPr>
                <a:t>5.1% YoY</a:t>
              </a:r>
            </a:p>
            <a:p>
              <a:r>
                <a:rPr lang="en-IN" sz="1400" dirty="0" smtClean="0">
                  <a:latin typeface="Futura"/>
                </a:rPr>
                <a:t>-17.3% QoQ</a:t>
              </a:r>
              <a:endParaRPr lang="en-IN" sz="1400" dirty="0">
                <a:latin typeface="Futura"/>
              </a:endParaRPr>
            </a:p>
          </p:txBody>
        </p:sp>
        <p:sp>
          <p:nvSpPr>
            <p:cNvPr id="29" name="Isosceles Triangle 28"/>
            <p:cNvSpPr/>
            <p:nvPr/>
          </p:nvSpPr>
          <p:spPr>
            <a:xfrm>
              <a:off x="7243220" y="774603"/>
              <a:ext cx="180000" cy="1440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 name="TextBox 23"/>
          <p:cNvSpPr txBox="1"/>
          <p:nvPr/>
        </p:nvSpPr>
        <p:spPr>
          <a:xfrm>
            <a:off x="919568" y="3985171"/>
            <a:ext cx="5074645" cy="216000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IN" dirty="0" smtClean="0"/>
          </a:p>
          <a:p>
            <a:endParaRPr lang="en-IN" dirty="0"/>
          </a:p>
          <a:p>
            <a:endParaRPr lang="en-IN" dirty="0" smtClean="0"/>
          </a:p>
          <a:p>
            <a:endParaRPr lang="en-IN" dirty="0"/>
          </a:p>
          <a:p>
            <a:endParaRPr lang="en-IN" dirty="0"/>
          </a:p>
        </p:txBody>
      </p:sp>
      <p:sp>
        <p:nvSpPr>
          <p:cNvPr id="27" name="TextBox 26"/>
          <p:cNvSpPr txBox="1"/>
          <p:nvPr/>
        </p:nvSpPr>
        <p:spPr>
          <a:xfrm>
            <a:off x="6756676" y="3985169"/>
            <a:ext cx="5074645" cy="216000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IN" dirty="0"/>
          </a:p>
        </p:txBody>
      </p:sp>
      <p:graphicFrame>
        <p:nvGraphicFramePr>
          <p:cNvPr id="32" name="Object 31"/>
          <p:cNvGraphicFramePr>
            <a:graphicFrameLocks noChangeAspect="1"/>
          </p:cNvGraphicFramePr>
          <p:nvPr>
            <p:extLst>
              <p:ext uri="{D42A27DB-BD31-4B8C-83A1-F6EECF244321}">
                <p14:modId xmlns:p14="http://schemas.microsoft.com/office/powerpoint/2010/main" val="3588366164"/>
              </p:ext>
            </p:extLst>
          </p:nvPr>
        </p:nvGraphicFramePr>
        <p:xfrm>
          <a:off x="943426" y="4004563"/>
          <a:ext cx="857250" cy="838200"/>
        </p:xfrm>
        <a:graphic>
          <a:graphicData uri="http://schemas.openxmlformats.org/presentationml/2006/ole">
            <mc:AlternateContent xmlns:mc="http://schemas.openxmlformats.org/markup-compatibility/2006">
              <mc:Choice xmlns:v="urn:schemas-microsoft-com:vml" Requires="v">
                <p:oleObj spid="_x0000_s22710" name="Worksheet" r:id="rId8" imgW="857306" imgH="838105" progId="Excel.Sheet.12">
                  <p:link updateAutomatic="1"/>
                </p:oleObj>
              </mc:Choice>
              <mc:Fallback>
                <p:oleObj name="Worksheet" r:id="rId8" imgW="857306" imgH="838105" progId="Excel.Sheet.12">
                  <p:link updateAutomatic="1"/>
                  <p:pic>
                    <p:nvPicPr>
                      <p:cNvPr id="0" name=""/>
                      <p:cNvPicPr/>
                      <p:nvPr/>
                    </p:nvPicPr>
                    <p:blipFill>
                      <a:blip r:embed="rId9"/>
                      <a:stretch>
                        <a:fillRect/>
                      </a:stretch>
                    </p:blipFill>
                    <p:spPr>
                      <a:xfrm>
                        <a:off x="943426" y="4004563"/>
                        <a:ext cx="857250" cy="83820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042840732"/>
              </p:ext>
            </p:extLst>
          </p:nvPr>
        </p:nvGraphicFramePr>
        <p:xfrm>
          <a:off x="6788020" y="4011263"/>
          <a:ext cx="828675" cy="838200"/>
        </p:xfrm>
        <a:graphic>
          <a:graphicData uri="http://schemas.openxmlformats.org/presentationml/2006/ole">
            <mc:AlternateContent xmlns:mc="http://schemas.openxmlformats.org/markup-compatibility/2006">
              <mc:Choice xmlns:v="urn:schemas-microsoft-com:vml" Requires="v">
                <p:oleObj spid="_x0000_s22711" name="Worksheet" r:id="rId10" imgW="828710" imgH="838105" progId="Excel.Sheet.12">
                  <p:link updateAutomatic="1"/>
                </p:oleObj>
              </mc:Choice>
              <mc:Fallback>
                <p:oleObj name="Worksheet" r:id="rId10" imgW="828710" imgH="838105" progId="Excel.Sheet.12">
                  <p:link updateAutomatic="1"/>
                  <p:pic>
                    <p:nvPicPr>
                      <p:cNvPr id="0" name=""/>
                      <p:cNvPicPr/>
                      <p:nvPr/>
                    </p:nvPicPr>
                    <p:blipFill>
                      <a:blip r:embed="rId11"/>
                      <a:stretch>
                        <a:fillRect/>
                      </a:stretch>
                    </p:blipFill>
                    <p:spPr>
                      <a:xfrm>
                        <a:off x="6788020" y="4011263"/>
                        <a:ext cx="828675" cy="838200"/>
                      </a:xfrm>
                      <a:prstGeom prst="rect">
                        <a:avLst/>
                      </a:prstGeom>
                    </p:spPr>
                  </p:pic>
                </p:oleObj>
              </mc:Fallback>
            </mc:AlternateContent>
          </a:graphicData>
        </a:graphic>
      </p:graphicFrame>
      <p:sp>
        <p:nvSpPr>
          <p:cNvPr id="34" name="TextBox 33"/>
          <p:cNvSpPr txBox="1"/>
          <p:nvPr/>
        </p:nvSpPr>
        <p:spPr>
          <a:xfrm>
            <a:off x="8022013" y="4356492"/>
            <a:ext cx="3482789" cy="369332"/>
          </a:xfrm>
          <a:prstGeom prst="rect">
            <a:avLst/>
          </a:prstGeom>
          <a:noFill/>
        </p:spPr>
        <p:txBody>
          <a:bodyPr wrap="square" rtlCol="0">
            <a:spAutoFit/>
          </a:bodyPr>
          <a:lstStyle/>
          <a:p>
            <a:pPr marL="285750" indent="-285750">
              <a:buFont typeface="Arial" panose="020B0604020202020204" pitchFamily="34" charset="0"/>
              <a:buChar char="•"/>
            </a:pPr>
            <a:endParaRPr lang="en-IN" dirty="0"/>
          </a:p>
        </p:txBody>
      </p:sp>
      <p:sp>
        <p:nvSpPr>
          <p:cNvPr id="7" name="TextBox 6"/>
          <p:cNvSpPr txBox="1"/>
          <p:nvPr/>
        </p:nvSpPr>
        <p:spPr>
          <a:xfrm>
            <a:off x="1810730" y="4006946"/>
            <a:ext cx="4166208" cy="1938992"/>
          </a:xfrm>
          <a:prstGeom prst="rect">
            <a:avLst/>
          </a:prstGeom>
          <a:noFill/>
        </p:spPr>
        <p:txBody>
          <a:bodyPr wrap="square" rtlCol="0">
            <a:spAutoFit/>
          </a:bodyPr>
          <a:lstStyle/>
          <a:p>
            <a:pPr marL="285750" indent="-285750" algn="just">
              <a:buFont typeface="Arial" panose="020B0604020202020204" pitchFamily="34" charset="0"/>
              <a:buChar char="•"/>
            </a:pPr>
            <a:r>
              <a:rPr lang="en-US" sz="1500" dirty="0">
                <a:latin typeface="Futura"/>
              </a:rPr>
              <a:t>Generic API revenues in </a:t>
            </a:r>
            <a:r>
              <a:rPr lang="en-US" sz="1500" dirty="0" smtClean="0">
                <a:latin typeface="Futura"/>
              </a:rPr>
              <a:t>Q3FY22 </a:t>
            </a:r>
            <a:r>
              <a:rPr lang="en-US" sz="1500" dirty="0">
                <a:latin typeface="Futura"/>
              </a:rPr>
              <a:t>increased </a:t>
            </a:r>
            <a:r>
              <a:rPr lang="en-US" sz="1500" dirty="0" smtClean="0">
                <a:latin typeface="Futura"/>
              </a:rPr>
              <a:t>0.9</a:t>
            </a:r>
            <a:r>
              <a:rPr lang="en-US" sz="1500" dirty="0">
                <a:latin typeface="Futura"/>
              </a:rPr>
              <a:t>% </a:t>
            </a:r>
            <a:r>
              <a:rPr lang="en-US" sz="1500" dirty="0" smtClean="0">
                <a:latin typeface="Futura"/>
              </a:rPr>
              <a:t>YoY, low growth is largely due to COVID portfolio sales in the base</a:t>
            </a:r>
          </a:p>
          <a:p>
            <a:pPr marL="285750" indent="-285750" algn="just">
              <a:buFont typeface="Arial" panose="020B0604020202020204" pitchFamily="34" charset="0"/>
              <a:buChar char="•"/>
            </a:pPr>
            <a:endParaRPr lang="en-US" sz="1500" dirty="0">
              <a:latin typeface="Futura"/>
            </a:endParaRPr>
          </a:p>
          <a:p>
            <a:pPr marL="285750" indent="-285750" algn="just">
              <a:buFont typeface="Arial" panose="020B0604020202020204" pitchFamily="34" charset="0"/>
              <a:buChar char="•"/>
            </a:pPr>
            <a:r>
              <a:rPr lang="en-US" sz="1500" dirty="0" smtClean="0">
                <a:latin typeface="Futura"/>
              </a:rPr>
              <a:t>Revenues grew 12.0% YoY in 9M FY22</a:t>
            </a:r>
          </a:p>
          <a:p>
            <a:pPr marL="285750" indent="-285750" algn="just">
              <a:buFont typeface="Arial" panose="020B0604020202020204" pitchFamily="34" charset="0"/>
              <a:buChar char="•"/>
            </a:pPr>
            <a:endParaRPr lang="en-US" sz="1500" dirty="0" smtClean="0">
              <a:latin typeface="Futura"/>
            </a:endParaRPr>
          </a:p>
          <a:p>
            <a:pPr marL="285750" indent="-285750" algn="just">
              <a:buFont typeface="Arial" panose="020B0604020202020204" pitchFamily="34" charset="0"/>
              <a:buChar char="•"/>
            </a:pPr>
            <a:r>
              <a:rPr lang="en-US" sz="1500" dirty="0">
                <a:solidFill>
                  <a:schemeClr val="tx1">
                    <a:lumMod val="95000"/>
                    <a:lumOff val="5000"/>
                  </a:schemeClr>
                </a:solidFill>
                <a:latin typeface="Futura"/>
              </a:rPr>
              <a:t>R</a:t>
            </a:r>
            <a:r>
              <a:rPr lang="en-US" sz="1500" dirty="0" smtClean="0">
                <a:latin typeface="Futura"/>
              </a:rPr>
              <a:t>obust growth in LATAM, North America and Japan </a:t>
            </a:r>
            <a:endParaRPr lang="en-US" sz="1500" dirty="0">
              <a:latin typeface="Futura"/>
            </a:endParaRPr>
          </a:p>
        </p:txBody>
      </p:sp>
      <p:sp>
        <p:nvSpPr>
          <p:cNvPr id="26" name="TextBox 25"/>
          <p:cNvSpPr txBox="1"/>
          <p:nvPr/>
        </p:nvSpPr>
        <p:spPr>
          <a:xfrm>
            <a:off x="7439025" y="4006946"/>
            <a:ext cx="4368087" cy="2169825"/>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Futura"/>
              </a:rPr>
              <a:t>CDMO revenues registered </a:t>
            </a:r>
            <a:r>
              <a:rPr lang="en-US" sz="1500" dirty="0" smtClean="0">
                <a:latin typeface="Futura"/>
              </a:rPr>
              <a:t>strong growth </a:t>
            </a:r>
            <a:r>
              <a:rPr lang="en-US" sz="1500" dirty="0">
                <a:latin typeface="Futura"/>
              </a:rPr>
              <a:t>of </a:t>
            </a:r>
            <a:r>
              <a:rPr lang="en-US" sz="1500" dirty="0" smtClean="0">
                <a:latin typeface="Futura"/>
              </a:rPr>
              <a:t>45.1% YoY in Q3 FY22 and 30.9% in 9 M FY22</a:t>
            </a:r>
          </a:p>
          <a:p>
            <a:pPr marL="285750" indent="-285750">
              <a:buFont typeface="Arial" panose="020B0604020202020204" pitchFamily="34" charset="0"/>
              <a:buChar char="•"/>
            </a:pPr>
            <a:endParaRPr lang="en-US" sz="500" dirty="0">
              <a:latin typeface="Futura"/>
            </a:endParaRPr>
          </a:p>
          <a:p>
            <a:pPr marL="285750" indent="-285750">
              <a:buFont typeface="Arial" panose="020B0604020202020204" pitchFamily="34" charset="0"/>
              <a:buChar char="•"/>
            </a:pPr>
            <a:r>
              <a:rPr lang="en-US" sz="1500" dirty="0" smtClean="0">
                <a:latin typeface="Futura"/>
              </a:rPr>
              <a:t>3 </a:t>
            </a:r>
            <a:r>
              <a:rPr lang="en-US" sz="1500" dirty="0">
                <a:latin typeface="Futura"/>
              </a:rPr>
              <a:t>commercial projects with multinational and specialty pharmaceutical </a:t>
            </a:r>
            <a:r>
              <a:rPr lang="en-US" sz="1500" dirty="0" smtClean="0">
                <a:latin typeface="Futura"/>
              </a:rPr>
              <a:t>companies</a:t>
            </a:r>
            <a:endParaRPr lang="en-US" sz="1500" dirty="0" smtClean="0">
              <a:solidFill>
                <a:schemeClr val="tx1">
                  <a:lumMod val="95000"/>
                  <a:lumOff val="5000"/>
                </a:schemeClr>
              </a:solidFill>
              <a:latin typeface="Futura"/>
            </a:endParaRPr>
          </a:p>
          <a:p>
            <a:pPr marL="285750" indent="-285750">
              <a:buFont typeface="Arial" panose="020B0604020202020204" pitchFamily="34" charset="0"/>
              <a:buChar char="•"/>
            </a:pPr>
            <a:endParaRPr lang="en-US" sz="500" dirty="0">
              <a:solidFill>
                <a:schemeClr val="tx1">
                  <a:lumMod val="95000"/>
                  <a:lumOff val="5000"/>
                </a:schemeClr>
              </a:solidFill>
              <a:latin typeface="Futura"/>
            </a:endParaRPr>
          </a:p>
          <a:p>
            <a:pPr marL="285750" indent="-285750">
              <a:buFont typeface="Arial" panose="020B0604020202020204" pitchFamily="34" charset="0"/>
              <a:buChar char="•"/>
            </a:pPr>
            <a:r>
              <a:rPr lang="en-US" sz="1500" dirty="0" smtClean="0">
                <a:solidFill>
                  <a:schemeClr val="tx1">
                    <a:lumMod val="95000"/>
                    <a:lumOff val="5000"/>
                  </a:schemeClr>
                </a:solidFill>
                <a:latin typeface="Futura"/>
              </a:rPr>
              <a:t>4</a:t>
            </a:r>
            <a:r>
              <a:rPr lang="en-US" sz="1500" baseline="30000" dirty="0" smtClean="0">
                <a:solidFill>
                  <a:schemeClr val="tx1">
                    <a:lumMod val="95000"/>
                    <a:lumOff val="5000"/>
                  </a:schemeClr>
                </a:solidFill>
                <a:latin typeface="Futura"/>
              </a:rPr>
              <a:t>th</a:t>
            </a:r>
            <a:r>
              <a:rPr lang="en-US" sz="1500" dirty="0" smtClean="0">
                <a:solidFill>
                  <a:schemeClr val="tx1">
                    <a:lumMod val="95000"/>
                    <a:lumOff val="5000"/>
                  </a:schemeClr>
                </a:solidFill>
                <a:latin typeface="Futura"/>
              </a:rPr>
              <a:t> </a:t>
            </a:r>
            <a:r>
              <a:rPr lang="en-US" sz="1500" dirty="0">
                <a:solidFill>
                  <a:schemeClr val="tx1">
                    <a:lumMod val="95000"/>
                    <a:lumOff val="5000"/>
                  </a:schemeClr>
                </a:solidFill>
                <a:latin typeface="Futura"/>
              </a:rPr>
              <a:t>project to be commercial by </a:t>
            </a:r>
            <a:r>
              <a:rPr lang="en-US" sz="1500" dirty="0" smtClean="0">
                <a:solidFill>
                  <a:schemeClr val="tx1">
                    <a:lumMod val="95000"/>
                    <a:lumOff val="5000"/>
                  </a:schemeClr>
                </a:solidFill>
                <a:latin typeface="Futura"/>
              </a:rPr>
              <a:t>Q3 FY23</a:t>
            </a:r>
          </a:p>
          <a:p>
            <a:pPr marL="285750" indent="-285750">
              <a:buFont typeface="Arial" panose="020B0604020202020204" pitchFamily="34" charset="0"/>
              <a:buChar char="•"/>
            </a:pPr>
            <a:endParaRPr lang="en-US" sz="500" dirty="0">
              <a:solidFill>
                <a:schemeClr val="tx1">
                  <a:lumMod val="95000"/>
                  <a:lumOff val="5000"/>
                </a:schemeClr>
              </a:solidFill>
              <a:latin typeface="Futura"/>
            </a:endParaRPr>
          </a:p>
          <a:p>
            <a:pPr marL="285750" indent="-285750">
              <a:buFont typeface="Arial" panose="020B0604020202020204" pitchFamily="34" charset="0"/>
              <a:buChar char="•"/>
            </a:pPr>
            <a:r>
              <a:rPr lang="en-US" sz="1500" dirty="0" smtClean="0">
                <a:solidFill>
                  <a:schemeClr val="tx1">
                    <a:lumMod val="95000"/>
                    <a:lumOff val="5000"/>
                  </a:schemeClr>
                </a:solidFill>
                <a:latin typeface="Futura"/>
              </a:rPr>
              <a:t>Multiple </a:t>
            </a:r>
            <a:r>
              <a:rPr lang="en-US" sz="1500" dirty="0">
                <a:solidFill>
                  <a:schemeClr val="tx1">
                    <a:lumMod val="95000"/>
                    <a:lumOff val="5000"/>
                  </a:schemeClr>
                </a:solidFill>
                <a:latin typeface="Futura"/>
              </a:rPr>
              <a:t>discussions ongoing with compa</a:t>
            </a:r>
            <a:r>
              <a:rPr lang="en-US" sz="1500" dirty="0">
                <a:latin typeface="Futura"/>
              </a:rPr>
              <a:t>nies globally for additional business opportunities</a:t>
            </a:r>
          </a:p>
        </p:txBody>
      </p:sp>
      <p:sp>
        <p:nvSpPr>
          <p:cNvPr id="31" name="Isosceles Triangle 30"/>
          <p:cNvSpPr/>
          <p:nvPr/>
        </p:nvSpPr>
        <p:spPr>
          <a:xfrm flipV="1">
            <a:off x="2030646" y="1067854"/>
            <a:ext cx="201722" cy="114578"/>
          </a:xfrm>
          <a:prstGeom prst="triangle">
            <a:avLst/>
          </a:prstGeom>
          <a:solidFill>
            <a:srgbClr val="ED32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Isosceles Triangle 34"/>
          <p:cNvSpPr/>
          <p:nvPr/>
        </p:nvSpPr>
        <p:spPr>
          <a:xfrm flipV="1">
            <a:off x="8047673" y="1201043"/>
            <a:ext cx="201722" cy="114578"/>
          </a:xfrm>
          <a:prstGeom prst="triangle">
            <a:avLst/>
          </a:prstGeom>
          <a:solidFill>
            <a:srgbClr val="ED32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993250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LINETEXTSHAPEGUID" val="c4645b83-7e2f-49d6-97ad-a36cd46432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o">
      <a:dk1>
        <a:sysClr val="windowText" lastClr="000000"/>
      </a:dk1>
      <a:lt1>
        <a:sysClr val="window" lastClr="FFFFFF"/>
      </a:lt1>
      <a:dk2>
        <a:srgbClr val="254AA5"/>
      </a:dk2>
      <a:lt2>
        <a:srgbClr val="E9E9E9"/>
      </a:lt2>
      <a:accent1>
        <a:srgbClr val="254AA5"/>
      </a:accent1>
      <a:accent2>
        <a:srgbClr val="EC1D23"/>
      </a:accent2>
      <a:accent3>
        <a:srgbClr val="7F7F7F"/>
      </a:accent3>
      <a:accent4>
        <a:srgbClr val="3399FF"/>
      </a:accent4>
      <a:accent5>
        <a:srgbClr val="FFC000"/>
      </a:accent5>
      <a:accent6>
        <a:srgbClr val="008000"/>
      </a:accent6>
      <a:hlink>
        <a:srgbClr val="F79646"/>
      </a:hlink>
      <a:folHlink>
        <a:srgbClr val="8064A2"/>
      </a:folHlink>
    </a:clrScheme>
    <a:fontScheme name="Custom 129">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4273</TotalTime>
  <Words>1080</Words>
  <Application>Microsoft Office PowerPoint</Application>
  <PresentationFormat>Widescreen</PresentationFormat>
  <Paragraphs>222</Paragraphs>
  <Slides>18</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Links</vt:lpstr>
      </vt:variant>
      <vt:variant>
        <vt:i4>21</vt:i4>
      </vt:variant>
      <vt:variant>
        <vt:lpstr>Slide Titles</vt:lpstr>
      </vt:variant>
      <vt:variant>
        <vt:i4>18</vt:i4>
      </vt:variant>
    </vt:vector>
  </HeadingPairs>
  <TitlesOfParts>
    <vt:vector size="49" baseType="lpstr">
      <vt:lpstr>Arial</vt:lpstr>
      <vt:lpstr>Calibri</vt:lpstr>
      <vt:lpstr>Calibri Light</vt:lpstr>
      <vt:lpstr>Futura</vt:lpstr>
      <vt:lpstr>Skoda Pro Office</vt:lpstr>
      <vt:lpstr>Source Sans Pro</vt:lpstr>
      <vt:lpstr>Verdana</vt:lpstr>
      <vt:lpstr>Wingdings</vt:lpstr>
      <vt:lpstr>Office Theme</vt:lpstr>
      <vt:lpstr>1_Office Theme</vt:lpstr>
      <vt:lpstr>\\172.21.6.111\gmk_common\common\Finance2\GGL Finance\API\01. Financials\Financial Information\Nikita\Investor PPT\Investor PPT working Dec 21.xlsx!Performance highlights![Investor PPT working Dec 21.xlsx]Performance highlights Chart 3</vt:lpstr>
      <vt:lpstr>\\172.21.6.111\gmk_common\common\Finance2\GGL Finance\API\01. Financials\04. Financials 2021-22\Q3\Investor PPT\Investor PPT working Dec 21.xlsx!PL highlights!R3C1:R19C10</vt:lpstr>
      <vt:lpstr>\\172.21.6.111\gmk_common\common\Finance2\GGL Finance\API\01. Financials\04. Financials 2021-22\Q3\Investor PPT\Investor PPT working Dec 21.xlsx!Track Record Qtr![Investor PPT working.xlsx]Track Record Qtr Chart 1</vt:lpstr>
      <vt:lpstr>\\172.21.6.111\gmk_common\common\Finance2\GGL Finance\API\01. Financials\04. Financials 2021-22\Q3\Investor PPT\Investor PPT working Dec 21.xlsx!Track Record Qtr![Investor PPT working.xlsx]Track Record Qtr Chart 2</vt:lpstr>
      <vt:lpstr>\\172.21.6.111\gmk_common\common\Finance2\GGL Finance\API\01. Financials\04. Financials 2021-22\Q3\Investor PPT\Investor PPT working Dec 21.xlsx!Track Record Qtr![Investor PPT working.xlsx]Track Record Qtr Chart 3</vt:lpstr>
      <vt:lpstr>\\172.21.6.111\gmk_common\common\Finance2\GGL Finance\API\01. Financials\04. Financials 2021-22\Q3\Investor PPT\Investor PPT working Dec 21.xlsx!Track Record Qtr![Investor PPT working.xlsx]Track Record Qtr Chart 4</vt:lpstr>
      <vt:lpstr>\\172.21.6.111\gmk_common\common\Finance2\GGL Finance\API\01. Financials\04. Financials 2021-22\Q3\Investor PPT\Investor PPT working Dec 21.xlsx!Track Record![Investor PPT working.xlsx]Track Record Chart 1</vt:lpstr>
      <vt:lpstr>\\172.21.6.111\gmk_common\common\Finance2\GGL Finance\API\01. Financials\04. Financials 2021-22\Q3\Investor PPT\Investor PPT working Dec 21.xlsx!Track Record![Investor PPT working.xlsx]Track Record Chart 2</vt:lpstr>
      <vt:lpstr>\\172.21.6.111\gmk_common\common\Finance2\GGL Finance\API\01. Financials\04. Financials 2021-22\Q3\Investor PPT\Investor PPT working Dec 21.xlsx!Track Record![Investor PPT working.xlsx]Track Record Chart 3</vt:lpstr>
      <vt:lpstr>\\172.21.6.111\gmk_common\common\Finance2\GGL Finance\API\01. Financials\04. Financials 2021-22\Q3\Investor PPT\Investor PPT working Dec 21.xlsx!Track Record![Investor PPT working.xlsx]Track Record Chart 4</vt:lpstr>
      <vt:lpstr>\\172.21.6.111\gmk_common\common\Finance2\GGL Finance\API\01. Financials\04. Financials 2021-22\Q3\Investor PPT\Investor PPT working Dec 21.xlsx!Ratios![Investor PPT working.xlsx]Ratios Chart 1</vt:lpstr>
      <vt:lpstr>\\172.21.6.111\gmk_common\common\Finance2\GGL Finance\API\01. Financials\04. Financials 2021-22\Q3\Investor PPT\Investor PPT working Dec 21.xlsx!Ratios![Investor PPT working.xlsx]Ratios Chart 3</vt:lpstr>
      <vt:lpstr>\\172.21.6.111\gmk_common\common\Finance2\GGL Finance\API\01. Financials\04. Financials 2021-22\Q3\Investor PPT\Investor PPT working Dec 21.xlsx!Ratios![Investor PPT working.xlsx]Ratios Chart 5</vt:lpstr>
      <vt:lpstr>\\172.21.6.111\gmk_common\common\Finance2\GGL Finance\API\01. Financials\Financial Information\Nikita\Investor PPT\Investor PPT working Dec 21.xlsx!Segment![Investor PPT working.xlsx]Segment Chart 4</vt:lpstr>
      <vt:lpstr>\\172.21.6.111\gmk_common\common\Finance2\GGL Finance\API\01. Financials\Financial Information\Nikita\Investor PPT\Investor PPT working Dec 21.xlsx!Segment![Investor PPT working.xlsx]Segment Chart 5</vt:lpstr>
      <vt:lpstr>\\172.21.6.111\gmk_common\common\Finance2\GGL Finance\API\01. Financials\Financial Information\Nikita\Investor PPT\Investor PPT working Dec 21.xlsx!Segment![Investor PPT working.xlsx]Segment Chart 6</vt:lpstr>
      <vt:lpstr>\\172.21.6.111\gmk_common\common\Finance2\GGL Finance\API\01. Financials\04. Financials 2021-22\Q3\Investor PPT\Investor PPT working Dec 21.xlsx!Segment![Investor PPT working.xlsx]Segment Chart 7</vt:lpstr>
      <vt:lpstr>\\172.21.6.111\gmk_common\common\Finance2\GGL Finance\API\01. Financials\Financial Information\Nikita\Investor PPT\Investor PPT working Dec 21.xlsx!TA![Investor PPT working.xlsx]TA Chart 1</vt:lpstr>
      <vt:lpstr>\\172.21.6.111\gmk_common\common\Finance2\GGL Finance\API\01. Financials\Financial Information\Nikita\Investor PPT\Investor PPT working Dec 21.xlsx!Market![Investor PPT working.xlsx]Market Chart 4</vt:lpstr>
      <vt:lpstr>\\172.21.6.111\gmk_common\common\Finance2\GGL Finance\API\01. Financials\Financial Information\Nikita\Investor PPT\Investor PPT working Dec 21.xlsx!R&amp;D![Investor PPT working.xlsx]R&amp;D Chart 1</vt:lpstr>
      <vt:lpstr>\\172.21.6.111\gmk_common\common\Finance2\GGL Finance\API\01. Financials\04. Financials 2021-22\Q3\Investor PPT\Investor PPT working Dec 21.xlsx!R&amp;D!R4C10:R10C16</vt:lpstr>
      <vt:lpstr>PowerPoint Presentation</vt:lpstr>
      <vt:lpstr>PowerPoint Presentation</vt:lpstr>
      <vt:lpstr>Q3 FY22 – Highlights</vt:lpstr>
      <vt:lpstr>P&amp;L Highlights – Q3 &amp; 9M FY22</vt:lpstr>
      <vt:lpstr>Quarter on Quarter Performance Sustaining a profitable growth trajectory </vt:lpstr>
      <vt:lpstr>Financial Performance Track Record Robust growth and profitability indicators over the years</vt:lpstr>
      <vt:lpstr>Strong Returns Indicators</vt:lpstr>
      <vt:lpstr>PowerPoint Presentation</vt:lpstr>
      <vt:lpstr>Segment Performance</vt:lpstr>
      <vt:lpstr>Market and Therapeutic Area Mix</vt:lpstr>
      <vt:lpstr>PowerPoint Presentation</vt:lpstr>
      <vt:lpstr>Global Footprint</vt:lpstr>
      <vt:lpstr>PowerPoint Presentation</vt:lpstr>
      <vt:lpstr>PowerPoint Presentation</vt:lpstr>
      <vt:lpstr>PowerPoint Presentation</vt:lpstr>
      <vt:lpstr>Strategic Growth Levers</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Nagesh Kumbhar</dc:creator>
  <cp:lastModifiedBy>96700895</cp:lastModifiedBy>
  <cp:revision>325</cp:revision>
  <dcterms:created xsi:type="dcterms:W3CDTF">2021-10-01T12:38:05Z</dcterms:created>
  <dcterms:modified xsi:type="dcterms:W3CDTF">2022-02-08T11:51:05Z</dcterms:modified>
</cp:coreProperties>
</file>